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92" r:id="rId9"/>
    <p:sldId id="272" r:id="rId10"/>
    <p:sldId id="278" r:id="rId11"/>
    <p:sldId id="279" r:id="rId12"/>
    <p:sldId id="293" r:id="rId13"/>
    <p:sldId id="281" r:id="rId14"/>
    <p:sldId id="294" r:id="rId15"/>
    <p:sldId id="295" r:id="rId16"/>
    <p:sldId id="288" r:id="rId17"/>
    <p:sldId id="297" r:id="rId18"/>
    <p:sldId id="298" r:id="rId19"/>
    <p:sldId id="299" r:id="rId20"/>
    <p:sldId id="300" r:id="rId21"/>
    <p:sldId id="301" r:id="rId22"/>
    <p:sldId id="290" r:id="rId23"/>
    <p:sldId id="296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0856" autoAdjust="0"/>
  </p:normalViewPr>
  <p:slideViewPr>
    <p:cSldViewPr snapToGrid="0">
      <p:cViewPr varScale="1">
        <p:scale>
          <a:sx n="28" d="100"/>
          <a:sy n="28" d="100"/>
        </p:scale>
        <p:origin x="1664" y="48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title '/</a:t>
            </a:r>
            <a:r>
              <a:rPr lang="en-US" dirty="0" err="1" smtClean="0"/>
              <a:t>tmp</a:t>
            </a:r>
            <a:r>
              <a:rPr lang="en-US" dirty="0" smtClean="0"/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title "Create /</a:t>
            </a:r>
            <a:r>
              <a:rPr lang="en-US" dirty="0" err="1" smtClean="0"/>
              <a:t>tmp</a:t>
            </a:r>
            <a:r>
              <a:rPr lang="en-US" dirty="0" smtClean="0"/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desc</a:t>
            </a:r>
            <a:r>
              <a:rPr lang="en-US" dirty="0" smtClean="0"/>
              <a:t> "A /</a:t>
            </a:r>
            <a:r>
              <a:rPr lang="en-US" dirty="0" err="1" smtClean="0"/>
              <a:t>tmp</a:t>
            </a:r>
            <a:r>
              <a:rPr lang="en-US" dirty="0" smtClean="0"/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describe file('/</a:t>
            </a:r>
            <a:r>
              <a:rPr lang="en-US" dirty="0" err="1" smtClean="0"/>
              <a:t>tmp</a:t>
            </a:r>
            <a:r>
              <a:rPr lang="en-US" dirty="0" smtClean="0"/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  it { should </a:t>
            </a:r>
            <a:r>
              <a:rPr lang="en-US" dirty="0" err="1" smtClean="0"/>
              <a:t>be_directory</a:t>
            </a:r>
            <a:r>
              <a:rPr lang="en-US" dirty="0" smtClean="0"/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title "/</a:t>
            </a:r>
            <a:r>
              <a:rPr lang="en-US" dirty="0" err="1" smtClean="0"/>
              <a:t>tmp</a:t>
            </a:r>
            <a:r>
              <a:rPr lang="en-US" dirty="0" smtClean="0"/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</a:t>
            </a:r>
            <a:r>
              <a:rPr lang="en-US" dirty="0" err="1" smtClean="0"/>
              <a:t>desc</a:t>
            </a:r>
            <a:r>
              <a:rPr lang="en-US" dirty="0" smtClean="0"/>
              <a:t> "The /</a:t>
            </a:r>
            <a:r>
              <a:rPr lang="en-US" dirty="0" err="1" smtClean="0"/>
              <a:t>tmp</a:t>
            </a:r>
            <a:r>
              <a:rPr lang="en-US" dirty="0" smtClean="0"/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describe file('/</a:t>
            </a:r>
            <a:r>
              <a:rPr lang="en-US" dirty="0" err="1" smtClean="0"/>
              <a:t>tmp</a:t>
            </a:r>
            <a:r>
              <a:rPr lang="en-US" dirty="0" smtClean="0"/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it { should </a:t>
            </a:r>
            <a:r>
              <a:rPr lang="en-US" dirty="0" err="1" smtClean="0"/>
              <a:t>be_owned_by</a:t>
            </a:r>
            <a:r>
              <a:rPr lang="en-US" dirty="0" smtClean="0"/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TBD</a:t>
            </a:r>
            <a:r>
              <a:rPr lang="en-US" b="0" baseline="0" dirty="0" smtClean="0"/>
              <a:t> ....12/11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</a:t>
            </a:r>
            <a:r>
              <a:rPr lang="en-US" dirty="0" err="1" smtClean="0"/>
              <a:t>InSpec</a:t>
            </a:r>
            <a:r>
              <a:rPr lang="en-US" dirty="0" smtClean="0"/>
              <a:t>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or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use your own name if you like in place of `</a:t>
            </a:r>
            <a:r>
              <a:rPr lang="en-US" dirty="0" err="1" smtClean="0"/>
              <a:t>myname</a:t>
            </a:r>
            <a:r>
              <a:rPr lang="en-US" dirty="0" smtClean="0"/>
              <a:t>', '</a:t>
            </a:r>
            <a:r>
              <a:rPr lang="en-US" dirty="0" err="1" smtClean="0"/>
              <a:t>MyName</a:t>
            </a:r>
            <a:r>
              <a:rPr lang="en-US" dirty="0" smtClean="0"/>
              <a:t>',</a:t>
            </a:r>
            <a:r>
              <a:rPr lang="en-US" baseline="0" dirty="0" smtClean="0"/>
              <a:t> or </a:t>
            </a:r>
            <a:r>
              <a:rPr lang="en-US" dirty="0" smtClean="0"/>
              <a:t>'My Name'.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6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158374"/>
            <a:ext cx="14423693" cy="5829509"/>
          </a:xfrm>
        </p:spPr>
        <p:txBody>
          <a:bodyPr/>
          <a:lstStyle/>
          <a:p>
            <a:r>
              <a:rPr lang="en-US" sz="1200" b="1" dirty="0"/>
              <a:t>title '/</a:t>
            </a:r>
            <a:r>
              <a:rPr lang="en-US" sz="1200" b="1" dirty="0" err="1"/>
              <a:t>tmp</a:t>
            </a:r>
            <a:r>
              <a:rPr lang="en-US" sz="1200" b="1" dirty="0"/>
              <a:t> profile'</a:t>
            </a:r>
          </a:p>
          <a:p>
            <a:endParaRPr lang="en-US" sz="1200" b="1" dirty="0"/>
          </a:p>
          <a:p>
            <a:r>
              <a:rPr lang="en-US" sz="1200" b="1" dirty="0"/>
              <a:t>control "tmp-1.0" do</a:t>
            </a:r>
          </a:p>
          <a:p>
            <a:endParaRPr lang="en-US" sz="1200" b="1" dirty="0"/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"Create /</a:t>
            </a:r>
            <a:r>
              <a:rPr lang="en-US" sz="1200" b="1" dirty="0" err="1"/>
              <a:t>tmp</a:t>
            </a:r>
            <a:r>
              <a:rPr lang="en-US" sz="1200" b="1" dirty="0"/>
              <a:t> directory"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"A /</a:t>
            </a:r>
            <a:r>
              <a:rPr lang="en-US" sz="1200" b="1" dirty="0" err="1"/>
              <a:t>tmp</a:t>
            </a:r>
            <a:r>
              <a:rPr lang="en-US" sz="1200" b="1" dirty="0"/>
              <a:t> directory must exist"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  it { should </a:t>
            </a:r>
            <a:r>
              <a:rPr lang="en-US" sz="1200" b="1" dirty="0" err="1"/>
              <a:t>be_directory</a:t>
            </a:r>
            <a:r>
              <a:rPr lang="en-US" sz="1200" b="1" dirty="0"/>
              <a:t>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  <a:p>
            <a:endParaRPr lang="en-US" sz="1200" b="1" dirty="0"/>
          </a:p>
          <a:p>
            <a:r>
              <a:rPr lang="en-US" sz="1200" b="1" dirty="0"/>
              <a:t>control "tmp-1.1" do</a:t>
            </a:r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"/</a:t>
            </a:r>
            <a:r>
              <a:rPr lang="en-US" sz="1200" b="1" dirty="0" err="1"/>
              <a:t>tmp</a:t>
            </a:r>
            <a:r>
              <a:rPr lang="en-US" sz="1200" b="1" dirty="0"/>
              <a:t> directory is owned by the root user"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"The /</a:t>
            </a:r>
            <a:r>
              <a:rPr lang="en-US" sz="1200" b="1" dirty="0" err="1"/>
              <a:t>tmp</a:t>
            </a:r>
            <a:r>
              <a:rPr lang="en-US" sz="1200" b="1" dirty="0"/>
              <a:t> directory must be owned by the root user"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it { should </a:t>
            </a:r>
            <a:r>
              <a:rPr lang="en-US" sz="1200" b="1" dirty="0" err="1"/>
              <a:t>be_owned_by</a:t>
            </a:r>
            <a:r>
              <a:rPr lang="en-US" sz="1200" b="1" dirty="0"/>
              <a:t> 'root'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~</a:t>
            </a:r>
            <a:r>
              <a:rPr lang="en-US" dirty="0" smtClean="0"/>
              <a:t>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</a:t>
            </a:r>
            <a:r>
              <a:rPr lang="en-US" dirty="0" err="1"/>
              <a:t>.</a:t>
            </a:r>
            <a:r>
              <a:rPr lang="en-US" dirty="0" err="1" smtClean="0"/>
              <a:t>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Write the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1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 smtClean="0"/>
              <a:t> to 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</a:t>
            </a:r>
            <a:r>
              <a:rPr lang="en-US" dirty="0" smtClean="0"/>
              <a:t>profile using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</a:t>
            </a:r>
            <a:r>
              <a:rPr lang="en-US" dirty="0" smtClean="0"/>
              <a:t>profile to </a:t>
            </a:r>
            <a:r>
              <a:rPr lang="en-US" dirty="0"/>
              <a:t>your Chef Compliance </a:t>
            </a:r>
            <a:r>
              <a:rPr lang="en-US" dirty="0" smtClean="0"/>
              <a:t>server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 smtClean="0"/>
              <a:t> to 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870251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</a:t>
            </a:r>
            <a:r>
              <a:rPr lang="en-US" dirty="0" err="1" smtClean="0"/>
              <a:t>InSpec</a:t>
            </a:r>
            <a:r>
              <a:rPr lang="en-US" dirty="0" smtClean="0"/>
              <a:t> Against the New Directory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72077"/>
            <a:ext cx="14423693" cy="5580480"/>
          </a:xfrm>
        </p:spPr>
        <p:txBody>
          <a:bodyPr/>
          <a:lstStyle/>
          <a:p>
            <a:r>
              <a:rPr lang="en-US" dirty="0"/>
              <a:t>name '</a:t>
            </a:r>
            <a:r>
              <a:rPr lang="en-US" dirty="0" err="1"/>
              <a:t>myname</a:t>
            </a:r>
            <a:r>
              <a:rPr lang="en-US" dirty="0"/>
              <a:t>/profile'</a:t>
            </a:r>
          </a:p>
          <a:p>
            <a:r>
              <a:rPr lang="en-US" dirty="0"/>
              <a:t>version '0.1.0'</a:t>
            </a:r>
          </a:p>
          <a:p>
            <a:r>
              <a:rPr lang="en-US" dirty="0"/>
              <a:t>title '</a:t>
            </a:r>
            <a:r>
              <a:rPr lang="en-US" dirty="0" err="1"/>
              <a:t>MyName</a:t>
            </a:r>
            <a:r>
              <a:rPr lang="en-US" dirty="0"/>
              <a:t> Profile'</a:t>
            </a:r>
          </a:p>
          <a:p>
            <a:r>
              <a:rPr lang="en-US" dirty="0"/>
              <a:t>maintainer 'My Name'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Add Values to the metadata.rb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7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1412</TotalTime>
  <Words>1378</Words>
  <Application>Microsoft Office PowerPoint</Application>
  <PresentationFormat>Custom</PresentationFormat>
  <Paragraphs>228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GE: Creating a Custom Profile</vt:lpstr>
      <vt:lpstr>GE: Create a Directory for your Profile</vt:lpstr>
      <vt:lpstr>GE: Run InSpec Against the New Directory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</vt:lpstr>
      <vt:lpstr>GE: Run `inspec check` Again</vt:lpstr>
      <vt:lpstr>GE: Uploading the Custom Profile to the Compliance Server </vt:lpstr>
      <vt:lpstr>Compliance Upgrades</vt:lpstr>
      <vt:lpstr>GE: Save this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99</cp:revision>
  <cp:lastPrinted>2015-02-07T23:49:10Z</cp:lastPrinted>
  <dcterms:created xsi:type="dcterms:W3CDTF">2015-11-10T15:58:30Z</dcterms:created>
  <dcterms:modified xsi:type="dcterms:W3CDTF">2015-12-11T23:02:49Z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