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53" r:id="rId46"/>
    <p:sldId id="334" r:id="rId47"/>
    <p:sldId id="335" r:id="rId48"/>
    <p:sldId id="336" r:id="rId49"/>
    <p:sldId id="346" r:id="rId50"/>
    <p:sldId id="349" r:id="rId51"/>
    <p:sldId id="350" r:id="rId52"/>
    <p:sldId id="351" r:id="rId53"/>
    <p:sldId id="352" r:id="rId54"/>
    <p:sldId id="348" r:id="rId55"/>
    <p:sldId id="347" r:id="rId56"/>
    <p:sldId id="339" r:id="rId57"/>
    <p:sldId id="340" r:id="rId58"/>
    <p:sldId id="341" r:id="rId59"/>
    <p:sldId id="342" r:id="rId60"/>
    <p:sldId id="343" r:id="rId61"/>
    <p:sldId id="344" r:id="rId62"/>
    <p:sldId id="345" r:id="rId63"/>
    <p:sldId id="275" r:id="rId64"/>
    <p:sldId id="276" r:id="rId65"/>
    <p:sldId id="267"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2931" autoAdjust="0"/>
  </p:normalViewPr>
  <p:slideViewPr>
    <p:cSldViewPr snapToGrid="0">
      <p:cViewPr varScale="1">
        <p:scale>
          <a:sx n="29" d="100"/>
          <a:sy n="29" d="100"/>
        </p:scale>
        <p:origin x="1628"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a:t>
            </a:r>
            <a:r>
              <a:rPr lang="en-US" dirty="0" smtClean="0"/>
              <a:t>2,3</a:t>
            </a:r>
            <a:endParaRPr lang="en-US" dirty="0"/>
          </a:p>
          <a:p>
            <a:r>
              <a:rPr lang="en-US" dirty="0"/>
              <a:t>#   Cipher 3des</a:t>
            </a:r>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3.0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SSHv3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©2036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2225</TotalTime>
  <Words>4245</Words>
  <Application>Microsoft Office PowerPoint</Application>
  <PresentationFormat>Custom</PresentationFormat>
  <Paragraphs>667</Paragraphs>
  <Slides>60</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236</cp:revision>
  <cp:lastPrinted>2015-02-07T23:49:10Z</cp:lastPrinted>
  <dcterms:created xsi:type="dcterms:W3CDTF">2015-11-10T15:58:30Z</dcterms:created>
  <dcterms:modified xsi:type="dcterms:W3CDTF">2015-12-11T23:09:35Z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