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83861" autoAdjust="0"/>
  </p:normalViewPr>
  <p:slideViewPr>
    <p:cSldViewPr snapToGrid="0">
      <p:cViewPr>
        <p:scale>
          <a:sx n="33" d="100"/>
          <a:sy n="33" d="100"/>
        </p:scale>
        <p:origin x="776" y="12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</a:t>
            </a:r>
            <a:r>
              <a:rPr lang="en-US" baseline="0" dirty="0" smtClean="0"/>
              <a:t>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</a:t>
            </a:r>
            <a:r>
              <a:rPr lang="en-US" baseline="0" dirty="0" smtClean="0"/>
              <a:t>three nodes </a:t>
            </a:r>
            <a:r>
              <a:rPr lang="en-US" baseline="0" dirty="0" smtClean="0"/>
              <a:t>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</a:t>
            </a:r>
            <a:r>
              <a:rPr lang="en-US" baseline="0" dirty="0" smtClean="0"/>
              <a:t>ones </a:t>
            </a:r>
            <a:r>
              <a:rPr lang="en-US" baseline="0" dirty="0" smtClean="0"/>
              <a:t>they will use as the target </a:t>
            </a:r>
            <a:r>
              <a:rPr lang="en-US" baseline="0" dirty="0" smtClean="0"/>
              <a:t>nodes </a:t>
            </a:r>
            <a:r>
              <a:rPr lang="en-US" baseline="0" dirty="0" smtClean="0"/>
              <a:t>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Linux Target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</a:t>
            </a:r>
            <a:r>
              <a:rPr lang="en-US" baseline="0" dirty="0" smtClean="0"/>
              <a:t>the Linux nodes </a:t>
            </a:r>
            <a:r>
              <a:rPr lang="en-US" baseline="0" dirty="0" smtClean="0"/>
              <a:t>is </a:t>
            </a:r>
            <a:r>
              <a:rPr lang="en-US" baseline="0" dirty="0" smtClean="0"/>
              <a:t>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execute </a:t>
            </a:r>
            <a:r>
              <a:rPr lang="en-US" dirty="0" smtClean="0"/>
              <a:t>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</a:t>
            </a:r>
            <a:r>
              <a:rPr lang="en-US" dirty="0" smtClean="0"/>
              <a:t>scans against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</a:t>
            </a:r>
            <a:r>
              <a:rPr lang="en-US" sz="2667" dirty="0" smtClean="0"/>
              <a:t>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into </a:t>
            </a:r>
            <a:r>
              <a:rPr lang="en-US" sz="4800" dirty="0" smtClean="0"/>
              <a:t>the </a:t>
            </a:r>
            <a:r>
              <a:rPr lang="en-US" sz="4800" dirty="0" smtClean="0"/>
              <a:t>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Into </a:t>
            </a:r>
            <a:r>
              <a:rPr lang="en-US" dirty="0" smtClean="0"/>
              <a:t>the Remote </a:t>
            </a:r>
            <a:r>
              <a:rPr lang="en-US" dirty="0" smtClean="0"/>
              <a:t>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</a:t>
            </a:r>
            <a:r>
              <a:rPr lang="en-US" dirty="0" smtClean="0"/>
              <a:t>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create and </a:t>
            </a:r>
            <a:r>
              <a:rPr lang="en-US" dirty="0" smtClean="0"/>
              <a:t>modify and 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</a:t>
            </a:r>
            <a:r>
              <a:rPr lang="en-US" dirty="0" smtClean="0"/>
              <a:t>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CIS, Linux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smtClean="0"/>
              <a:t>is similar to </a:t>
            </a:r>
            <a:r>
              <a:rPr lang="en-US" dirty="0" err="1" smtClean="0"/>
              <a:t>ServerSpec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1157</TotalTime>
  <Words>1491</Words>
  <Application>Microsoft Office PowerPoint</Application>
  <PresentationFormat>Custom</PresentationFormat>
  <Paragraphs>214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into the Compliance Server and Linux Node</vt:lpstr>
      <vt:lpstr>Logging Into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110</cp:revision>
  <cp:lastPrinted>2015-02-07T23:49:10Z</cp:lastPrinted>
  <dcterms:created xsi:type="dcterms:W3CDTF">2015-11-10T15:58:30Z</dcterms:created>
  <dcterms:modified xsi:type="dcterms:W3CDTF">2016-01-14T18:23:08Z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