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3" d="100"/>
          <a:sy n="33" d="100"/>
        </p:scale>
        <p:origin x="1416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https://packagecloud.io/chef/stable/packages/el/6/chef-compliance-0.9.5-1.el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0.9.1-1.el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10 to 15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admin.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Important</a:t>
            </a:r>
            <a:r>
              <a:rPr lang="en-US" baseline="0" dirty="0" smtClean="0"/>
              <a:t>: 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20:11:10.388 DEB  ▶ Use PostgreSQL backend chef_compliance@127.0.0.1:5432</a:t>
            </a:r>
          </a:p>
          <a:p>
            <a:r>
              <a:rPr lang="en-US" dirty="0"/>
              <a:t>20:11:10.573 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ec2-52-91-31-125.compute-1.amazonaws.com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</a:t>
            </a:r>
            <a:r>
              <a:rPr lang="en-US" dirty="0" smtClean="0"/>
              <a:t>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smtClean="0"/>
              <a:t>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236220"/>
            <a:ext cx="5326380" cy="78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https://packagecloud.io/chef/stable/packages/el/6/chef-compliance-0.9.5-1.el6.x86_64.rpm/download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DSA/SHA1 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[100%]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1:chef-compliance        ########################################### [100%]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packagecloud.io/chef/stable/packages/el/6/chef-compliance-0.9.5-1.el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118/124 resources updated in 259.512030572 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316</TotalTime>
  <Words>838</Words>
  <Application>Microsoft Office PowerPoint</Application>
  <PresentationFormat>Custom</PresentationFormat>
  <Paragraphs>117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Standalone Installation</vt:lpstr>
      <vt:lpstr>GE: Standalone Installation</vt:lpstr>
      <vt:lpstr>GE: Install and Install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53</cp:revision>
  <cp:lastPrinted>2015-02-07T23:49:10Z</cp:lastPrinted>
  <dcterms:created xsi:type="dcterms:W3CDTF">2015-11-10T15:58:30Z</dcterms:created>
  <dcterms:modified xsi:type="dcterms:W3CDTF">2015-12-03T20:08:05Z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