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52730" autoAdjust="0"/>
  </p:normalViewPr>
  <p:slideViewPr>
    <p:cSldViewPr snapToGrid="0">
      <p:cViewPr varScale="1">
        <p:scale>
          <a:sx n="24" d="100"/>
          <a:sy n="24" d="100"/>
        </p:scale>
        <p:origin x="30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InSpec to create, modify, and test Chef Compliance 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Schedule and run compliance reports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</a:t>
            </a:r>
            <a:r>
              <a:rPr lang="en-US" dirty="0" smtClean="0"/>
              <a:t>Compliance profiles for scanning Linux </a:t>
            </a:r>
            <a:r>
              <a:rPr lang="en-US" dirty="0" smtClean="0"/>
              <a:t>and </a:t>
            </a:r>
            <a:r>
              <a:rPr lang="en-US" dirty="0" smtClean="0"/>
              <a:t>Windows nodes.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1341</TotalTime>
  <Words>1528</Words>
  <Application>Microsoft Office PowerPoint</Application>
  <PresentationFormat>Custom</PresentationFormat>
  <Paragraphs>225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136</cp:revision>
  <cp:lastPrinted>2015-02-07T23:49:10Z</cp:lastPrinted>
  <dcterms:created xsi:type="dcterms:W3CDTF">2015-11-10T15:58:30Z</dcterms:created>
  <dcterms:modified xsi:type="dcterms:W3CDTF">2016-02-04T18:06:52Z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