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8"/>
  </p:notesMasterIdLst>
  <p:handoutMasterIdLst>
    <p:handoutMasterId r:id="rId29"/>
  </p:handoutMasterIdLst>
  <p:sldIdLst>
    <p:sldId id="256" r:id="rId7"/>
    <p:sldId id="257" r:id="rId8"/>
    <p:sldId id="271" r:id="rId9"/>
    <p:sldId id="272" r:id="rId10"/>
    <p:sldId id="283" r:id="rId11"/>
    <p:sldId id="287" r:id="rId12"/>
    <p:sldId id="285" r:id="rId13"/>
    <p:sldId id="286" r:id="rId14"/>
    <p:sldId id="277" r:id="rId15"/>
    <p:sldId id="278" r:id="rId16"/>
    <p:sldId id="279" r:id="rId17"/>
    <p:sldId id="281" r:id="rId18"/>
    <p:sldId id="288" r:id="rId19"/>
    <p:sldId id="280" r:id="rId20"/>
    <p:sldId id="289" r:id="rId21"/>
    <p:sldId id="273" r:id="rId22"/>
    <p:sldId id="274" r:id="rId23"/>
    <p:sldId id="266" r:id="rId24"/>
    <p:sldId id="276" r:id="rId25"/>
    <p:sldId id="275" r:id="rId26"/>
    <p:sldId id="267" r:id="rId2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2414" autoAdjust="0"/>
  </p:normalViewPr>
  <p:slideViewPr>
    <p:cSldViewPr snapToGrid="0">
      <p:cViewPr varScale="1">
        <p:scale>
          <a:sx n="34" d="100"/>
          <a:sy n="34" d="100"/>
        </p:scale>
        <p:origin x="880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current home directory (/home/chef) install the </a:t>
            </a:r>
            <a:r>
              <a:rPr lang="en-US" dirty="0" err="1" smtClean="0"/>
              <a:t>wget</a:t>
            </a:r>
            <a:r>
              <a:rPr lang="en-US" dirty="0" smtClean="0"/>
              <a:t> package so you can properly download the Compliance server package.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 the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</a:t>
            </a:r>
            <a:r>
              <a:rPr lang="en-US" smtClean="0"/>
              <a:t>this directly to </a:t>
            </a:r>
            <a:r>
              <a:rPr lang="en-US" dirty="0" smtClean="0"/>
              <a:t>your laptop but instead we will download to directly 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</a:t>
            </a:r>
            <a:r>
              <a:rPr lang="en-US" dirty="0" err="1" smtClean="0"/>
              <a:t>wget</a:t>
            </a:r>
            <a:r>
              <a:rPr lang="en-US" dirty="0" smtClean="0"/>
              <a:t> command to install the Chef Compliance package.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type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 smtClean="0"/>
              <a:t> and then paste the URL you copied in the preceding step: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https://packagecloud.io/chef/stable/packages/el/6/chef-compliance-0.9.1-1.el6.x86_64.rpm/download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download </a:t>
            </a:r>
            <a:r>
              <a:rPr lang="en-US" dirty="0" smtClean="0"/>
              <a:t>to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reconfiguration process could take 10 to 15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sudo chef-compliance-</a:t>
            </a:r>
            <a:r>
              <a:rPr lang="en-US" dirty="0" err="1" smtClean="0"/>
              <a:t>ctl</a:t>
            </a:r>
            <a:r>
              <a:rPr lang="en-US" dirty="0" smtClean="0"/>
              <a:t> user-create admin </a:t>
            </a:r>
            <a:r>
              <a:rPr lang="en-US" dirty="0" err="1" smtClean="0"/>
              <a:t>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user named admin with a password of admin.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Important</a:t>
            </a:r>
            <a:r>
              <a:rPr lang="en-US" baseline="0" dirty="0" smtClean="0"/>
              <a:t>: In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download: Header V4 DSA/SHA1 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[100%]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1:chef-compliance        ########################################### [100</a:t>
            </a:r>
            <a:r>
              <a:rPr lang="en-US" dirty="0" smtClean="0"/>
              <a:t>%]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sudo </a:t>
            </a:r>
            <a:r>
              <a:rPr lang="en-US" dirty="0"/>
              <a:t>rpm -</a:t>
            </a:r>
            <a:r>
              <a:rPr lang="en-US" dirty="0" err="1"/>
              <a:t>Uvh</a:t>
            </a:r>
            <a:r>
              <a:rPr lang="en-US" dirty="0"/>
              <a:t> </a:t>
            </a:r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</a:t>
            </a:r>
            <a:r>
              <a:rPr lang="en-US" dirty="0" smtClean="0"/>
              <a:t>Install the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118/124 resources updated in 259.512030572 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20:11:10.388 DEB  ▶ Use PostgreSQL backend chef_compliance@127.0.0.1:5432</a:t>
            </a:r>
          </a:p>
          <a:p>
            <a:r>
              <a:rPr lang="en-US" dirty="0"/>
              <a:t>20:11:10.573 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</a:t>
            </a:r>
            <a:r>
              <a:rPr lang="en-US" dirty="0" smtClean="0"/>
              <a:t>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ec2-52-91-31-125.compute-1.amazonaws.com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688" y="2606040"/>
            <a:ext cx="14144625" cy="5486400"/>
            <a:chOff x="1055688" y="2606040"/>
            <a:chExt cx="14144625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606040"/>
              <a:ext cx="14144625" cy="548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760" y="4846319"/>
              <a:ext cx="5378133" cy="50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086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590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798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Install </a:t>
            </a:r>
            <a:r>
              <a:rPr lang="en-US" dirty="0" err="1" smtClean="0"/>
              <a:t>wget</a:t>
            </a:r>
            <a:r>
              <a:rPr lang="en-US" dirty="0" smtClean="0"/>
              <a:t>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wget</a:t>
            </a:r>
            <a:r>
              <a:rPr lang="en-US" dirty="0" smtClean="0"/>
              <a:t> to download the chef-compliance-x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 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236220"/>
            <a:ext cx="5326380" cy="780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Loaded plugins: </a:t>
            </a:r>
            <a:r>
              <a:rPr lang="en-US" dirty="0" err="1">
                <a:solidFill>
                  <a:schemeClr val="bg1"/>
                </a:solidFill>
              </a:rPr>
              <a:t>fastestmirror</a:t>
            </a:r>
            <a:r>
              <a:rPr lang="en-US" dirty="0">
                <a:solidFill>
                  <a:schemeClr val="bg1"/>
                </a:solidFill>
              </a:rPr>
              <a:t>, presto</a:t>
            </a:r>
          </a:p>
          <a:p>
            <a:r>
              <a:rPr lang="en-US" dirty="0">
                <a:solidFill>
                  <a:schemeClr val="bg1"/>
                </a:solidFill>
              </a:rPr>
              <a:t>Setting up Install Process</a:t>
            </a:r>
          </a:p>
          <a:p>
            <a:r>
              <a:rPr lang="en-US" dirty="0">
                <a:solidFill>
                  <a:schemeClr val="bg1"/>
                </a:solidFill>
              </a:rPr>
              <a:t>Determining fastest mirrors</a:t>
            </a:r>
          </a:p>
          <a:p>
            <a:r>
              <a:rPr lang="en-US" dirty="0" err="1">
                <a:solidFill>
                  <a:schemeClr val="bg1"/>
                </a:solidFill>
              </a:rPr>
              <a:t>epel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metalink</a:t>
            </a:r>
            <a:r>
              <a:rPr lang="en-US" dirty="0">
                <a:solidFill>
                  <a:schemeClr val="bg1"/>
                </a:solidFill>
              </a:rPr>
              <a:t>                                            |  15 kB     00:00</a:t>
            </a:r>
          </a:p>
          <a:p>
            <a:r>
              <a:rPr lang="en-US" dirty="0">
                <a:solidFill>
                  <a:schemeClr val="bg1"/>
                </a:solidFill>
              </a:rPr>
              <a:t> * base: mirror.us.leaseweb.net</a:t>
            </a:r>
          </a:p>
          <a:p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chemeClr val="bg1"/>
                </a:solidFill>
              </a:rPr>
              <a:t>epel</a:t>
            </a:r>
            <a:r>
              <a:rPr lang="en-US" dirty="0">
                <a:solidFill>
                  <a:schemeClr val="bg1"/>
                </a:solidFill>
              </a:rPr>
              <a:t>: mirror.symnds.com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dirty="0">
                <a:solidFill>
                  <a:schemeClr val="bg1"/>
                </a:solidFill>
              </a:rPr>
              <a:t>Running Transaction</a:t>
            </a:r>
          </a:p>
          <a:p>
            <a:r>
              <a:rPr lang="en-US" dirty="0">
                <a:solidFill>
                  <a:schemeClr val="bg1"/>
                </a:solidFill>
              </a:rPr>
              <a:t>  Installing : wget-1.12-5.el6_6.1.x86_64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1/1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$ sudo </a:t>
            </a:r>
            <a:r>
              <a:rPr lang="es-ES" dirty="0" err="1"/>
              <a:t>yum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wget</a:t>
            </a:r>
            <a:r>
              <a:rPr lang="es-ES" dirty="0"/>
              <a:t> -y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</a:t>
            </a:r>
            <a:r>
              <a:rPr lang="en-US" dirty="0" err="1" smtClean="0"/>
              <a:t>wget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5079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highlight and copy the URL for 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--2015-11-13 19:54:02--  https://packagecloud.io/chef/stable/packages/el/6/chef-compliance-0.9.1-1.el6.x86_64.rpm/download</a:t>
            </a:r>
          </a:p>
          <a:p>
            <a:r>
              <a:rPr lang="en-US" dirty="0"/>
              <a:t>Resolving packagecloud.io... 50.23.79.58</a:t>
            </a:r>
          </a:p>
          <a:p>
            <a:r>
              <a:rPr lang="en-US" dirty="0"/>
              <a:t>Connecting to packagecloud.io|50.23.79.58|:443... connected.</a:t>
            </a:r>
          </a:p>
          <a:p>
            <a:r>
              <a:rPr lang="en-US" dirty="0"/>
              <a:t>HTTP request sent, awaiting response... 302 Found</a:t>
            </a:r>
          </a:p>
          <a:p>
            <a:r>
              <a:rPr lang="en-US" dirty="0" smtClean="0"/>
              <a:t>...</a:t>
            </a:r>
            <a:r>
              <a:rPr lang="en-US" dirty="0" smtClean="0">
                <a:solidFill>
                  <a:schemeClr val="bg1"/>
                </a:solidFill>
              </a:rPr>
              <a:t>HTTP </a:t>
            </a:r>
            <a:r>
              <a:rPr lang="en-US" dirty="0">
                <a:solidFill>
                  <a:schemeClr val="bg1"/>
                </a:solidFill>
              </a:rPr>
              <a:t>request sent, awaiting response... 200 OK</a:t>
            </a:r>
          </a:p>
          <a:p>
            <a:r>
              <a:rPr lang="en-US" dirty="0">
                <a:solidFill>
                  <a:schemeClr val="bg1"/>
                </a:solidFill>
              </a:rPr>
              <a:t>Length: 142162851 (136M) [application/x-rpm]</a:t>
            </a:r>
          </a:p>
          <a:p>
            <a:r>
              <a:rPr lang="en-US" dirty="0">
                <a:solidFill>
                  <a:schemeClr val="bg1"/>
                </a:solidFill>
              </a:rPr>
              <a:t>Saving to: “download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100%[======================================&gt;] 142,162,851 8.13M/s   in </a:t>
            </a:r>
            <a:r>
              <a:rPr lang="en-US" dirty="0" smtClean="0">
                <a:solidFill>
                  <a:schemeClr val="bg1"/>
                </a:solidFill>
              </a:rPr>
              <a:t>21s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wget</a:t>
            </a:r>
            <a:r>
              <a:rPr lang="en-US" dirty="0"/>
              <a:t> https://packagecloud.io/chef/stable/packages/el/6/chef-compliance-0.9.1-1.el6.x86_64.rpm/download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</a:t>
            </a:r>
            <a:r>
              <a:rPr lang="en-US"/>
              <a:t>: </a:t>
            </a:r>
            <a:r>
              <a:rPr lang="en-US" smtClean="0"/>
              <a:t>Download </a:t>
            </a:r>
            <a:r>
              <a:rPr lang="en-US" dirty="0"/>
              <a:t>the Install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1797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190</TotalTime>
  <Words>885</Words>
  <Application>Microsoft Office PowerPoint</Application>
  <PresentationFormat>Custom</PresentationFormat>
  <Paragraphs>128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Install wget</vt:lpstr>
      <vt:lpstr>GE: Standalone Installation</vt:lpstr>
      <vt:lpstr>GE: Standalone Installation</vt:lpstr>
      <vt:lpstr>GE: Download the Install package</vt:lpstr>
      <vt:lpstr>GE: Install the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PowerPoint Presentation</vt:lpstr>
      <vt:lpstr>PowerPoint Presentation</vt:lpstr>
      <vt:lpstr>PowerPoint Presentation</vt:lpstr>
      <vt:lpstr>Review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35</cp:revision>
  <cp:lastPrinted>2015-02-07T23:49:10Z</cp:lastPrinted>
  <dcterms:created xsi:type="dcterms:W3CDTF">2015-11-10T15:58:30Z</dcterms:created>
  <dcterms:modified xsi:type="dcterms:W3CDTF">2015-12-01T22:01:39Z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