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r>
              <a:rPr lang="en-US" dirty="0" smtClean="0"/>
              <a:t>TBD. check length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chefadmin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</a:t>
            </a:r>
            <a:r>
              <a:rPr lang="en-US" baseline="0" dirty="0" err="1" smtClean="0"/>
              <a:t>chefadmin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chefadmin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 or simply the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Log </a:t>
            </a:r>
            <a:r>
              <a:rPr lang="en-US" dirty="0" smtClean="0"/>
              <a:t>in to </a:t>
            </a:r>
            <a:r>
              <a:rPr lang="en-US" dirty="0" smtClean="0"/>
              <a:t>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mtClean="0"/>
              <a:t>Log </a:t>
            </a:r>
            <a:r>
              <a:rPr lang="en-US" smtClean="0"/>
              <a:t>in to </a:t>
            </a:r>
            <a:r>
              <a:rPr lang="en-US" dirty="0" smtClean="0"/>
              <a:t>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9" name="Picture 8" descr="Chef_Compliance_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6" y="2313651"/>
            <a:ext cx="15003045" cy="5589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</a:t>
            </a:r>
            <a:r>
              <a:rPr lang="en-US" dirty="0" smtClean="0"/>
              <a:t>in to </a:t>
            </a:r>
            <a:r>
              <a:rPr lang="en-US" dirty="0" smtClean="0"/>
              <a:t>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</a:t>
            </a:r>
            <a:r>
              <a:rPr lang="en-US" dirty="0" smtClean="0"/>
              <a:t>in to </a:t>
            </a:r>
            <a:r>
              <a:rPr lang="en-US" dirty="0" smtClean="0"/>
              <a:t>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440</TotalTime>
  <Words>896</Words>
  <Application>Microsoft Office PowerPoint</Application>
  <PresentationFormat>Custom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Create Administrator Credentials</vt:lpstr>
      <vt:lpstr>GL: Connect to your Compliance Web UI</vt:lpstr>
      <vt:lpstr>GL: Log in to your Compliance Web UI</vt:lpstr>
      <vt:lpstr>GL: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73</cp:revision>
  <cp:lastPrinted>2015-02-07T23:49:10Z</cp:lastPrinted>
  <dcterms:created xsi:type="dcterms:W3CDTF">2015-11-10T15:58:30Z</dcterms:created>
  <dcterms:modified xsi:type="dcterms:W3CDTF">2016-01-27T17:49:53Z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