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84968" autoAdjust="0"/>
  </p:normalViewPr>
  <p:slideViewPr>
    <p:cSldViewPr snapToGrid="0">
      <p:cViewPr varScale="1">
        <p:scale>
          <a:sx n="40" d="100"/>
          <a:sy n="40" d="100"/>
        </p:scale>
        <p:origin x="1060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</a:t>
            </a:r>
            <a:r>
              <a:rPr lang="en-US" baseline="0" smtClean="0"/>
              <a:t>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 (TBD - did we change metadata file name?)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</a:t>
            </a:r>
            <a:r>
              <a:rPr lang="en-US" baseline="0" dirty="0" smtClean="0"/>
              <a:t>in to </a:t>
            </a:r>
            <a:r>
              <a:rPr lang="en-US" baseline="0" dirty="0" smtClean="0"/>
              <a:t>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2144</TotalTime>
  <Words>2448</Words>
  <Application>Microsoft Office PowerPoint</Application>
  <PresentationFormat>Custom</PresentationFormat>
  <Paragraphs>362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164</cp:revision>
  <cp:lastPrinted>2015-02-07T23:49:10Z</cp:lastPrinted>
  <dcterms:created xsi:type="dcterms:W3CDTF">2015-11-10T15:58:30Z</dcterms:created>
  <dcterms:modified xsi:type="dcterms:W3CDTF">2016-01-27T17:51:44Z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