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23"/>
  </p:notesMasterIdLst>
  <p:handoutMasterIdLst>
    <p:handoutMasterId r:id="rId24"/>
  </p:handoutMasterIdLst>
  <p:sldIdLst>
    <p:sldId id="256" r:id="rId7"/>
    <p:sldId id="257" r:id="rId8"/>
    <p:sldId id="271" r:id="rId9"/>
    <p:sldId id="272" r:id="rId10"/>
    <p:sldId id="283" r:id="rId11"/>
    <p:sldId id="285" r:id="rId12"/>
    <p:sldId id="286" r:id="rId13"/>
    <p:sldId id="278" r:id="rId14"/>
    <p:sldId id="279" r:id="rId15"/>
    <p:sldId id="281" r:id="rId16"/>
    <p:sldId id="288" r:id="rId17"/>
    <p:sldId id="280" r:id="rId18"/>
    <p:sldId id="289" r:id="rId19"/>
    <p:sldId id="290" r:id="rId20"/>
    <p:sldId id="276" r:id="rId21"/>
    <p:sldId id="267" r:id="rId22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70546" autoAdjust="0"/>
  </p:normalViewPr>
  <p:slideViewPr>
    <p:cSldViewPr snapToGrid="0">
      <p:cViewPr varScale="1">
        <p:scale>
          <a:sx n="30" d="100"/>
          <a:sy n="30" d="100"/>
        </p:scale>
        <p:origin x="684" y="32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2015-12-04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2015-12-04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install the Chef Compliance server as a an Amazon Machine Images (AMI) instance or as a Standalone installation.</a:t>
            </a:r>
          </a:p>
          <a:p>
            <a:endParaRPr lang="en-US" dirty="0" smtClean="0"/>
          </a:p>
          <a:p>
            <a:r>
              <a:rPr lang="en-US" dirty="0" smtClean="0"/>
              <a:t>The standalone installation of Chef Compliance server creates a working installation on a single server. </a:t>
            </a:r>
          </a:p>
          <a:p>
            <a:endParaRPr lang="en-US" dirty="0" smtClean="0"/>
          </a:p>
          <a:p>
            <a:r>
              <a:rPr lang="en-US" dirty="0" smtClean="0"/>
              <a:t>This installation is also useful when you are installing Chef Compliance in a virtual machine, for proof-of-concept deployments, or as a part of a development or testing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75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not set up SSL so the https strikethrough is fine for now. In the workplace you would want to use SSL for connections to your Compliance Web UI.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https://docs.chef.io/install_compliance.html &gt;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Configure SSL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03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61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2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52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the resulting web page, highlight and copy the URL for the latest </a:t>
            </a:r>
            <a:r>
              <a:rPr lang="en-US" b="1" dirty="0" smtClean="0"/>
              <a:t>Red Hat Enterprise Linux 6</a:t>
            </a:r>
            <a:r>
              <a:rPr lang="en-US" dirty="0" smtClean="0"/>
              <a:t> version. </a:t>
            </a:r>
            <a:r>
              <a:rPr lang="en-US" u="sng" dirty="0" smtClean="0"/>
              <a:t>Do not </a:t>
            </a:r>
            <a:r>
              <a:rPr lang="en-US" dirty="0" smtClean="0"/>
              <a:t>click the Download button. We don't want to download this directly to your laptop but instead we will </a:t>
            </a:r>
            <a:r>
              <a:rPr lang="en-US" smtClean="0"/>
              <a:t>download it</a:t>
            </a:r>
            <a:r>
              <a:rPr lang="en-US" baseline="0" smtClean="0"/>
              <a:t> </a:t>
            </a:r>
            <a:r>
              <a:rPr lang="en-US" smtClean="0"/>
              <a:t>directly </a:t>
            </a:r>
            <a:r>
              <a:rPr lang="en-US" dirty="0" smtClean="0"/>
              <a:t>to our node.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0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Execute </a:t>
            </a:r>
            <a:r>
              <a:rPr lang="en-US" b="1" dirty="0" smtClean="0"/>
              <a:t>sudo rpm -</a:t>
            </a:r>
            <a:r>
              <a:rPr lang="en-US" b="1" dirty="0" err="1" smtClean="0"/>
              <a:t>Uvh</a:t>
            </a:r>
            <a:r>
              <a:rPr lang="en-US" b="1" dirty="0" smtClean="0"/>
              <a:t> https://packagecloud.io/chef/stable/packages/el/6/chef-compliance-0.9.5-1.el</a:t>
            </a:r>
            <a:r>
              <a:rPr lang="en-US" b="1" i="1" dirty="0" smtClean="0">
                <a:solidFill>
                  <a:srgbClr val="FF0000"/>
                </a:solidFill>
              </a:rPr>
              <a:t>X</a:t>
            </a:r>
            <a:r>
              <a:rPr lang="en-US" b="1" dirty="0" smtClean="0"/>
              <a:t>.x86_64.rpm/download </a:t>
            </a:r>
            <a:r>
              <a:rPr lang="en-US" b="0" dirty="0" smtClean="0"/>
              <a:t>but using the URL you just copied</a:t>
            </a:r>
            <a:r>
              <a:rPr lang="en-US" b="0" baseline="0" dirty="0" smtClean="0"/>
              <a:t> </a:t>
            </a:r>
            <a:r>
              <a:rPr lang="en-US" dirty="0" smtClean="0"/>
              <a:t>to download and install the Compliance package. This could take some time.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Note: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compliance package will be named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download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at this point.</a:t>
            </a:r>
          </a:p>
          <a:p>
            <a:endParaRPr lang="en-US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Instructor Note: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this part of the file name -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0.9.1-1.el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 </a:t>
            </a:r>
            <a:r>
              <a:rPr lang="en-US" b="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was added so students will</a:t>
            </a:r>
            <a:r>
              <a:rPr lang="en-US" b="0" i="0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paste the latest version and not try to copy/paste the above command verbatim.</a:t>
            </a:r>
            <a:endParaRPr lang="en-US" b="0" i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3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reconfiguration process could take 10 to 15 minutes to complete. </a:t>
            </a:r>
          </a:p>
          <a:p>
            <a:endParaRPr lang="en-US" b="1" dirty="0" smtClean="0"/>
          </a:p>
          <a:p>
            <a:r>
              <a:rPr lang="en-US" b="1" dirty="0" smtClean="0"/>
              <a:t>Important</a:t>
            </a:r>
            <a:r>
              <a:rPr lang="en-US" dirty="0" smtClean="0"/>
              <a:t>: Do not use Ctrl c while this is running.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2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Execute </a:t>
            </a:r>
            <a:r>
              <a:rPr lang="en-US" b="1" dirty="0" smtClean="0"/>
              <a:t>sudo chef-compliance-</a:t>
            </a:r>
            <a:r>
              <a:rPr lang="en-US" b="1" dirty="0" err="1" smtClean="0"/>
              <a:t>ctl</a:t>
            </a:r>
            <a:r>
              <a:rPr lang="en-US" b="1" dirty="0" smtClean="0"/>
              <a:t> user-create admin </a:t>
            </a:r>
            <a:r>
              <a:rPr lang="en-US" b="1" dirty="0" err="1" smtClean="0"/>
              <a:t>admin</a:t>
            </a:r>
            <a:r>
              <a:rPr lang="en-US" baseline="0" dirty="0" smtClean="0"/>
              <a:t> 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will create a user named admin with a password of admin.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In </a:t>
            </a:r>
            <a:r>
              <a:rPr lang="en-US" baseline="0" dirty="0" smtClean="0"/>
              <a:t>the workplace you should of course create a more secure password.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34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not set up SSL so the https strikethrough is fine for now. In the workplace you would want to use SSL for connections to your Compliance Web UI.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53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not set up SSL so the https strikethrough is fine for now. In the workplace you would want to use SSL for connections to your Compliance Web UI.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77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184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chef.io/complianc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Chef Compliance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489962"/>
          </a:xfrm>
        </p:spPr>
        <p:txBody>
          <a:bodyPr/>
          <a:lstStyle/>
          <a:p>
            <a:r>
              <a:rPr lang="en-US" dirty="0" smtClean="0"/>
              <a:t>Installing a Standalone Chef Compliance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20:11:10.388 DEB  ▶ Use PostgreSQL backend chef_compliance@127.0.0.1:5432</a:t>
            </a:r>
          </a:p>
          <a:p>
            <a:r>
              <a:rPr lang="en-US" dirty="0"/>
              <a:t>20:11:10.573 DEB  ▶ Save user admin</a:t>
            </a:r>
          </a:p>
          <a:p>
            <a:endParaRPr lang="en-US" dirty="0" smtClean="0"/>
          </a:p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sudo chef-compliance-</a:t>
            </a:r>
            <a:r>
              <a:rPr lang="en-US" dirty="0" err="1"/>
              <a:t>ctl</a:t>
            </a:r>
            <a:r>
              <a:rPr lang="en-US" dirty="0"/>
              <a:t> user-create admin </a:t>
            </a:r>
            <a:r>
              <a:rPr lang="en-US" dirty="0" err="1" smtClean="0"/>
              <a:t>admin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Create Administrator Credentials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589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Connect to your Compliance Web UI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854" y="1367929"/>
            <a:ext cx="8967726" cy="5741532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5806440" cy="59619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your laptop, point a web browser to the FQDN of your Compliance server.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For example</a:t>
            </a:r>
            <a:br>
              <a:rPr lang="en-US" dirty="0" smtClean="0"/>
            </a:br>
            <a:r>
              <a:rPr lang="en-US" dirty="0" smtClean="0"/>
              <a:t>ec2-52-91-31-125.compute-1.amazonaws.com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Note</a:t>
            </a:r>
            <a:r>
              <a:rPr lang="en-US" dirty="0" smtClean="0"/>
              <a:t>: We have not set up SSL so the https strikethrough is fine for now.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326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Log into your Compliance Web UI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6050280" cy="41940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Log into your Compliance Dashboard using the admin credentials you created previously.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218" y="1390650"/>
            <a:ext cx="9915445" cy="6248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29986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Test your Compliance Web UI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15270480" cy="726982"/>
          </a:xfrm>
        </p:spPr>
        <p:txBody>
          <a:bodyPr/>
          <a:lstStyle/>
          <a:p>
            <a:r>
              <a:rPr lang="en-US" dirty="0" smtClean="0"/>
              <a:t>You should now see an empty Compliance Dashboard.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55688" y="2606040"/>
            <a:ext cx="14144625" cy="5486400"/>
            <a:chOff x="1055688" y="2606040"/>
            <a:chExt cx="14144625" cy="5486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5688" y="2606040"/>
              <a:ext cx="14144625" cy="5486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09760" y="4846319"/>
              <a:ext cx="5378133" cy="5029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46461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Compliance Upgrades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6579" y="3271838"/>
            <a:ext cx="14241293" cy="3346421"/>
          </a:xfrm>
        </p:spPr>
        <p:txBody>
          <a:bodyPr/>
          <a:lstStyle/>
          <a:p>
            <a:r>
              <a:rPr lang="en-US" dirty="0" smtClean="0"/>
              <a:t>If at some point you want to install a newer version of Chef Compliance, you can simply install the new version over the old version as follows:</a:t>
            </a:r>
          </a:p>
          <a:p>
            <a:endParaRPr lang="en-US" dirty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sudo rpm -</a:t>
            </a:r>
            <a:r>
              <a:rPr lang="en-US" dirty="0" err="1"/>
              <a:t>Uvh</a:t>
            </a:r>
            <a:r>
              <a:rPr lang="en-US" dirty="0"/>
              <a:t> https://</a:t>
            </a:r>
            <a:r>
              <a:rPr lang="en-US" dirty="0" smtClean="0"/>
              <a:t>packagecloud.io/chef/stable/packages/&lt;</a:t>
            </a:r>
            <a:r>
              <a:rPr lang="en-US" i="1" dirty="0" smtClean="0"/>
              <a:t>rest of filename</a:t>
            </a:r>
            <a:r>
              <a:rPr lang="en-US" dirty="0" smtClean="0"/>
              <a:t>&gt;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sudo chef-compliance-</a:t>
            </a:r>
            <a:r>
              <a:rPr lang="en-US" dirty="0" err="1"/>
              <a:t>ctl</a:t>
            </a:r>
            <a:r>
              <a:rPr lang="en-US" dirty="0"/>
              <a:t> reconfigure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sudo chef-compliance-</a:t>
            </a:r>
            <a:r>
              <a:rPr lang="en-US" dirty="0" err="1"/>
              <a:t>ctl</a:t>
            </a:r>
            <a:r>
              <a:rPr lang="en-US" dirty="0"/>
              <a:t> </a:t>
            </a:r>
            <a:r>
              <a:rPr lang="en-US" dirty="0" smtClean="0"/>
              <a:t>restart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Relaunch the Compliance Web UI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33762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...?</a:t>
            </a:r>
            <a:br>
              <a:rPr lang="en-US" dirty="0" smtClean="0"/>
            </a:br>
            <a:r>
              <a:rPr lang="en-US" dirty="0" smtClean="0"/>
              <a:t>______________________________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is the correct answer?  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Capable of carrying on a conversation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Install the Chef Compliance 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Perform initial configuration of the Compliance 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Launch the Compliance Web UI.</a:t>
            </a:r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Compliance Installation Options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/>
              <a:t>You can install the Chef Compliance server as </a:t>
            </a:r>
            <a:r>
              <a:rPr lang="en-US" dirty="0" smtClean="0"/>
              <a:t>a an </a:t>
            </a:r>
            <a:r>
              <a:rPr lang="en-US" dirty="0"/>
              <a:t>Amazon Machine Images (AMI) </a:t>
            </a:r>
            <a:r>
              <a:rPr lang="en-US" dirty="0" smtClean="0"/>
              <a:t>instance</a:t>
            </a:r>
            <a:r>
              <a:rPr lang="en-US" dirty="0"/>
              <a:t> </a:t>
            </a:r>
            <a:r>
              <a:rPr lang="en-US" dirty="0" smtClean="0"/>
              <a:t>or as a </a:t>
            </a:r>
            <a:r>
              <a:rPr lang="en-US" dirty="0"/>
              <a:t>Standalone </a:t>
            </a:r>
            <a:r>
              <a:rPr lang="en-US" dirty="0" smtClean="0"/>
              <a:t>installation.</a:t>
            </a:r>
          </a:p>
          <a:p>
            <a:endParaRPr lang="en-US" dirty="0"/>
          </a:p>
          <a:p>
            <a:r>
              <a:rPr lang="en-US" dirty="0"/>
              <a:t>The standalone installation of Chef Compliance server creates a working installation on a single server.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this course we will use the most common method--the Standalone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3607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1637" y="2292126"/>
            <a:ext cx="12319001" cy="12511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Exercise</a:t>
            </a:r>
            <a:br>
              <a:rPr lang="en-US" dirty="0" smtClean="0"/>
            </a:br>
            <a:r>
              <a:rPr lang="en-US" dirty="0" smtClean="0"/>
              <a:t>Standalone </a:t>
            </a:r>
            <a:r>
              <a:rPr lang="en-US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Standalone Installation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ssh into your node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Download </a:t>
            </a:r>
            <a:r>
              <a:rPr lang="en-US" dirty="0"/>
              <a:t>a</a:t>
            </a:r>
            <a:r>
              <a:rPr lang="en-US" dirty="0" smtClean="0"/>
              <a:t>nd install the chef-compliance-</a:t>
            </a:r>
            <a:r>
              <a:rPr lang="en-US" i="1" dirty="0" smtClean="0"/>
              <a:t>x</a:t>
            </a:r>
            <a:r>
              <a:rPr lang="en-US" dirty="0" smtClean="0"/>
              <a:t> package on your node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Use chef-compliance-</a:t>
            </a:r>
            <a:r>
              <a:rPr lang="en-US" dirty="0" err="1" smtClean="0"/>
              <a:t>ctl</a:t>
            </a:r>
            <a:r>
              <a:rPr lang="en-US" dirty="0" smtClean="0"/>
              <a:t> to initially configure Chef Compliance server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Run the Compliance Web UI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6485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86506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ssh into the node you want to install the Compliance server on. </a:t>
            </a:r>
          </a:p>
          <a:p>
            <a:pPr lvl="1"/>
            <a:r>
              <a:rPr lang="en-US" dirty="0" smtClean="0"/>
              <a:t>Here is an example of using Putty to do so.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880" y="236220"/>
            <a:ext cx="5326380" cy="78059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409536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673318"/>
            <a:ext cx="1560596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your local laptop, use a web browser to navigate to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://downloads.chef.io/compliance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765" y="3009806"/>
            <a:ext cx="8878470" cy="50433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06005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559018"/>
            <a:ext cx="1430040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the resulting web page, click the Red Had Linux link and then highlight and copy the URL for the </a:t>
            </a:r>
            <a:r>
              <a:rPr lang="en-US" b="1" dirty="0"/>
              <a:t>Red Hat Enterprise Linux </a:t>
            </a:r>
            <a:r>
              <a:rPr lang="en-US" b="1" dirty="0" smtClean="0"/>
              <a:t>6</a:t>
            </a:r>
            <a:r>
              <a:rPr lang="en-US" dirty="0"/>
              <a:t> </a:t>
            </a:r>
            <a:r>
              <a:rPr lang="en-US" dirty="0" smtClean="0"/>
              <a:t>version. </a:t>
            </a:r>
            <a:r>
              <a:rPr lang="en-US" u="sng" dirty="0" smtClean="0"/>
              <a:t>Do not </a:t>
            </a:r>
            <a:r>
              <a:rPr lang="en-US" dirty="0" smtClean="0"/>
              <a:t>click the Download button.</a:t>
            </a: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01" y="3131820"/>
            <a:ext cx="15199599" cy="49530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285682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055269"/>
            <a:ext cx="14423693" cy="4901960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Retrieving </a:t>
            </a:r>
            <a:r>
              <a:rPr lang="en-US" dirty="0"/>
              <a:t>https://packagecloud.io/chef/stable/packages/el/6/chef-compliance-0.9.5-1.el6.x86_64.rpm/download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dirty="0"/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warning: /var/</a:t>
            </a:r>
            <a:r>
              <a:rPr lang="en-US" dirty="0" err="1"/>
              <a:t>tmp</a:t>
            </a:r>
            <a:r>
              <a:rPr lang="en-US" dirty="0"/>
              <a:t>/rpm-tmp.4Mgmgw: Header V4 DSA/SHA1 Signature, key ID 83ef826a: NOKEY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Preparing...                ########################################### [100%]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You're about to install chef-compliance!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   1:chef-compliance        ########################################### [100%]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239874"/>
            <a:ext cx="14422528" cy="1600604"/>
          </a:xfrm>
        </p:spPr>
        <p:txBody>
          <a:bodyPr/>
          <a:lstStyle/>
          <a:p>
            <a:r>
              <a:rPr lang="en-US" dirty="0" smtClean="0"/>
              <a:t>sudo </a:t>
            </a:r>
            <a:r>
              <a:rPr lang="en-US" dirty="0"/>
              <a:t>rpm -</a:t>
            </a:r>
            <a:r>
              <a:rPr lang="en-US" dirty="0" err="1" smtClean="0"/>
              <a:t>Uvh</a:t>
            </a:r>
            <a:r>
              <a:rPr lang="en-US" dirty="0"/>
              <a:t>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packagecloud.io/chef/stable/packages/el/6/chef-compliance-0.9.5-1.el</a:t>
            </a:r>
            <a:r>
              <a:rPr lang="en-US" i="1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.x86_64.rpm/download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GE: </a:t>
            </a:r>
            <a:r>
              <a:rPr lang="en-US" dirty="0" smtClean="0"/>
              <a:t>Install and Install Compliance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5118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...    </a:t>
            </a:r>
          </a:p>
          <a:p>
            <a:r>
              <a:rPr lang="en-US" dirty="0" smtClean="0"/>
              <a:t>- </a:t>
            </a:r>
            <a:r>
              <a:rPr lang="en-US" dirty="0"/>
              <a:t>change mode from '' to '0644'</a:t>
            </a:r>
          </a:p>
          <a:p>
            <a:r>
              <a:rPr lang="en-US" dirty="0"/>
              <a:t>Recipe: </a:t>
            </a:r>
            <a:r>
              <a:rPr lang="en-US" dirty="0" err="1"/>
              <a:t>sysctl</a:t>
            </a:r>
            <a:r>
              <a:rPr lang="en-US" dirty="0"/>
              <a:t>::service</a:t>
            </a:r>
          </a:p>
          <a:p>
            <a:r>
              <a:rPr lang="en-US" dirty="0"/>
              <a:t>  * service[</a:t>
            </a:r>
            <a:r>
              <a:rPr lang="en-US" dirty="0" err="1"/>
              <a:t>procps</a:t>
            </a:r>
            <a:r>
              <a:rPr lang="en-US" dirty="0"/>
              <a:t>] action start</a:t>
            </a:r>
          </a:p>
          <a:p>
            <a:r>
              <a:rPr lang="en-US" dirty="0"/>
              <a:t>    - start service service[</a:t>
            </a:r>
            <a:r>
              <a:rPr lang="en-US" dirty="0" err="1"/>
              <a:t>procps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Running handlers:</a:t>
            </a:r>
          </a:p>
          <a:p>
            <a:r>
              <a:rPr lang="en-US" dirty="0"/>
              <a:t>Running handlers complete</a:t>
            </a:r>
          </a:p>
          <a:p>
            <a:r>
              <a:rPr lang="en-US" dirty="0"/>
              <a:t>Chef Client finished, 118/124 resources updated in 259.512030572 seconds</a:t>
            </a:r>
          </a:p>
          <a:p>
            <a:r>
              <a:rPr lang="en-US" dirty="0"/>
              <a:t>chef-compliance Reconfigured!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sudo chef-compliance-</a:t>
            </a:r>
            <a:r>
              <a:rPr lang="en-US" dirty="0" err="1"/>
              <a:t>ctl</a:t>
            </a:r>
            <a:r>
              <a:rPr lang="en-US" dirty="0"/>
              <a:t> reconfigure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Initial Configuration of Compliance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887408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317</TotalTime>
  <Words>836</Words>
  <Application>Microsoft Office PowerPoint</Application>
  <PresentationFormat>Custom</PresentationFormat>
  <Paragraphs>117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ＭＳ Ｐゴシック</vt:lpstr>
      <vt:lpstr>Arial</vt:lpstr>
      <vt:lpstr>Courier New</vt:lpstr>
      <vt:lpstr>Wingdings</vt:lpstr>
      <vt:lpstr>Base</vt:lpstr>
      <vt:lpstr>Interaction</vt:lpstr>
      <vt:lpstr>Installing Chef Compliance</vt:lpstr>
      <vt:lpstr>Objectives</vt:lpstr>
      <vt:lpstr>Compliance Installation Options</vt:lpstr>
      <vt:lpstr>Group Exercise Standalone Installation</vt:lpstr>
      <vt:lpstr>GE: Standalone Installation</vt:lpstr>
      <vt:lpstr>GE: Standalone Installation</vt:lpstr>
      <vt:lpstr>GE: Standalone Installation</vt:lpstr>
      <vt:lpstr>GE: Install and Install Compliance Package</vt:lpstr>
      <vt:lpstr>GE: Initial Configuration of Compliance</vt:lpstr>
      <vt:lpstr>GE: Create Administrator Credentials</vt:lpstr>
      <vt:lpstr>GE: Connect to your Compliance Web UI</vt:lpstr>
      <vt:lpstr>GE: Log into your Compliance Web UI</vt:lpstr>
      <vt:lpstr>GE: Test your Compliance Web UI</vt:lpstr>
      <vt:lpstr>Compliance Upgrades</vt:lpstr>
      <vt:lpstr>Review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54</cp:revision>
  <cp:lastPrinted>2015-02-07T23:49:10Z</cp:lastPrinted>
  <dcterms:created xsi:type="dcterms:W3CDTF">2015-11-10T15:58:30Z</dcterms:created>
  <dcterms:modified xsi:type="dcterms:W3CDTF">2015-12-04T15:54:45Z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