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7"/>
  </p:notesMasterIdLst>
  <p:handoutMasterIdLst>
    <p:handoutMasterId r:id="rId28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95" r:id="rId14"/>
    <p:sldId id="278" r:id="rId15"/>
    <p:sldId id="279" r:id="rId16"/>
    <p:sldId id="288" r:id="rId17"/>
    <p:sldId id="291" r:id="rId18"/>
    <p:sldId id="280" r:id="rId19"/>
    <p:sldId id="292" r:id="rId20"/>
    <p:sldId id="293" r:id="rId21"/>
    <p:sldId id="294" r:id="rId22"/>
    <p:sldId id="289" r:id="rId23"/>
    <p:sldId id="290" r:id="rId24"/>
    <p:sldId id="276" r:id="rId25"/>
    <p:sldId id="267" r:id="rId26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4655" autoAdjust="0"/>
  </p:normalViewPr>
  <p:slideViewPr>
    <p:cSldViewPr snapToGrid="0">
      <p:cViewPr varScale="1">
        <p:scale>
          <a:sx n="29" d="100"/>
          <a:sy n="29" d="100"/>
        </p:scale>
        <p:origin x="52" y="16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1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0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</a:t>
            </a:r>
            <a:r>
              <a:rPr lang="en-US" smtClean="0"/>
              <a:t>the </a:t>
            </a:r>
            <a:r>
              <a:rPr lang="en-US" b="1" smtClean="0"/>
              <a:t>Red </a:t>
            </a:r>
            <a:r>
              <a:rPr lang="en-US" b="1" dirty="0" smtClean="0"/>
              <a:t>Hat Enterprise Linux </a:t>
            </a:r>
            <a:r>
              <a:rPr lang="en-US" b="1" smtClean="0"/>
              <a:t>6</a:t>
            </a:r>
            <a:r>
              <a:rPr lang="en-US" smtClean="0"/>
              <a:t> version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download it</a:t>
            </a:r>
            <a:r>
              <a:rPr lang="en-US" baseline="0" dirty="0" smtClean="0"/>
              <a:t> </a:t>
            </a:r>
            <a:r>
              <a:rPr lang="en-US" dirty="0" smtClean="0"/>
              <a:t>directly to our node.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 It could take about a minute to download </a:t>
            </a:r>
            <a:r>
              <a:rPr lang="en-US" b="0" i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Compliance server.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19" y="1559018"/>
            <a:ext cx="78214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open a web browser and point it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https</a:t>
            </a:r>
            <a:r>
              <a:rPr lang="en-US" b="1" dirty="0" smtClean="0"/>
              <a:t>://IPADDRESS/#/setup </a:t>
            </a:r>
            <a:r>
              <a:rPr lang="en-US" dirty="0" smtClean="0"/>
              <a:t>where IPADDRESS is the IP addressed you are using for your Compliance Server.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/>
              <a:t>https://54.173.238.187/#/setup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</a:t>
            </a:r>
            <a:r>
              <a:rPr lang="en-US" b="1" dirty="0" smtClean="0"/>
              <a:t>Advanced</a:t>
            </a:r>
            <a:r>
              <a:rPr lang="en-US" dirty="0" smtClean="0"/>
              <a:t> from the warning page. 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14" y="1161415"/>
            <a:ext cx="5712754" cy="6706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the </a:t>
            </a:r>
            <a:r>
              <a:rPr lang="en-US" b="1" dirty="0" smtClean="0"/>
              <a:t>Proceed </a:t>
            </a:r>
            <a:r>
              <a:rPr lang="en-US" b="1" dirty="0"/>
              <a:t>to </a:t>
            </a:r>
            <a:r>
              <a:rPr lang="en-US" b="1" dirty="0" smtClean="0"/>
              <a:t>54.173.238.xxx ... </a:t>
            </a:r>
            <a:r>
              <a:rPr lang="en-US" dirty="0" smtClean="0"/>
              <a:t>link.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/>
              <a:t>Note</a:t>
            </a:r>
            <a:r>
              <a:rPr lang="en-US" dirty="0"/>
              <a:t>: We have not set up SSL so the https </a:t>
            </a:r>
            <a:r>
              <a:rPr lang="en-US" dirty="0" smtClean="0"/>
              <a:t>strikethrough and warning </a:t>
            </a:r>
            <a:r>
              <a:rPr lang="en-US" dirty="0"/>
              <a:t>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135" y="1133475"/>
            <a:ext cx="5395980" cy="69622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725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page, click the </a:t>
            </a:r>
            <a:r>
              <a:rPr lang="en-US" b="1" dirty="0" smtClean="0"/>
              <a:t>Setup Chef Compliance </a:t>
            </a:r>
            <a:r>
              <a:rPr lang="en-US" dirty="0" smtClean="0"/>
              <a:t>button.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7" y="1559018"/>
            <a:ext cx="8521693" cy="60869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Accept the </a:t>
            </a:r>
            <a:r>
              <a:rPr lang="en-US" dirty="0"/>
              <a:t>Online Master License and Services </a:t>
            </a:r>
            <a:r>
              <a:rPr lang="en-US" dirty="0" smtClean="0"/>
              <a:t>Agreement.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an Administrator Account using </a:t>
            </a:r>
            <a:r>
              <a:rPr lang="en-US" b="1" dirty="0" smtClean="0"/>
              <a:t>admin/admin</a:t>
            </a:r>
            <a:r>
              <a:rPr lang="en-US" dirty="0" smtClean="0"/>
              <a:t> for credentials.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39" y="1133475"/>
            <a:ext cx="6947925" cy="23209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477" y="3599816"/>
            <a:ext cx="8179948" cy="43968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0321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click the Configure button.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494" y="1360455"/>
            <a:ext cx="7490298" cy="3583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485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sign in using admin/admin.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1" y="1133475"/>
            <a:ext cx="6391275" cy="6696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78616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107025" cy="5308710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17" y="1559018"/>
            <a:ext cx="9095918" cy="579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 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 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</a:t>
            </a:r>
            <a:r>
              <a:rPr lang="en-US" b="1" dirty="0" smtClean="0"/>
              <a:t>Red Had Linux </a:t>
            </a:r>
            <a:r>
              <a:rPr lang="en-US" dirty="0" smtClean="0"/>
              <a:t>link and then click the </a:t>
            </a:r>
            <a:r>
              <a:rPr lang="en-US" b="1" dirty="0" smtClean="0"/>
              <a:t>Version</a:t>
            </a:r>
            <a:r>
              <a:rPr lang="en-US" dirty="0" smtClean="0"/>
              <a:t>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Select the version from the Version button as indicated by the instructor.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95" y="4027100"/>
            <a:ext cx="13624210" cy="40284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Highlight and copy the URL for the </a:t>
            </a:r>
            <a:r>
              <a:rPr lang="en-US" dirty="0"/>
              <a:t>Red Hat Enterprise Linux </a:t>
            </a:r>
            <a:r>
              <a:rPr lang="en-US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 the instructor indicated.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95" y="4027100"/>
            <a:ext cx="13624210" cy="4028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1854543" y="2216727"/>
            <a:ext cx="143493" cy="46882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52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514</TotalTime>
  <Words>975</Words>
  <Application>Microsoft Office PowerPoint</Application>
  <PresentationFormat>Custom</PresentationFormat>
  <Paragraphs>137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Lab: Standalone Installation</vt:lpstr>
      <vt:lpstr>GL: Standalone Installation</vt:lpstr>
      <vt:lpstr>GL: Standalone Installation</vt:lpstr>
      <vt:lpstr>GL: Standalone Installation</vt:lpstr>
      <vt:lpstr>GL: Standalone Installation</vt:lpstr>
      <vt:lpstr>GL: Install and Install Compliance Package</vt:lpstr>
      <vt:lpstr>GL: Initial Configuration of Compliance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85</cp:revision>
  <cp:lastPrinted>2015-02-07T23:49:10Z</cp:lastPrinted>
  <dcterms:created xsi:type="dcterms:W3CDTF">2015-11-10T15:58:30Z</dcterms:created>
  <dcterms:modified xsi:type="dcterms:W3CDTF">2016-02-03T18:36:20Z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