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368"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9626" autoAdjust="0"/>
  </p:normalViewPr>
  <p:slideViewPr>
    <p:cSldViewPr snapToGrid="0">
      <p:cViewPr varScale="1">
        <p:scale>
          <a:sx n="28" d="100"/>
          <a:sy n="28" d="100"/>
        </p:scale>
        <p:origin x="1664" y="3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than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Profile/control 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pPr marL="0" indent="0">
              <a:buNone/>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5. You could use the Dashboard's "check the connectivity"</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test, ssh into the target, and/or check the node's configuration in the Web UI (IP address, login credentials.) </a:t>
            </a:r>
          </a:p>
          <a:p>
            <a:pPr marL="0" indent="0">
              <a:buNone/>
            </a:pP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6. InSpec.</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98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9133339" y="4983480"/>
            <a:ext cx="6860014" cy="2961930"/>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If a compliance scan tells you that a node is unreachable, what might you use to troubleshoot the </a:t>
            </a:r>
            <a:r>
              <a:rPr lang="en-US" dirty="0" smtClean="0">
                <a:solidFill>
                  <a:schemeClr val="tx1"/>
                </a:solidFill>
                <a:latin typeface="Arial" panose="020B0604020202020204" pitchFamily="34" charset="0"/>
                <a:cs typeface="Arial" panose="020B0604020202020204" pitchFamily="34" charset="0"/>
              </a:rPr>
              <a:t>connection</a:t>
            </a:r>
            <a:r>
              <a:rPr lang="en-US" dirty="0" smtClean="0"/>
              <a:t>?</a:t>
            </a:r>
            <a:br>
              <a:rPr lang="en-US" dirty="0" smtClean="0"/>
            </a:br>
            <a:endParaRPr lang="en-US" dirty="0" smtClean="0"/>
          </a:p>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What language is used to define controls</a:t>
            </a:r>
            <a:r>
              <a:rPr lang="en-US" dirty="0" smtClean="0">
                <a:solidFill>
                  <a:schemeClr val="tx1"/>
                </a:solidFill>
                <a:latin typeface="Arial" panose="020B0604020202020204" pitchFamily="34" charset="0"/>
                <a:cs typeface="Arial" panose="020B0604020202020204" pitchFamily="34"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52508445"/>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3877</TotalTime>
  <Words>4591</Words>
  <Application>Microsoft Office PowerPoint</Application>
  <PresentationFormat>Custom</PresentationFormat>
  <Paragraphs>680</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357</cp:revision>
  <cp:lastPrinted>2015-02-07T23:49:10Z</cp:lastPrinted>
  <dcterms:created xsi:type="dcterms:W3CDTF">2015-11-10T15:58:30Z</dcterms:created>
  <dcterms:modified xsi:type="dcterms:W3CDTF">2016-02-12T21:23:19Z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