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83861" autoAdjust="0"/>
  </p:normalViewPr>
  <p:slideViewPr>
    <p:cSldViewPr snapToGrid="0">
      <p:cViewPr>
        <p:scale>
          <a:sx n="72" d="100"/>
          <a:sy n="72" d="100"/>
        </p:scale>
        <p:origin x="-928" y="-8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1/20/16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1/20/16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into 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my</a:t>
            </a:r>
            <a:r>
              <a:rPr lang="en-US" baseline="0" dirty="0" smtClean="0"/>
              <a:t> TEMP fix: chef@ip-172-31-7-193 run]$ sudo 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777 </a:t>
            </a:r>
            <a:r>
              <a:rPr lang="en-US" baseline="0" dirty="0" err="1" smtClean="0"/>
              <a:t>docker.sock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Nathan: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The images I’ve used were built with a chef provisioning script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</a:t>
            </a:r>
            <a:r>
              <a:rPr lang="en-US" dirty="0" err="1" smtClean="0"/>
              <a:t>InSpec</a:t>
            </a:r>
            <a:r>
              <a:rPr lang="en-US" dirty="0" smtClean="0"/>
              <a:t> from the CLI" slide and notes.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is Administrator/TBD.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dirty="0" smtClean="0"/>
              <a:t>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gi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gi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gi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gif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gi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gi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gi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11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845610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Into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GE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Exercise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xmlns:p14="http://schemas.microsoft.com/office/powerpoint/2010/main"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and run </a:t>
            </a:r>
            <a:r>
              <a:rPr lang="en-US" dirty="0"/>
              <a:t>c</a:t>
            </a:r>
            <a:r>
              <a:rPr lang="en-US" dirty="0" smtClean="0"/>
              <a:t>ompliance reports.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</a:t>
            </a:r>
            <a:r>
              <a:rPr lang="en-US" dirty="0" smtClean="0"/>
              <a:t>create, modify, and </a:t>
            </a:r>
            <a:r>
              <a:rPr lang="en-US" dirty="0" smtClean="0"/>
              <a:t>test </a:t>
            </a:r>
            <a:r>
              <a:rPr lang="en-US" dirty="0"/>
              <a:t>Chef Compliance </a:t>
            </a:r>
            <a:r>
              <a:rPr lang="en-US" dirty="0" smtClean="0"/>
              <a:t>profiles.</a:t>
            </a:r>
            <a:endParaRPr lang="en-US" dirty="0"/>
          </a:p>
          <a:p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</a:t>
            </a:r>
            <a:r>
              <a:rPr lang="en-US"/>
              <a:t>, </a:t>
            </a:r>
            <a:r>
              <a:rPr lang="en-US" smtClean="0"/>
              <a:t>Linux,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845610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1282</TotalTime>
  <Words>1638</Words>
  <Application>Microsoft Macintosh PowerPoint</Application>
  <PresentationFormat>Custom</PresentationFormat>
  <Paragraphs>231</Paragraphs>
  <Slides>18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into the Compliance Server and Linux Node</vt:lpstr>
      <vt:lpstr>Logging Into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Nathen Harvey</cp:lastModifiedBy>
  <cp:revision>116</cp:revision>
  <cp:lastPrinted>2015-02-07T23:49:10Z</cp:lastPrinted>
  <dcterms:created xsi:type="dcterms:W3CDTF">2015-11-10T15:58:30Z</dcterms:created>
  <dcterms:modified xsi:type="dcterms:W3CDTF">2016-01-20T05:30:27Z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