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368"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9626" autoAdjust="0"/>
  </p:normalViewPr>
  <p:slideViewPr>
    <p:cSldViewPr snapToGrid="0">
      <p:cViewPr varScale="1">
        <p:scale>
          <a:sx n="28" d="100"/>
          <a:sy n="28" d="100"/>
        </p:scale>
        <p:origin x="136" y="24"/>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Answers</a:t>
            </a:r>
            <a:r>
              <a:rPr lang="en-US" baseline="0" dirty="0" smtClean="0"/>
              <a:t> to quizzes are contained in Instructor Notes found below each quiz slide so participants won't see the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than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r>
              <a:rPr lang="en-US" dirty="0" smtClean="0"/>
              <a:t>1.</a:t>
            </a:r>
            <a:r>
              <a:rPr lang="en-US" baseline="0" dirty="0" smtClean="0"/>
              <a:t> It doesn't matter...you could use the </a:t>
            </a:r>
            <a:r>
              <a:rPr lang="en-US" dirty="0" smtClean="0"/>
              <a:t>node's FQDN or just its IP address.</a:t>
            </a:r>
          </a:p>
          <a:p>
            <a:r>
              <a:rPr lang="en-US" dirty="0" smtClean="0"/>
              <a:t>2. </a:t>
            </a:r>
            <a:r>
              <a:rPr lang="en-US" baseline="0" dirty="0" smtClean="0"/>
              <a:t>`</a:t>
            </a:r>
            <a:r>
              <a:rPr lang="en-US" baseline="0" dirty="0" err="1" smtClean="0"/>
              <a:t>inspec</a:t>
            </a:r>
            <a:r>
              <a:rPr lang="en-US" baseline="0" dirty="0" smtClean="0"/>
              <a:t> exec` can be used to test a compliance profile against </a:t>
            </a:r>
            <a:r>
              <a:rPr lang="en-US" dirty="0" smtClean="0"/>
              <a:t>remote hosts, including </a:t>
            </a:r>
            <a:r>
              <a:rPr lang="en-US" dirty="0" err="1" smtClean="0"/>
              <a:t>docker</a:t>
            </a:r>
            <a:r>
              <a:rPr lang="en-US" dirty="0" smtClean="0"/>
              <a:t> containers.</a:t>
            </a:r>
          </a:p>
          <a:p>
            <a:r>
              <a:rPr lang="en-US" sz="1200" baseline="0" dirty="0" smtClean="0"/>
              <a:t>3. </a:t>
            </a:r>
            <a:r>
              <a:rPr lang="en-US" sz="1200" dirty="0" smtClean="0"/>
              <a:t>The `impact` value in a Compliance Profile/control defines severity. See slide 3-22 through slide 3-24 for examples.</a:t>
            </a:r>
          </a:p>
          <a:p>
            <a:r>
              <a:rPr lang="en-US" sz="1200" dirty="0" smtClean="0"/>
              <a:t>4. The `describe` section is the actual test.</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pPr marL="0" indent="0">
              <a:buNone/>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5. You could use the Dashboard's "check the connectivity"</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test, ssh into the target, and/or check the node's configuration in the Web UI (IP address, login credentials.) </a:t>
            </a:r>
          </a:p>
          <a:p>
            <a:pPr marL="0" indent="0">
              <a:buNone/>
            </a:pP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6. InSpec.</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980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The Linux</a:t>
            </a:r>
            <a:r>
              <a:rPr lang="en-US" baseline="0" dirty="0" smtClean="0">
                <a:effectLst/>
              </a:rPr>
              <a:t> AMI used in this course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has /etc/sudoers  </a:t>
            </a:r>
            <a:r>
              <a:rPr lang="en-US" dirty="0" smtClean="0">
                <a:effectLst/>
              </a:rPr>
              <a:t>`</a:t>
            </a:r>
            <a:r>
              <a:rPr lang="en-US" dirty="0" smtClean="0"/>
              <a:t>Defaults    requiretty</a:t>
            </a:r>
            <a:r>
              <a:rPr lang="en-US" dirty="0" smtClean="0">
                <a:effectLst/>
              </a:rPr>
              <a:t>` commented</a:t>
            </a:r>
            <a:r>
              <a:rPr lang="en-US" baseline="0" dirty="0" smtClean="0">
                <a:effectLst/>
              </a:rPr>
              <a:t> so no worries."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p>
          <a:p>
            <a:endParaRPr lang="en-US" dirty="0"/>
          </a:p>
          <a:p>
            <a:r>
              <a:rPr lang="en-US" dirty="0" smtClean="0"/>
              <a:t>You can use '</a:t>
            </a:r>
            <a:r>
              <a:rPr lang="en-US" dirty="0" err="1" smtClean="0"/>
              <a:t>inspec</a:t>
            </a:r>
            <a:r>
              <a:rPr lang="en-US" dirty="0" smtClean="0"/>
              <a:t> exec' </a:t>
            </a:r>
            <a:r>
              <a:rPr lang="en-US" dirty="0"/>
              <a:t>to run </a:t>
            </a:r>
            <a:r>
              <a:rPr lang="en-US" dirty="0" smtClean="0"/>
              <a:t>tests </a:t>
            </a:r>
            <a:r>
              <a:rPr lang="en-US" dirty="0"/>
              <a:t>at </a:t>
            </a:r>
            <a:r>
              <a:rPr lang="en-US" dirty="0" smtClean="0"/>
              <a:t>a specified </a:t>
            </a:r>
            <a:r>
              <a:rPr lang="en-US" dirty="0"/>
              <a:t>path.</a:t>
            </a:r>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6012179"/>
            <a:ext cx="14431939" cy="650691"/>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a:pPr>
            <a:r>
              <a:rPr lang="en-US" dirty="0" smtClean="0"/>
              <a:t>When adding a node to the Compliance server's dashboard, should you </a:t>
            </a:r>
            <a:r>
              <a:rPr lang="en-US" dirty="0"/>
              <a:t>use the node's FQDN or </a:t>
            </a:r>
            <a:r>
              <a:rPr lang="en-US" dirty="0" smtClean="0"/>
              <a:t>just its IP address?</a:t>
            </a:r>
            <a:br>
              <a:rPr lang="en-US" dirty="0" smtClean="0"/>
            </a:br>
            <a:endParaRPr lang="en-US" dirty="0" smtClean="0"/>
          </a:p>
          <a:p>
            <a:pPr marL="514350" indent="-514350">
              <a:buFont typeface="+mj-lt"/>
              <a:buAutoNum type="arabicPeriod"/>
            </a:pPr>
            <a:r>
              <a:rPr lang="en-US" dirty="0" smtClean="0"/>
              <a:t>What can `</a:t>
            </a:r>
            <a:r>
              <a:rPr lang="en-US" dirty="0" err="1" smtClean="0"/>
              <a:t>inspec</a:t>
            </a:r>
            <a:r>
              <a:rPr lang="en-US" dirty="0" smtClean="0"/>
              <a:t> exec` be used for?</a:t>
            </a:r>
            <a:br>
              <a:rPr lang="en-US" dirty="0" smtClean="0"/>
            </a:br>
            <a:endParaRPr lang="en-US" dirty="0" smtClean="0"/>
          </a:p>
          <a:p>
            <a:pPr marL="514350" indent="-514350">
              <a:buFont typeface="+mj-lt"/>
              <a:buAutoNum type="arabicPeriod"/>
            </a:pPr>
            <a:r>
              <a:rPr lang="en-US" dirty="0" smtClean="0"/>
              <a:t>How are compliance severities defined?</a:t>
            </a:r>
          </a:p>
          <a:p>
            <a:pPr marL="514350" indent="-514350">
              <a:buFont typeface="+mj-lt"/>
              <a:buAutoNum type="arabicPeriod"/>
            </a:pPr>
            <a:endParaRPr lang="en-US" dirty="0"/>
          </a:p>
          <a:p>
            <a:pPr marL="514350" indent="-514350">
              <a:buFont typeface="+mj-lt"/>
              <a:buAutoNum type="arabicPeriod"/>
            </a:pPr>
            <a:r>
              <a:rPr lang="en-US" dirty="0" smtClean="0"/>
              <a:t>Using the image on the right, what section</a:t>
            </a:r>
            <a:br>
              <a:rPr lang="en-US" dirty="0" smtClean="0"/>
            </a:br>
            <a:r>
              <a:rPr lang="en-US" dirty="0" smtClean="0"/>
              <a:t>is the actual test?</a:t>
            </a:r>
            <a:endParaRPr lang="en-US" dirty="0"/>
          </a:p>
        </p:txBody>
      </p:sp>
      <p:pic>
        <p:nvPicPr>
          <p:cNvPr id="4" name="Picture 3"/>
          <p:cNvPicPr>
            <a:picLocks noChangeAspect="1"/>
          </p:cNvPicPr>
          <p:nvPr/>
        </p:nvPicPr>
        <p:blipFill>
          <a:blip r:embed="rId3"/>
          <a:stretch>
            <a:fillRect/>
          </a:stretch>
        </p:blipFill>
        <p:spPr>
          <a:xfrm>
            <a:off x="9133339" y="4983480"/>
            <a:ext cx="6860014" cy="2961930"/>
          </a:xfrm>
          <a:prstGeom prst="rect">
            <a:avLst/>
          </a:prstGeom>
          <a:ln>
            <a:solidFill>
              <a:schemeClr val="accent1"/>
            </a:solidFill>
          </a:ln>
        </p:spPr>
      </p:pic>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If a compliance scan tells you that a node is unreachable, what might you use to troubleshoot the </a:t>
            </a:r>
            <a:r>
              <a:rPr lang="en-US" dirty="0" smtClean="0">
                <a:solidFill>
                  <a:schemeClr val="tx1"/>
                </a:solidFill>
                <a:latin typeface="Arial" panose="020B0604020202020204" pitchFamily="34" charset="0"/>
                <a:cs typeface="Arial" panose="020B0604020202020204" pitchFamily="34" charset="0"/>
              </a:rPr>
              <a:t>connection</a:t>
            </a:r>
            <a:r>
              <a:rPr lang="en-US" dirty="0" smtClean="0"/>
              <a:t>?</a:t>
            </a:r>
            <a:br>
              <a:rPr lang="en-US" dirty="0" smtClean="0"/>
            </a:br>
            <a:endParaRPr lang="en-US" dirty="0" smtClean="0"/>
          </a:p>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What language is used to define controls</a:t>
            </a:r>
            <a:r>
              <a:rPr lang="en-US" dirty="0" smtClean="0">
                <a:solidFill>
                  <a:schemeClr val="tx1"/>
                </a:solidFill>
                <a:latin typeface="Arial" panose="020B0604020202020204" pitchFamily="34" charset="0"/>
                <a:cs typeface="Arial" panose="020B0604020202020204" pitchFamily="34"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3352508445"/>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bb5d761-a2ea-4873-95f7-7a6658fb3ef0"/>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3894</TotalTime>
  <Words>4591</Words>
  <Application>Microsoft Office PowerPoint</Application>
  <PresentationFormat>Custom</PresentationFormat>
  <Paragraphs>680</Paragraphs>
  <Slides>62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Key Pairs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358</cp:revision>
  <cp:lastPrinted>2015-02-07T23:49:10Z</cp:lastPrinted>
  <dcterms:created xsi:type="dcterms:W3CDTF">2015-11-10T15:58:30Z</dcterms:created>
  <dcterms:modified xsi:type="dcterms:W3CDTF">2016-02-23T21:19:23Z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