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9"/>
  </p:notesMasterIdLst>
  <p:handoutMasterIdLst>
    <p:handoutMasterId r:id="rId40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96" r:id="rId35"/>
    <p:sldId id="302" r:id="rId36"/>
    <p:sldId id="276" r:id="rId37"/>
    <p:sldId id="267" r:id="rId38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8165" autoAdjust="0"/>
  </p:normalViewPr>
  <p:slideViewPr>
    <p:cSldViewPr snapToGrid="0">
      <p:cViewPr varScale="1">
        <p:scale>
          <a:sx n="33" d="100"/>
          <a:sy n="33" d="100"/>
        </p:scale>
        <p:origin x="572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do</a:t>
            </a:r>
          </a:p>
          <a:p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use the </a:t>
            </a:r>
            <a:r>
              <a:rPr lang="en-US" dirty="0" err="1" smtClean="0"/>
              <a:t>InSpec</a:t>
            </a:r>
            <a:r>
              <a:rPr lang="en-US" dirty="0" smtClean="0"/>
              <a:t> CLI to run </a:t>
            </a:r>
            <a:r>
              <a:rPr lang="en-US" dirty="0"/>
              <a:t>audit tests against </a:t>
            </a:r>
            <a:r>
              <a:rPr lang="en-US" dirty="0" smtClean="0"/>
              <a:t>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1930</TotalTime>
  <Words>2284</Words>
  <Application>Microsoft Office PowerPoint</Application>
  <PresentationFormat>Custom</PresentationFormat>
  <Paragraphs>346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CLI</vt:lpstr>
      <vt:lpstr>GE: Creating a Custom Profile</vt:lpstr>
      <vt:lpstr>GE: Create a Directory for your Profile</vt:lpstr>
      <vt:lpstr>GE: Run `inspec check` to Verify Tests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142</cp:revision>
  <cp:lastPrinted>2015-02-07T23:49:10Z</cp:lastPrinted>
  <dcterms:created xsi:type="dcterms:W3CDTF">2015-11-10T15:58:30Z</dcterms:created>
  <dcterms:modified xsi:type="dcterms:W3CDTF">2015-12-18T22:01:17Z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