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3" d="100"/>
          <a:sy n="33" d="100"/>
        </p:scale>
        <p:origin x="1416" y="4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2015-12-30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2015-12-30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</a:t>
            </a:r>
            <a:r>
              <a:rPr lang="en-US" baseline="0" smtClean="0"/>
              <a:t>downgrade to: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20 to 25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admin.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smtClean="0"/>
              <a:t>In </a:t>
            </a:r>
            <a:r>
              <a:rPr lang="en-US" baseline="0" dirty="0" smtClean="0"/>
              <a:t>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</a:t>
            </a:r>
            <a:r>
              <a:rPr lang="en-US" dirty="0" smtClean="0">
                <a:solidFill>
                  <a:srgbClr val="7D868C"/>
                </a:solidFill>
              </a:rPr>
              <a:t>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880" y="236220"/>
            <a:ext cx="5326380" cy="78059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409</TotalTime>
  <Words>902</Words>
  <Application>Microsoft Office PowerPoint</Application>
  <PresentationFormat>Custom</PresentationFormat>
  <Paragraphs>122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60</cp:revision>
  <cp:lastPrinted>2015-02-07T23:49:10Z</cp:lastPrinted>
  <dcterms:created xsi:type="dcterms:W3CDTF">2015-11-10T15:58:30Z</dcterms:created>
  <dcterms:modified xsi:type="dcterms:W3CDTF">2015-12-30T19:10:56Z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