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abd</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course has been tested on</a:t>
            </a:r>
            <a:r>
              <a:rPr lang="en-US" baseline="0"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v0.9.11.</a:t>
            </a:r>
            <a:endParaRPr lang="en-US" dirty="0" smtClean="0"/>
          </a:p>
          <a:p>
            <a:endParaRPr lang="en-US" baseline="0" dirty="0" smtClean="0"/>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a:t>
            </a:r>
            <a:r>
              <a:rPr lang="en-US" baseline="0" dirty="0" smtClean="0"/>
              <a:t>Windows remediation </a:t>
            </a:r>
            <a:r>
              <a:rPr lang="en-US" baseline="0" dirty="0" smtClean="0"/>
              <a:t>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a:t>
            </a:r>
            <a:r>
              <a:rPr lang="en-US" dirty="0" smtClean="0"/>
              <a:t>scanning </a:t>
            </a:r>
            <a:r>
              <a:rPr lang="en-US" dirty="0" smtClean="0"/>
              <a:t>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01659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t>
            </a:r>
            <a:r>
              <a:rPr lang="en-US" dirty="0" smtClean="0"/>
              <a:t>are scanning </a:t>
            </a:r>
            <a:r>
              <a:rPr lang="en-US" dirty="0" smtClean="0"/>
              <a:t>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1360</TotalTime>
  <Words>1576</Words>
  <Application>Microsoft Office PowerPoint</Application>
  <PresentationFormat>Custom</PresentationFormat>
  <Paragraphs>234</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143</cp:revision>
  <cp:lastPrinted>2015-02-07T23:49:10Z</cp:lastPrinted>
  <dcterms:created xsi:type="dcterms:W3CDTF">2015-11-10T15:58:30Z</dcterms:created>
  <dcterms:modified xsi:type="dcterms:W3CDTF">2016-02-11T16:15:56Z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