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7"/>
  </p:notesMasterIdLst>
  <p:handoutMasterIdLst>
    <p:handoutMasterId r:id="rId28"/>
  </p:handoutMasterIdLst>
  <p:sldIdLst>
    <p:sldId id="256" r:id="rId7"/>
    <p:sldId id="257" r:id="rId8"/>
    <p:sldId id="271" r:id="rId9"/>
    <p:sldId id="272" r:id="rId10"/>
    <p:sldId id="283" r:id="rId11"/>
    <p:sldId id="285" r:id="rId12"/>
    <p:sldId id="286" r:id="rId13"/>
    <p:sldId id="295" r:id="rId14"/>
    <p:sldId id="278" r:id="rId15"/>
    <p:sldId id="279" r:id="rId16"/>
    <p:sldId id="288" r:id="rId17"/>
    <p:sldId id="291" r:id="rId18"/>
    <p:sldId id="280" r:id="rId19"/>
    <p:sldId id="292" r:id="rId20"/>
    <p:sldId id="293" r:id="rId21"/>
    <p:sldId id="294" r:id="rId22"/>
    <p:sldId id="289" r:id="rId23"/>
    <p:sldId id="290" r:id="rId24"/>
    <p:sldId id="276" r:id="rId25"/>
    <p:sldId id="267" r:id="rId26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64655" autoAdjust="0"/>
  </p:normalViewPr>
  <p:slideViewPr>
    <p:cSldViewPr snapToGrid="0">
      <p:cViewPr varScale="1">
        <p:scale>
          <a:sx n="30" d="100"/>
          <a:sy n="30" d="100"/>
        </p:scale>
        <p:origin x="1560" y="40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2016-02-11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2016-02-11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67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53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not set up SSL so the https strikethrough is fine for now. In the workplace you would want to use SSL for connections to your Compliance Web UI.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41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77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the workplace you should of course create a more secure password.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30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80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92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workplace you would want to use SSL for connections to your Compliance Web UI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https://docs.chef.io/install_compliance.html &gt;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Configure SSL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03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needed</a:t>
            </a:r>
            <a:r>
              <a:rPr lang="en-US" baseline="0" dirty="0" smtClean="0"/>
              <a:t> to downgrade Compliance to a previous version, the `--</a:t>
            </a:r>
            <a:r>
              <a:rPr lang="en-US" baseline="0" dirty="0" err="1" smtClean="0"/>
              <a:t>oldpackage</a:t>
            </a:r>
            <a:r>
              <a:rPr lang="en-US" baseline="0" dirty="0" smtClean="0"/>
              <a:t>' option will do that for you. In the following example, the `</a:t>
            </a:r>
            <a:r>
              <a:rPr lang="en-US" dirty="0" smtClean="0"/>
              <a:t>https://package...` would be the</a:t>
            </a:r>
            <a:r>
              <a:rPr lang="en-US" baseline="0" dirty="0" smtClean="0"/>
              <a:t> version of the old package that you want to downgrade to:</a:t>
            </a:r>
          </a:p>
          <a:p>
            <a:endParaRPr lang="en-US" baseline="0" dirty="0" smtClean="0"/>
          </a:p>
          <a:p>
            <a:r>
              <a:rPr lang="en-US" dirty="0" smtClean="0"/>
              <a:t> sudo rpm -</a:t>
            </a:r>
            <a:r>
              <a:rPr lang="en-US" dirty="0" err="1" smtClean="0"/>
              <a:t>Uvh</a:t>
            </a:r>
            <a:r>
              <a:rPr lang="en-US" dirty="0" smtClean="0"/>
              <a:t> </a:t>
            </a:r>
            <a:r>
              <a:rPr lang="en-US" b="1" dirty="0" smtClean="0"/>
              <a:t>--</a:t>
            </a:r>
            <a:r>
              <a:rPr lang="en-US" b="1" dirty="0" err="1" smtClean="0"/>
              <a:t>oldpackage</a:t>
            </a:r>
            <a:r>
              <a:rPr lang="en-US" b="1" dirty="0" smtClean="0"/>
              <a:t> </a:t>
            </a:r>
            <a:r>
              <a:rPr lang="en-US" dirty="0" smtClean="0"/>
              <a:t>https://packagecloud.io/chef/stable/packages/el/6/chef-compliance-0.9.6-1.el6.x86_64.rpm/download</a:t>
            </a:r>
          </a:p>
          <a:p>
            <a:endParaRPr lang="en-US" dirty="0" smtClean="0"/>
          </a:p>
          <a:p>
            <a:r>
              <a:rPr lang="en-US" dirty="0" smtClean="0"/>
              <a:t>...and the run these commands:</a:t>
            </a:r>
          </a:p>
          <a:p>
            <a:pPr marL="0" indent="0">
              <a:spcAft>
                <a:spcPts val="600"/>
              </a:spcAft>
              <a:buFont typeface="+mj-lt"/>
              <a:buNone/>
            </a:pPr>
            <a:r>
              <a:rPr lang="en-US" dirty="0" smtClean="0"/>
              <a:t>sudo chef-compliance-</a:t>
            </a:r>
            <a:r>
              <a:rPr lang="en-US" dirty="0" err="1" smtClean="0"/>
              <a:t>ctl</a:t>
            </a:r>
            <a:r>
              <a:rPr lang="en-US" dirty="0" smtClean="0"/>
              <a:t> reconfigure</a:t>
            </a:r>
          </a:p>
          <a:p>
            <a:pPr marL="0" indent="0">
              <a:spcAft>
                <a:spcPts val="600"/>
              </a:spcAft>
              <a:buFont typeface="+mj-lt"/>
              <a:buNone/>
            </a:pPr>
            <a:r>
              <a:rPr lang="en-US" dirty="0" smtClean="0"/>
              <a:t>sudo chef-compliance-</a:t>
            </a:r>
            <a:r>
              <a:rPr lang="en-US" dirty="0" err="1" smtClean="0"/>
              <a:t>ctl</a:t>
            </a:r>
            <a:r>
              <a:rPr lang="en-US" dirty="0" smtClean="0"/>
              <a:t> restart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61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 note answers:</a:t>
            </a:r>
          </a:p>
          <a:p>
            <a:pPr marL="228600" indent="-228600">
              <a:buAutoNum type="arabicPeriod"/>
            </a:pPr>
            <a:r>
              <a:rPr lang="en-US" dirty="0" smtClean="0"/>
              <a:t>It can be used to initially configure a new installation or to reconfigure a</a:t>
            </a:r>
            <a:r>
              <a:rPr lang="en-US" baseline="0" dirty="0" smtClean="0"/>
              <a:t>n upgrade or downgrade of the Compliance Server software.</a:t>
            </a:r>
          </a:p>
          <a:p>
            <a:pPr marL="228600" indent="-228600">
              <a:buAutoNum type="arabicPeriod"/>
            </a:pPr>
            <a:r>
              <a:rPr lang="en-US" dirty="0" smtClean="0"/>
              <a:t>It</a:t>
            </a:r>
            <a:r>
              <a:rPr lang="en-US" baseline="0" dirty="0" smtClean="0"/>
              <a:t> downloads AND installs the </a:t>
            </a:r>
            <a:r>
              <a:rPr lang="en-US" baseline="0" dirty="0" smtClean="0"/>
              <a:t>Compliance Server software.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48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install the Chef Compliance server as a an Amazon Machine Images (AMI) instance or as a Standalone installation.</a:t>
            </a:r>
          </a:p>
          <a:p>
            <a:endParaRPr lang="en-US" dirty="0" smtClean="0"/>
          </a:p>
          <a:p>
            <a:r>
              <a:rPr lang="en-US" dirty="0" smtClean="0"/>
              <a:t>The standalone installation of Chef Compliance server creates a working installation on a single server. </a:t>
            </a:r>
          </a:p>
          <a:p>
            <a:endParaRPr lang="en-US" dirty="0" smtClean="0"/>
          </a:p>
          <a:p>
            <a:r>
              <a:rPr lang="en-US" dirty="0" smtClean="0"/>
              <a:t>This installation is also useful when you are installing Chef Compliance in a virtual machine, for proof-of-concept deployments, or as a part of a development or testing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75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group lab you will perform the installation and initial configuration</a:t>
            </a:r>
            <a:r>
              <a:rPr lang="en-US" baseline="0" dirty="0" smtClean="0"/>
              <a:t> tasks listed in this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2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10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52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 Note: This course has been tested on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Server v0.9.11.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We will revise this course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as new software version are released.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0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the resulting web page, highlight and copy the URL for the </a:t>
            </a:r>
            <a:r>
              <a:rPr lang="en-US" b="1" dirty="0" smtClean="0"/>
              <a:t>Red Hat Enterprise Linux 6</a:t>
            </a:r>
            <a:r>
              <a:rPr lang="en-US" dirty="0" smtClean="0"/>
              <a:t> version </a:t>
            </a:r>
            <a:r>
              <a:rPr lang="en-US" u="sng" dirty="0" smtClean="0"/>
              <a:t>Do not </a:t>
            </a:r>
            <a:r>
              <a:rPr lang="en-US" dirty="0" smtClean="0"/>
              <a:t>click the Download button. We don't want to download this directly to your laptop but instead we will download it</a:t>
            </a:r>
            <a:r>
              <a:rPr lang="en-US" baseline="0" dirty="0" smtClean="0"/>
              <a:t> </a:t>
            </a:r>
            <a:r>
              <a:rPr lang="en-US" dirty="0" smtClean="0"/>
              <a:t>directly to our node.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 Note: This course has been tested on</a:t>
            </a:r>
            <a:r>
              <a:rPr lang="en-US" baseline="0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Server v0.9.11.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83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Execute </a:t>
            </a:r>
            <a:r>
              <a:rPr lang="en-US" b="1" dirty="0" smtClean="0"/>
              <a:t>sudo rpm -</a:t>
            </a:r>
            <a:r>
              <a:rPr lang="en-US" b="1" dirty="0" err="1" smtClean="0"/>
              <a:t>Uvh</a:t>
            </a:r>
            <a:r>
              <a:rPr lang="en-US" b="1" dirty="0" smtClean="0"/>
              <a:t> https://packagecloud.io/chef/stable/packages/el/6/chef-compliance-0.9.5-2.el</a:t>
            </a:r>
            <a:r>
              <a:rPr lang="en-US" b="1" i="1" dirty="0" smtClean="0">
                <a:solidFill>
                  <a:srgbClr val="FF0000"/>
                </a:solidFill>
              </a:rPr>
              <a:t>X</a:t>
            </a:r>
            <a:r>
              <a:rPr lang="en-US" b="1" dirty="0" smtClean="0"/>
              <a:t>.x86_64.rpm/download </a:t>
            </a:r>
            <a:r>
              <a:rPr lang="en-US" b="0" dirty="0" smtClean="0"/>
              <a:t>but using the URL you just copied</a:t>
            </a:r>
            <a:r>
              <a:rPr lang="en-US" b="0" baseline="0" dirty="0" smtClean="0"/>
              <a:t> </a:t>
            </a:r>
            <a:r>
              <a:rPr lang="en-US" dirty="0" smtClean="0"/>
              <a:t>to download and install the Compliance package. This could take some time.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Note: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compliance package will be named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download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at this point.</a:t>
            </a:r>
          </a:p>
          <a:p>
            <a:endParaRPr lang="en-US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Instructor Note: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this part of the file name -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0.9.2-2.el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 </a:t>
            </a:r>
            <a:r>
              <a:rPr lang="en-US" b="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was added so students will</a:t>
            </a:r>
            <a:r>
              <a:rPr lang="en-US" b="0" i="0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paste the latest version and not try to copy/paste the above command verbatim. It could take about a minute to download </a:t>
            </a:r>
            <a:r>
              <a:rPr lang="en-US" b="0" i="0" baseline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Compliance server.</a:t>
            </a:r>
            <a:endParaRPr lang="en-US" b="0" i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3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reconfiguration process could take 5 or more minutes to complete. </a:t>
            </a:r>
          </a:p>
          <a:p>
            <a:endParaRPr lang="en-US" b="1" dirty="0" smtClean="0"/>
          </a:p>
          <a:p>
            <a:r>
              <a:rPr lang="en-US" b="1" dirty="0" smtClean="0"/>
              <a:t>Important</a:t>
            </a:r>
            <a:r>
              <a:rPr lang="en-US" dirty="0" smtClean="0"/>
              <a:t>: Do not use Ctrl c while this is running.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2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184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2-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2-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chef.io/complianc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Chef Compliance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489962"/>
          </a:xfrm>
        </p:spPr>
        <p:txBody>
          <a:bodyPr/>
          <a:lstStyle/>
          <a:p>
            <a:r>
              <a:rPr lang="en-US" dirty="0" smtClean="0"/>
              <a:t>Installing a Standalone Chef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...    </a:t>
            </a:r>
          </a:p>
          <a:p>
            <a:r>
              <a:rPr lang="en-US" dirty="0" smtClean="0"/>
              <a:t>- </a:t>
            </a:r>
            <a:r>
              <a:rPr lang="en-US" dirty="0"/>
              <a:t>change mode from '' to '0644'</a:t>
            </a:r>
          </a:p>
          <a:p>
            <a:r>
              <a:rPr lang="en-US" dirty="0"/>
              <a:t>Recipe: </a:t>
            </a:r>
            <a:r>
              <a:rPr lang="en-US" dirty="0" err="1"/>
              <a:t>sysctl</a:t>
            </a:r>
            <a:r>
              <a:rPr lang="en-US" dirty="0"/>
              <a:t>::service</a:t>
            </a:r>
          </a:p>
          <a:p>
            <a:r>
              <a:rPr lang="en-US" dirty="0"/>
              <a:t>  * service[</a:t>
            </a:r>
            <a:r>
              <a:rPr lang="en-US" dirty="0" err="1"/>
              <a:t>procps</a:t>
            </a:r>
            <a:r>
              <a:rPr lang="en-US" dirty="0"/>
              <a:t>] action start</a:t>
            </a:r>
          </a:p>
          <a:p>
            <a:r>
              <a:rPr lang="en-US" dirty="0"/>
              <a:t>    - start service service[</a:t>
            </a:r>
            <a:r>
              <a:rPr lang="en-US" dirty="0" err="1"/>
              <a:t>procps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Running handlers:</a:t>
            </a:r>
          </a:p>
          <a:p>
            <a:r>
              <a:rPr lang="en-US" dirty="0"/>
              <a:t>Running handlers complete</a:t>
            </a:r>
          </a:p>
          <a:p>
            <a:r>
              <a:rPr lang="en-US" dirty="0"/>
              <a:t>Chef Client finished, </a:t>
            </a:r>
            <a:r>
              <a:rPr lang="en-US" dirty="0" smtClean="0"/>
              <a:t>228/224 </a:t>
            </a:r>
            <a:r>
              <a:rPr lang="en-US" dirty="0"/>
              <a:t>resources updated in </a:t>
            </a:r>
            <a:r>
              <a:rPr lang="en-US" dirty="0" smtClean="0"/>
              <a:t>259.522030572 </a:t>
            </a:r>
            <a:r>
              <a:rPr lang="en-US" dirty="0"/>
              <a:t>seconds</a:t>
            </a:r>
          </a:p>
          <a:p>
            <a:r>
              <a:rPr lang="en-US" dirty="0"/>
              <a:t>chef-compliance Reconfigured!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$ sudo </a:t>
            </a:r>
            <a:r>
              <a:rPr lang="en-US" dirty="0"/>
              <a:t>chef-compliance-</a:t>
            </a:r>
            <a:r>
              <a:rPr lang="en-US" dirty="0" err="1"/>
              <a:t>ctl</a:t>
            </a:r>
            <a:r>
              <a:rPr lang="en-US" dirty="0"/>
              <a:t> reconfigure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Initial Configuration of Compliance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8874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Configure the Compliance Server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19" y="1559018"/>
            <a:ext cx="7821465" cy="59619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your laptop, open a web browser and point it to: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https</a:t>
            </a:r>
            <a:r>
              <a:rPr lang="en-US" b="1" dirty="0" smtClean="0"/>
              <a:t>://IPADDRESS/#/setup </a:t>
            </a:r>
            <a:r>
              <a:rPr lang="en-US" dirty="0" smtClean="0"/>
              <a:t>where IPADDRESS is the IP addressed you are using for your Compliance Server.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For example</a:t>
            </a:r>
            <a:br>
              <a:rPr lang="en-US" dirty="0" smtClean="0"/>
            </a:br>
            <a:r>
              <a:rPr lang="en-US" dirty="0"/>
              <a:t>https://54.173.238.187/#/setup 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Click </a:t>
            </a:r>
            <a:r>
              <a:rPr lang="en-US" b="1" dirty="0" smtClean="0"/>
              <a:t>Advanced</a:t>
            </a:r>
            <a:r>
              <a:rPr lang="en-US" dirty="0" smtClean="0"/>
              <a:t> from the warning page. </a:t>
            </a:r>
            <a:endParaRPr lang="en-US" b="1" dirty="0" smtClean="0"/>
          </a:p>
          <a:p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2114" y="1161415"/>
            <a:ext cx="5712754" cy="67067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035326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Configure the Compliance Server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5806440" cy="59619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Click the </a:t>
            </a:r>
            <a:r>
              <a:rPr lang="en-US" b="1" dirty="0" smtClean="0"/>
              <a:t>Proceed </a:t>
            </a:r>
            <a:r>
              <a:rPr lang="en-US" b="1" dirty="0"/>
              <a:t>to </a:t>
            </a:r>
            <a:r>
              <a:rPr lang="en-US" b="1" dirty="0" smtClean="0"/>
              <a:t>54.173.238.xxx ... </a:t>
            </a:r>
            <a:r>
              <a:rPr lang="en-US" dirty="0" smtClean="0"/>
              <a:t>link.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r>
              <a:rPr lang="en-US" b="1" dirty="0"/>
              <a:t>Note</a:t>
            </a:r>
            <a:r>
              <a:rPr lang="en-US" dirty="0"/>
              <a:t>: We have not set up SSL so the https </a:t>
            </a:r>
            <a:r>
              <a:rPr lang="en-US" dirty="0" smtClean="0"/>
              <a:t>strikethrough and warning </a:t>
            </a:r>
            <a:r>
              <a:rPr lang="en-US" dirty="0"/>
              <a:t>is fine for now.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135" y="1133475"/>
            <a:ext cx="5395980" cy="696220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672598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Configure the Compliance Server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6050280" cy="41940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the resulting page, click the </a:t>
            </a:r>
            <a:r>
              <a:rPr lang="en-US" b="1" dirty="0" smtClean="0"/>
              <a:t>Setup Chef Compliance </a:t>
            </a:r>
            <a:r>
              <a:rPr lang="en-US" dirty="0" smtClean="0"/>
              <a:t>button.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107" y="1559018"/>
            <a:ext cx="8521693" cy="60869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29986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Configure the Compliance Server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6050280" cy="41940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Accept the </a:t>
            </a:r>
            <a:r>
              <a:rPr lang="en-US" dirty="0"/>
              <a:t>Online Master License and Services </a:t>
            </a:r>
            <a:r>
              <a:rPr lang="en-US" dirty="0" smtClean="0"/>
              <a:t>Agreement.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Create an Administrator Account using </a:t>
            </a:r>
            <a:r>
              <a:rPr lang="en-US" b="1" dirty="0" smtClean="0"/>
              <a:t>admin/admin</a:t>
            </a:r>
            <a:r>
              <a:rPr lang="en-US" dirty="0" smtClean="0"/>
              <a:t> for credentials.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939" y="1133475"/>
            <a:ext cx="6947925" cy="23209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477" y="3599816"/>
            <a:ext cx="8179948" cy="43968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403216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Configure the Compliance Server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6050280" cy="41940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 the resulting page click the Configure button.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494" y="1360455"/>
            <a:ext cx="7490298" cy="35830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04859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Configure the Compliance Server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6050280" cy="41940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 the resulting page sign in using admin/admin.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221" y="1133475"/>
            <a:ext cx="6391275" cy="6696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278616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Configure the Compliance Server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6107025" cy="5308710"/>
          </a:xfrm>
        </p:spPr>
        <p:txBody>
          <a:bodyPr/>
          <a:lstStyle/>
          <a:p>
            <a:r>
              <a:rPr lang="en-US" dirty="0" smtClean="0"/>
              <a:t>You should now see an empty Compliance Dashboard.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417" y="1559018"/>
            <a:ext cx="9095918" cy="5791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646461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Upgrades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6579" y="3271838"/>
            <a:ext cx="14241293" cy="3346421"/>
          </a:xfrm>
        </p:spPr>
        <p:txBody>
          <a:bodyPr/>
          <a:lstStyle/>
          <a:p>
            <a:r>
              <a:rPr lang="en-US" dirty="0" smtClean="0"/>
              <a:t>If at some point you want to install a newer version of Chef Compliance, you can simply install the new version over the old version as follows:</a:t>
            </a:r>
          </a:p>
          <a:p>
            <a:endParaRPr lang="en-US" dirty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rpm -</a:t>
            </a:r>
            <a:r>
              <a:rPr lang="en-US" dirty="0" err="1"/>
              <a:t>Uvh</a:t>
            </a:r>
            <a:r>
              <a:rPr lang="en-US" dirty="0"/>
              <a:t> https://</a:t>
            </a:r>
            <a:r>
              <a:rPr lang="en-US" dirty="0" smtClean="0"/>
              <a:t>packagecloud.io/chef/stable/packages/&lt;</a:t>
            </a:r>
            <a:r>
              <a:rPr lang="en-US" i="1" dirty="0" smtClean="0"/>
              <a:t>rest of filename</a:t>
            </a:r>
            <a:r>
              <a:rPr lang="en-US" dirty="0" smtClean="0"/>
              <a:t>&gt;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chef-compliance-</a:t>
            </a:r>
            <a:r>
              <a:rPr lang="en-US" dirty="0" err="1"/>
              <a:t>ctl</a:t>
            </a:r>
            <a:r>
              <a:rPr lang="en-US" dirty="0"/>
              <a:t> reconfigure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chef-compliance-</a:t>
            </a:r>
            <a:r>
              <a:rPr lang="en-US" dirty="0" err="1"/>
              <a:t>ctl</a:t>
            </a:r>
            <a:r>
              <a:rPr lang="en-US" dirty="0"/>
              <a:t> </a:t>
            </a:r>
            <a:r>
              <a:rPr lang="en-US" dirty="0" smtClean="0"/>
              <a:t>restart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Relaunch the Compliance Web UI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33762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can </a:t>
            </a:r>
            <a:r>
              <a:rPr lang="en-US" dirty="0"/>
              <a:t>this command be used for? </a:t>
            </a:r>
            <a:br>
              <a:rPr lang="en-US" dirty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`sudo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chef-compliance-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reconfigure`</a:t>
            </a:r>
          </a:p>
          <a:p>
            <a:pPr marL="514350" indent="-514350">
              <a:buFont typeface="+mj-lt"/>
              <a:buAutoNum type="arabicPeriod"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does this command do?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`sudo rpm -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Uvh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https://packagecloud.io/chef/stable/packages/&lt;</a:t>
            </a:r>
            <a:r>
              <a:rPr lang="en-US" sz="2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rest of filename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Install the Chef Compliance 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Perform initial configuration of the Compliance 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Launch the Compliance Web UI.</a:t>
            </a:r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Installation Options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/>
              <a:t>You can install the Chef Compliance server as </a:t>
            </a:r>
            <a:r>
              <a:rPr lang="en-US" dirty="0" smtClean="0"/>
              <a:t>a an </a:t>
            </a:r>
            <a:r>
              <a:rPr lang="en-US" dirty="0"/>
              <a:t>Amazon Machine Images (AMI) </a:t>
            </a:r>
            <a:r>
              <a:rPr lang="en-US" dirty="0" smtClean="0"/>
              <a:t>instance</a:t>
            </a:r>
            <a:r>
              <a:rPr lang="en-US" dirty="0"/>
              <a:t> </a:t>
            </a:r>
            <a:r>
              <a:rPr lang="en-US" dirty="0" smtClean="0"/>
              <a:t>or as a </a:t>
            </a:r>
            <a:r>
              <a:rPr lang="en-US" dirty="0"/>
              <a:t>Standalone </a:t>
            </a:r>
            <a:r>
              <a:rPr lang="en-US" dirty="0" smtClean="0"/>
              <a:t>installation.</a:t>
            </a:r>
          </a:p>
          <a:p>
            <a:endParaRPr lang="en-US" dirty="0"/>
          </a:p>
          <a:p>
            <a:r>
              <a:rPr lang="en-US" dirty="0"/>
              <a:t>The standalone installation of Chef Compliance server creates a working installation on a single server.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this course we will use the most common method--the Standalone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3607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637" y="2292126"/>
            <a:ext cx="12319001" cy="12511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Lab:</a:t>
            </a:r>
            <a:br>
              <a:rPr lang="en-US" dirty="0" smtClean="0"/>
            </a:br>
            <a:r>
              <a:rPr lang="en-US" dirty="0" smtClean="0"/>
              <a:t>Standalone </a:t>
            </a:r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Standalone Installation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ssh in to your Compliance Server node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Download </a:t>
            </a:r>
            <a:r>
              <a:rPr lang="en-US" dirty="0"/>
              <a:t>a</a:t>
            </a:r>
            <a:r>
              <a:rPr lang="en-US" dirty="0" smtClean="0"/>
              <a:t>nd install the chef-compliance-</a:t>
            </a:r>
            <a:r>
              <a:rPr lang="en-US" i="1" dirty="0" smtClean="0"/>
              <a:t>x</a:t>
            </a:r>
            <a:r>
              <a:rPr lang="en-US" dirty="0" smtClean="0"/>
              <a:t> package on your node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Use chef-compliance-</a:t>
            </a:r>
            <a:r>
              <a:rPr lang="en-US" dirty="0" err="1" smtClean="0"/>
              <a:t>ctl</a:t>
            </a:r>
            <a:r>
              <a:rPr lang="en-US" dirty="0" smtClean="0"/>
              <a:t> to initially configure Chef Compliance server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Run the Compliance Web UI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485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86506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ssh in to the node you want to install the Compliance server on. </a:t>
            </a:r>
          </a:p>
          <a:p>
            <a:pPr lvl="1"/>
            <a:r>
              <a:rPr lang="en-US" dirty="0" smtClean="0"/>
              <a:t>Here is an example of using Putty to do so.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032" y="232755"/>
            <a:ext cx="5324963" cy="78606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409536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673318"/>
            <a:ext cx="1560596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your local laptop, use a web browser to navigate to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://downloads.chef.io/compliance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765" y="3009806"/>
            <a:ext cx="8878470" cy="50433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06005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559018"/>
            <a:ext cx="1430040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the resulting web page, click the </a:t>
            </a:r>
            <a:r>
              <a:rPr lang="en-US" b="1" dirty="0" smtClean="0"/>
              <a:t>Red Had Linux </a:t>
            </a:r>
            <a:r>
              <a:rPr lang="en-US" dirty="0" smtClean="0"/>
              <a:t>link and then click the </a:t>
            </a:r>
            <a:r>
              <a:rPr lang="en-US" b="1" dirty="0" smtClean="0"/>
              <a:t>Version</a:t>
            </a:r>
            <a:r>
              <a:rPr lang="en-US" dirty="0" smtClean="0"/>
              <a:t> button.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Select the version from the </a:t>
            </a:r>
            <a:r>
              <a:rPr lang="en-US" b="1" dirty="0" smtClean="0"/>
              <a:t>Version</a:t>
            </a:r>
            <a:r>
              <a:rPr lang="en-US" dirty="0" smtClean="0"/>
              <a:t> pull-down as indicated by the instructor.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44" y="4192859"/>
            <a:ext cx="14804712" cy="34741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8995144" y="3296093"/>
            <a:ext cx="5955296" cy="13822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5682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44" y="4192859"/>
            <a:ext cx="14804712" cy="34741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559018"/>
            <a:ext cx="1430040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Highlight and copy the URL for the </a:t>
            </a:r>
            <a:r>
              <a:rPr lang="en-US" dirty="0"/>
              <a:t>Red Hat Enterprise Linux </a:t>
            </a:r>
            <a:r>
              <a:rPr lang="en-US" dirty="0" smtClean="0"/>
              <a:t>6</a:t>
            </a:r>
            <a:r>
              <a:rPr lang="en-US" dirty="0"/>
              <a:t> </a:t>
            </a:r>
            <a:r>
              <a:rPr lang="en-US" dirty="0" smtClean="0"/>
              <a:t>version the instructor indicated. </a:t>
            </a:r>
            <a:r>
              <a:rPr lang="en-US" u="sng" dirty="0" smtClean="0"/>
              <a:t>Do not </a:t>
            </a:r>
            <a:r>
              <a:rPr lang="en-US" dirty="0" smtClean="0"/>
              <a:t>click the Download button.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1998037" y="2216727"/>
            <a:ext cx="314465" cy="426913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5521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055269"/>
            <a:ext cx="14423693" cy="4901960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Retrieving </a:t>
            </a:r>
            <a:r>
              <a:rPr lang="en-US" dirty="0"/>
              <a:t>https://</a:t>
            </a:r>
            <a:r>
              <a:rPr lang="en-US" dirty="0" smtClean="0"/>
              <a:t>packagecloud.io/chef/stable/packages/el/6/chef-compliance-0.9.5-2.el6.x86_64.rpm/download</a:t>
            </a:r>
            <a:endParaRPr lang="en-US" dirty="0"/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warning: /var/</a:t>
            </a:r>
            <a:r>
              <a:rPr lang="en-US" dirty="0" err="1"/>
              <a:t>tmp</a:t>
            </a:r>
            <a:r>
              <a:rPr lang="en-US" dirty="0"/>
              <a:t>/rpm-tmp.4Mgmgw: Header V4 </a:t>
            </a:r>
            <a:r>
              <a:rPr lang="en-US" dirty="0" smtClean="0"/>
              <a:t>DSA/SHA2 </a:t>
            </a:r>
            <a:r>
              <a:rPr lang="en-US" dirty="0"/>
              <a:t>Signature, key ID 83ef826a: NOKEY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Preparing...                ########################################### </a:t>
            </a:r>
            <a:r>
              <a:rPr lang="en-US" dirty="0" smtClean="0"/>
              <a:t>[200</a:t>
            </a:r>
            <a:r>
              <a:rPr lang="en-US" dirty="0"/>
              <a:t>%]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You're about to install chef-compliance!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   </a:t>
            </a:r>
            <a:r>
              <a:rPr lang="en-US" dirty="0" smtClean="0"/>
              <a:t>2:chef-compliance        </a:t>
            </a:r>
            <a:r>
              <a:rPr lang="en-US" dirty="0"/>
              <a:t>########################################### </a:t>
            </a:r>
            <a:r>
              <a:rPr lang="en-US" dirty="0" smtClean="0"/>
              <a:t>[200</a:t>
            </a:r>
            <a:r>
              <a:rPr lang="en-US" dirty="0"/>
              <a:t>%]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4"/>
            <a:ext cx="14422528" cy="1600604"/>
          </a:xfrm>
        </p:spPr>
        <p:txBody>
          <a:bodyPr/>
          <a:lstStyle/>
          <a:p>
            <a:r>
              <a:rPr lang="en-US" dirty="0" smtClean="0"/>
              <a:t>$ sudo </a:t>
            </a:r>
            <a:r>
              <a:rPr lang="en-US" dirty="0"/>
              <a:t>rpm -</a:t>
            </a:r>
            <a:r>
              <a:rPr lang="en-US" dirty="0" err="1" smtClean="0"/>
              <a:t>Uvh</a:t>
            </a:r>
            <a:r>
              <a:rPr lang="en-US" dirty="0"/>
              <a:t>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packagecloud.io/chef/stable/packages/el/6/chef-compliance-0.9.5-2.el</a:t>
            </a:r>
            <a:r>
              <a:rPr lang="en-US" i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.x86_64.rpm/download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Install and Install Compliance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51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696</TotalTime>
  <Words>1028</Words>
  <Application>Microsoft Office PowerPoint</Application>
  <PresentationFormat>Custom</PresentationFormat>
  <Paragraphs>139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ＭＳ Ｐゴシック</vt:lpstr>
      <vt:lpstr>Arial</vt:lpstr>
      <vt:lpstr>Courier New</vt:lpstr>
      <vt:lpstr>Wingdings</vt:lpstr>
      <vt:lpstr>Base</vt:lpstr>
      <vt:lpstr>Interaction</vt:lpstr>
      <vt:lpstr>Installing Chef Compliance</vt:lpstr>
      <vt:lpstr>Objectives</vt:lpstr>
      <vt:lpstr>Compliance Installation Options</vt:lpstr>
      <vt:lpstr>Group Lab: Standalone Installation</vt:lpstr>
      <vt:lpstr>GL: Standalone Installation</vt:lpstr>
      <vt:lpstr>GL: Standalone Installation</vt:lpstr>
      <vt:lpstr>GL: Standalone Installation</vt:lpstr>
      <vt:lpstr>GL: Standalone Installation</vt:lpstr>
      <vt:lpstr>GL: Install and Install Compliance Package</vt:lpstr>
      <vt:lpstr>GL: Initial Configuration of Compliance</vt:lpstr>
      <vt:lpstr>GL: Configure the Compliance Server</vt:lpstr>
      <vt:lpstr>GL: Configure the Compliance Server</vt:lpstr>
      <vt:lpstr>GL: Configure the Compliance Server</vt:lpstr>
      <vt:lpstr>GL: Configure the Compliance Server</vt:lpstr>
      <vt:lpstr>GL: Configure the Compliance Server</vt:lpstr>
      <vt:lpstr>GL: Configure the Compliance Server</vt:lpstr>
      <vt:lpstr>GL: Configure the Compliance Server</vt:lpstr>
      <vt:lpstr>Compliance Upgrades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93</cp:revision>
  <cp:lastPrinted>2015-02-07T23:49:10Z</cp:lastPrinted>
  <dcterms:created xsi:type="dcterms:W3CDTF">2015-11-10T15:58:30Z</dcterms:created>
  <dcterms:modified xsi:type="dcterms:W3CDTF">2016-02-11T16:30:19Z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