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341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 autoAdjust="0"/>
    <p:restoredTop sz="77299" autoAdjust="0"/>
  </p:normalViewPr>
  <p:slideViewPr>
    <p:cSldViewPr snapToGrid="0">
      <p:cViewPr varScale="1">
        <p:scale>
          <a:sx n="36" d="100"/>
          <a:sy n="36" d="100"/>
        </p:scale>
        <p:origin x="1280" y="5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is from a Windows user. The</a:t>
            </a:r>
            <a:r>
              <a:rPr lang="en-US" baseline="0" dirty="0" smtClean="0"/>
              <a:t> exporting reports procedure is similar on a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TBD: Demo this via a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tbd</a:t>
            </a:r>
            <a:r>
              <a:rPr lang="en-US" dirty="0" smtClean="0"/>
              <a:t>-update screen with name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Delete button after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take a minute or two after the scan is run for the report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"done".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</a:t>
            </a:r>
            <a:r>
              <a:rPr lang="en-US" dirty="0"/>
              <a:t> </a:t>
            </a:r>
            <a:r>
              <a:rPr lang="en-US" dirty="0" smtClean="0"/>
              <a:t>that you set when you scheduled it.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7" y="1856198"/>
            <a:ext cx="8715283" cy="21637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Reports tab and then click the report from your scheduled scan.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609096"/>
            <a:ext cx="844867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0" y="1623116"/>
            <a:ext cx="10546894" cy="5781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05" y="1448920"/>
            <a:ext cx="7051567" cy="2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68" y="4636432"/>
            <a:ext cx="5248275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05" y="371708"/>
            <a:ext cx="14935200" cy="828675"/>
          </a:xfrm>
        </p:spPr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TBD Add export API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56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output.</a:t>
            </a:r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2940520"/>
            <a:ext cx="9433280" cy="2528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2666</TotalTime>
  <Words>1170</Words>
  <Application>Microsoft Office PowerPoint</Application>
  <PresentationFormat>Custom</PresentationFormat>
  <Paragraphs>131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GE: Exporting Reports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201</cp:revision>
  <cp:lastPrinted>2015-02-07T23:49:10Z</cp:lastPrinted>
  <dcterms:created xsi:type="dcterms:W3CDTF">2015-11-10T15:58:30Z</dcterms:created>
  <dcterms:modified xsi:type="dcterms:W3CDTF">2016-02-03T20:16:44Z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