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0"/>
  </p:notesMasterIdLst>
  <p:handoutMasterIdLst>
    <p:handoutMasterId r:id="rId21"/>
  </p:handoutMasterIdLst>
  <p:sldIdLst>
    <p:sldId id="256" r:id="rId7"/>
    <p:sldId id="291" r:id="rId8"/>
    <p:sldId id="257" r:id="rId9"/>
    <p:sldId id="283" r:id="rId10"/>
    <p:sldId id="294" r:id="rId11"/>
    <p:sldId id="284" r:id="rId12"/>
    <p:sldId id="286" r:id="rId13"/>
    <p:sldId id="285" r:id="rId14"/>
    <p:sldId id="293" r:id="rId15"/>
    <p:sldId id="292" r:id="rId16"/>
    <p:sldId id="288" r:id="rId17"/>
    <p:sldId id="273" r:id="rId18"/>
    <p:sldId id="267" r:id="rId1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2902" autoAdjust="0"/>
  </p:normalViewPr>
  <p:slideViewPr>
    <p:cSldViewPr snapToGrid="0">
      <p:cViewPr varScale="1">
        <p:scale>
          <a:sx n="39" d="100"/>
          <a:sy n="39" d="100"/>
        </p:scale>
        <p:origin x="1096" y="2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</a:t>
            </a:r>
            <a:r>
              <a:rPr lang="en-US" baseline="0" dirty="0" smtClean="0"/>
              <a:t>ChefDK </a:t>
            </a:r>
            <a:r>
              <a:rPr lang="en-US" baseline="0" dirty="0" smtClean="0"/>
              <a:t>installed on them but you will not be using any of </a:t>
            </a:r>
            <a:r>
              <a:rPr lang="en-US" baseline="0" smtClean="0"/>
              <a:t>the ChefDK </a:t>
            </a:r>
            <a:r>
              <a:rPr lang="en-US" baseline="0" dirty="0" smtClean="0"/>
              <a:t>tools on those nodes until near the end of this class when you will write one remediation recipe.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You should use an </a:t>
            </a:r>
            <a:r>
              <a:rPr lang="en-US" dirty="0" err="1" smtClean="0"/>
              <a:t>ssh</a:t>
            </a:r>
            <a:r>
              <a:rPr lang="en-US" dirty="0" smtClean="0"/>
              <a:t> client like </a:t>
            </a:r>
            <a:r>
              <a:rPr lang="en-US" dirty="0" err="1" smtClean="0"/>
              <a:t>PuTTY</a:t>
            </a:r>
            <a:r>
              <a:rPr lang="en-US" dirty="0" smtClean="0"/>
              <a:t> to connect to the remote workstation that we</a:t>
            </a:r>
            <a:r>
              <a:rPr lang="en-US" baseline="0" dirty="0" smtClean="0"/>
              <a:t> assign to you. You'll need to 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 into your assigned workstation in order to issue Chef commands.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Instructor Note: You should assign the participants their nodes at this time. The login credentials for them is chef/chef.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120567" y="3237375"/>
            <a:ext cx="14417959" cy="5727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SSH Into the Remote Workstation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63694"/>
            <a:ext cx="14898624" cy="5345953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Explain the </a:t>
            </a:r>
            <a:r>
              <a:rPr lang="en-US" dirty="0" smtClean="0"/>
              <a:t>Chef </a:t>
            </a:r>
            <a:r>
              <a:rPr lang="en-US" dirty="0"/>
              <a:t>Compliance </a:t>
            </a:r>
            <a:r>
              <a:rPr lang="en-US" dirty="0" smtClean="0"/>
              <a:t>workflow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Configure </a:t>
            </a:r>
            <a:r>
              <a:rPr lang="en-US" dirty="0"/>
              <a:t>the Chef Compliance server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and modify Chef Compliance profiles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tests with Chef Compliance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View compliance statistics for </a:t>
            </a:r>
            <a:r>
              <a:rPr lang="en-US" dirty="0" smtClean="0"/>
              <a:t>a node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Chef Compliance server is a centralized location from which all aspects of the state or your infrastructure’s compliance can be managed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With Chef Compliance you can test </a:t>
            </a:r>
            <a:r>
              <a:rPr lang="en-US" dirty="0"/>
              <a:t>any node in your infrastructure, including all of the common UNIX and Linux platforms and most versions of Microsoft </a:t>
            </a:r>
            <a:r>
              <a:rPr lang="en-US" dirty="0" smtClean="0"/>
              <a:t>Windows.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Chef Compliance can continuously </a:t>
            </a:r>
            <a:r>
              <a:rPr lang="en-US" dirty="0"/>
              <a:t>test any node against the goals of your organization’s security management </a:t>
            </a:r>
            <a:r>
              <a:rPr lang="en-US" dirty="0" smtClean="0"/>
              <a:t>lifecycle.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/>
          </a:p>
          <a:p>
            <a:r>
              <a:rPr lang="en-US" dirty="0" smtClean="0"/>
              <a:t>However, you would need Chef software to create and implement remediation recipes if you choose to use recipes </a:t>
            </a:r>
            <a:r>
              <a:rPr lang="en-US" dirty="0"/>
              <a:t>to </a:t>
            </a:r>
            <a:r>
              <a:rPr lang="en-US" dirty="0" smtClean="0"/>
              <a:t>remediate compliance issues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You should have attended at least Chef Essentials, Chef Fundamentals or have equivalent Chef experience prior to attending this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is built over </a:t>
            </a:r>
            <a:r>
              <a:rPr lang="en-US" dirty="0" err="1" smtClean="0"/>
              <a:t>InSpec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InSpec</a:t>
            </a:r>
            <a:r>
              <a:rPr lang="en-US" dirty="0"/>
              <a:t> 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Environment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787223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800950" y="4144980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36590" y="4153002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4" y="2959768"/>
            <a:ext cx="3194537" cy="25966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11678784" y="2367977"/>
            <a:ext cx="1638185" cy="1121554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two servers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node to perform Chef Compliance tests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840107">
            <a:off x="7315020" y="42313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725</TotalTime>
  <Words>709</Words>
  <Application>Microsoft Office PowerPoint</Application>
  <PresentationFormat>Custom</PresentationFormat>
  <Paragraphs>95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</vt:lpstr>
      <vt:lpstr>Chef Compliance</vt:lpstr>
      <vt:lpstr>Chef Compliance and InSpec</vt:lpstr>
      <vt:lpstr>Compliance Profiles</vt:lpstr>
      <vt:lpstr>Compliance Web UI</vt:lpstr>
      <vt:lpstr>Your Lab Environment</vt:lpstr>
      <vt:lpstr>SSH Into the Remote Workstation</vt:lpstr>
      <vt:lpstr>Hands-on Legend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56</cp:revision>
  <cp:lastPrinted>2015-02-07T23:49:10Z</cp:lastPrinted>
  <dcterms:created xsi:type="dcterms:W3CDTF">2015-11-10T15:58:30Z</dcterms:created>
  <dcterms:modified xsi:type="dcterms:W3CDTF">2015-12-02T20:27:13Z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