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50" r:id="rId51"/>
    <p:sldId id="351" r:id="rId52"/>
    <p:sldId id="352" r:id="rId53"/>
    <p:sldId id="348" r:id="rId54"/>
    <p:sldId id="347" r:id="rId55"/>
    <p:sldId id="339" r:id="rId56"/>
    <p:sldId id="340" r:id="rId57"/>
    <p:sldId id="360" r:id="rId58"/>
    <p:sldId id="341" r:id="rId59"/>
    <p:sldId id="342" r:id="rId60"/>
    <p:sldId id="343" r:id="rId61"/>
    <p:sldId id="344" r:id="rId62"/>
    <p:sldId id="34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varScale="1">
        <p:scale>
          <a:sx n="26" d="100"/>
          <a:sy n="26" d="100"/>
        </p:scale>
        <p:origin x="1132"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99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r>
              <a:rPr lang="en-US" dirty="0" smtClean="0"/>
              <a:t>.</a:t>
            </a:r>
          </a:p>
          <a:p>
            <a:endParaRPr lang="en-US" dirty="0" smtClean="0"/>
          </a:p>
          <a:p>
            <a:r>
              <a:rPr lang="en-US" dirty="0" smtClean="0"/>
              <a:t>Instructor Note: TBD </a:t>
            </a:r>
            <a:r>
              <a:rPr lang="en-US" dirty="0" smtClean="0">
                <a:effectLst/>
              </a:rPr>
              <a:t>It would also be good for the instructor to demonstrate using the </a:t>
            </a:r>
            <a:r>
              <a:rPr lang="en-US" dirty="0" err="1" smtClean="0">
                <a:effectLst/>
              </a:rPr>
              <a:t>InSpec</a:t>
            </a:r>
            <a:r>
              <a:rPr lang="en-US" dirty="0" smtClean="0">
                <a:effectLst/>
              </a:rPr>
              <a:t> verifier in test kitchen locally </a:t>
            </a:r>
            <a:r>
              <a:rPr lang="en-US" smtClean="0">
                <a:effectLst/>
              </a:rPr>
              <a:t>with Vagrant to </a:t>
            </a:r>
            <a:r>
              <a:rPr lang="en-US" dirty="0" smtClean="0">
                <a:effectLst/>
              </a:rPr>
              <a:t>show the students that it can </a:t>
            </a:r>
            <a:r>
              <a:rPr lang="en-US" smtClean="0">
                <a:effectLst/>
              </a:rPr>
              <a:t>be done.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GL: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a:t>
            </a:r>
            <a:r>
              <a:rPr lang="en-US" dirty="0" err="1"/>
              <a:t>InSpec</a:t>
            </a:r>
            <a:r>
              <a:rPr lang="en-US" dirty="0"/>
              <a:t> for Verification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a:t>
            </a:r>
            <a:r>
              <a:rPr lang="en-US"/>
              <a:t>target </a:t>
            </a:r>
            <a:r>
              <a:rPr lang="en-US"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2566</TotalTime>
  <Words>4146</Words>
  <Application>Microsoft Office PowerPoint</Application>
  <PresentationFormat>Custom</PresentationFormat>
  <Paragraphs>633</Paragraphs>
  <Slides>59</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279</cp:revision>
  <cp:lastPrinted>2015-02-07T23:49:10Z</cp:lastPrinted>
  <dcterms:created xsi:type="dcterms:W3CDTF">2015-11-10T15:58:30Z</dcterms:created>
  <dcterms:modified xsi:type="dcterms:W3CDTF">2016-01-21T21:01:33Z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