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6"/>
  </p:notesMasterIdLst>
  <p:handoutMasterIdLst>
    <p:handoutMasterId r:id="rId47"/>
  </p:handoutMasterIdLst>
  <p:sldIdLst>
    <p:sldId id="256" r:id="rId7"/>
    <p:sldId id="257" r:id="rId8"/>
    <p:sldId id="292" r:id="rId9"/>
    <p:sldId id="329" r:id="rId10"/>
    <p:sldId id="315" r:id="rId11"/>
    <p:sldId id="272" r:id="rId12"/>
    <p:sldId id="328" r:id="rId13"/>
    <p:sldId id="278" r:id="rId14"/>
    <p:sldId id="327" r:id="rId15"/>
    <p:sldId id="332" r:id="rId16"/>
    <p:sldId id="331" r:id="rId17"/>
    <p:sldId id="333" r:id="rId18"/>
    <p:sldId id="279" r:id="rId19"/>
    <p:sldId id="335" r:id="rId20"/>
    <p:sldId id="324" r:id="rId21"/>
    <p:sldId id="337" r:id="rId22"/>
    <p:sldId id="338" r:id="rId23"/>
    <p:sldId id="293" r:id="rId24"/>
    <p:sldId id="339" r:id="rId25"/>
    <p:sldId id="341" r:id="rId26"/>
    <p:sldId id="343" r:id="rId27"/>
    <p:sldId id="340" r:id="rId28"/>
    <p:sldId id="344" r:id="rId29"/>
    <p:sldId id="301" r:id="rId30"/>
    <p:sldId id="346" r:id="rId31"/>
    <p:sldId id="348" r:id="rId32"/>
    <p:sldId id="347" r:id="rId33"/>
    <p:sldId id="349" r:id="rId34"/>
    <p:sldId id="350" r:id="rId35"/>
    <p:sldId id="351" r:id="rId36"/>
    <p:sldId id="352" r:id="rId37"/>
    <p:sldId id="358" r:id="rId38"/>
    <p:sldId id="276" r:id="rId39"/>
    <p:sldId id="354" r:id="rId40"/>
    <p:sldId id="355" r:id="rId41"/>
    <p:sldId id="356" r:id="rId42"/>
    <p:sldId id="359" r:id="rId43"/>
    <p:sldId id="353" r:id="rId44"/>
    <p:sldId id="267" r:id="rId4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2414" autoAdjust="0"/>
  </p:normalViewPr>
  <p:slideViewPr>
    <p:cSldViewPr snapToGrid="0">
      <p:cViewPr varScale="1">
        <p:scale>
          <a:sx n="34" d="100"/>
          <a:sy n="34" d="100"/>
        </p:scale>
        <p:origin x="1380" y="4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-24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2016-03-02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2016-03-02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In this example you will use the `</a:t>
            </a:r>
            <a:r>
              <a:rPr lang="en-US" dirty="0" err="1" smtClean="0"/>
              <a:t>cp</a:t>
            </a:r>
            <a:r>
              <a:rPr lang="en-US" dirty="0" smtClean="0"/>
              <a:t>` command to make a copy of the  `</a:t>
            </a:r>
            <a:r>
              <a:rPr lang="en-US" dirty="0" err="1" smtClean="0"/>
              <a:t>example.rb</a:t>
            </a:r>
            <a:r>
              <a:rPr lang="en-US" dirty="0" smtClean="0"/>
              <a:t>' control and name the copy `</a:t>
            </a:r>
            <a:r>
              <a:rPr lang="en-US" dirty="0" err="1" smtClean="0"/>
              <a:t>tmp</a:t>
            </a:r>
            <a:r>
              <a:rPr lang="en-US" dirty="0" smtClean="0"/>
              <a:t>/rb`.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You should now see that</a:t>
            </a:r>
            <a:r>
              <a:rPr lang="en-US" baseline="0" dirty="0" smtClean="0"/>
              <a:t> </a:t>
            </a:r>
            <a:r>
              <a:rPr lang="en-US" dirty="0" smtClean="0"/>
              <a:t>`</a:t>
            </a:r>
            <a:r>
              <a:rPr lang="en-US" dirty="0" err="1" smtClean="0"/>
              <a:t>tmp.rb</a:t>
            </a:r>
            <a:r>
              <a:rPr lang="en-US" dirty="0" smtClean="0"/>
              <a:t>`</a:t>
            </a:r>
            <a:r>
              <a:rPr lang="en-US" baseline="0" dirty="0" smtClean="0"/>
              <a:t> </a:t>
            </a:r>
            <a:r>
              <a:rPr lang="en-US" baseline="0" dirty="0" smtClean="0"/>
              <a:t>resides </a:t>
            </a:r>
            <a:r>
              <a:rPr lang="en-US" baseline="0" dirty="0" smtClean="0"/>
              <a:t>next to the default `</a:t>
            </a:r>
            <a:r>
              <a:rPr lang="en-US" baseline="0" dirty="0" err="1" smtClean="0"/>
              <a:t>example.rb</a:t>
            </a:r>
            <a:r>
              <a:rPr lang="en-US" baseline="0" dirty="0" smtClean="0"/>
              <a:t>`.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everything highlighted</a:t>
            </a:r>
            <a:r>
              <a:rPr lang="en-US" baseline="0" dirty="0" smtClean="0"/>
              <a:t> in this example.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first half of this control</a:t>
            </a:r>
            <a:r>
              <a:rPr lang="en-US" baseline="0" dirty="0" smtClean="0"/>
              <a:t> as shown here. You'll write the second half below this part in a moment.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</a:t>
            </a:r>
            <a:r>
              <a:rPr lang="en-US" baseline="0" dirty="0" smtClean="0"/>
              <a:t> </a:t>
            </a:r>
            <a:r>
              <a:rPr lang="en-US" dirty="0" smtClean="0"/>
              <a:t>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tbd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-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correctness. We need to make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this example consistent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quotes.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79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the second half of this control</a:t>
            </a:r>
            <a:r>
              <a:rPr lang="en-US" baseline="0" dirty="0" smtClean="0"/>
              <a:t> as shown here, just below the code you wrote on the preceding slide.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We've pasted the entire control code below so you can see it better.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dirty="0" smtClean="0"/>
              <a:t># encoding: utf-8</a:t>
            </a:r>
          </a:p>
          <a:p>
            <a:r>
              <a:rPr lang="en-US" b="1" dirty="0" smtClean="0"/>
              <a:t># copyright: 2015, The Authors</a:t>
            </a:r>
          </a:p>
          <a:p>
            <a:r>
              <a:rPr lang="en-US" b="1" dirty="0" smtClean="0"/>
              <a:t># license: All rights reserved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use '</a:t>
            </a:r>
            <a:r>
              <a:rPr lang="en-US" dirty="0" err="1" smtClean="0"/>
              <a:t>inspec</a:t>
            </a:r>
            <a:r>
              <a:rPr lang="en-US" dirty="0" smtClean="0"/>
              <a:t> check` to verify</a:t>
            </a:r>
            <a:r>
              <a:rPr lang="en-US" baseline="0" dirty="0" smtClean="0"/>
              <a:t> </a:t>
            </a:r>
            <a:r>
              <a:rPr lang="en-US" dirty="0" smtClean="0"/>
              <a:t>the compliance profile code that you wrote. You</a:t>
            </a:r>
            <a:r>
              <a:rPr lang="en-US" baseline="0" dirty="0" smtClean="0"/>
              <a:t> should see no errors or warnings.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use '</a:t>
            </a:r>
            <a:r>
              <a:rPr lang="en-US" dirty="0" err="1" smtClean="0"/>
              <a:t>inspec</a:t>
            </a:r>
            <a:r>
              <a:rPr lang="en-US" dirty="0" smtClean="0"/>
              <a:t> exec` to test your compliance profile against the node you are working on. You</a:t>
            </a:r>
            <a:r>
              <a:rPr lang="en-US" baseline="0" dirty="0" smtClean="0"/>
              <a:t> should see no failures.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Since your profile has passed the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tests, it is now ready to be uploaded to the Compliance Server. We can assume this new </a:t>
            </a:r>
            <a:r>
              <a:rPr lang="en-US" baseline="0" dirty="0" err="1" smtClean="0"/>
              <a:t>compl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5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` can create all the directories and basic files that the Compliance Server and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</a:t>
            </a:r>
            <a:r>
              <a:rPr lang="en-US" baseline="0" dirty="0" smtClean="0"/>
              <a:t> require.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1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...this</a:t>
            </a:r>
            <a:r>
              <a:rPr lang="en-US" baseline="0" dirty="0" smtClean="0"/>
              <a:t> is an example of running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exec` against the system using the `~/secureprofile_01/controls/</a:t>
            </a:r>
            <a:r>
              <a:rPr lang="en-US" baseline="0" dirty="0" err="1" smtClean="0"/>
              <a:t>tmp.rb</a:t>
            </a:r>
            <a:r>
              <a:rPr lang="en-US" baseline="0" dirty="0" smtClean="0"/>
              <a:t>' as modified on the preceding slide.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you can see, based on the modified control,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exec` expected the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 directory to be owned by `other` but in fact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 is owned by root.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As an optional lab, you can have the students modify their `~/secureprofile_01/controls/</a:t>
            </a:r>
            <a:r>
              <a:rPr lang="en-US" baseline="0" dirty="0" err="1" smtClean="0"/>
              <a:t>tmp.rb</a:t>
            </a:r>
            <a:r>
              <a:rPr lang="en-US" baseline="0" dirty="0" smtClean="0"/>
              <a:t>' as shown on the previous slide and then run the command on this slide. If you do, make sure they change the `secureprofile_01/controls/</a:t>
            </a:r>
            <a:r>
              <a:rPr lang="en-US" baseline="0" dirty="0" err="1" smtClean="0"/>
              <a:t>tmp.rb</a:t>
            </a:r>
            <a:r>
              <a:rPr lang="en-US" baseline="0" dirty="0" smtClean="0"/>
              <a:t>' back so it checks that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 is owned by root.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1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9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custom profiles using an API.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your Linux node,</a:t>
            </a:r>
            <a:r>
              <a:rPr lang="en-US" baseline="0" dirty="0" smtClean="0"/>
              <a:t> ensure you are in your Home directory and type `</a:t>
            </a:r>
            <a:r>
              <a:rPr lang="en-US" baseline="0" dirty="0" err="1" smtClean="0"/>
              <a:t>ls`</a:t>
            </a:r>
            <a:r>
              <a:rPr lang="en-US" baseline="0" dirty="0" smtClean="0"/>
              <a:t> to see your compliance profile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0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example shows the options for the</a:t>
            </a:r>
            <a:r>
              <a:rPr lang="en-US" baseline="0" dirty="0" smtClean="0"/>
              <a:t>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compliance`</a:t>
            </a:r>
            <a:r>
              <a:rPr lang="en-US" baseline="0" dirty="0" smtClean="0"/>
              <a:t> command. You'll be using the `</a:t>
            </a:r>
            <a:r>
              <a:rPr lang="en-US" sz="1200" dirty="0" err="1" smtClean="0"/>
              <a:t>inspec</a:t>
            </a:r>
            <a:r>
              <a:rPr lang="en-US" sz="1200" dirty="0" smtClean="0"/>
              <a:t> compliance login SERVER --password=PASSWORD --user=USER`</a:t>
            </a:r>
            <a:r>
              <a:rPr lang="en-US" sz="1200" baseline="0" dirty="0" smtClean="0"/>
              <a:t> in a moment to first log into your Compliance server.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0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your compliance server's IP address in place of SERVER in this example.</a:t>
            </a:r>
          </a:p>
          <a:p>
            <a:endParaRPr lang="en-US" dirty="0" smtClean="0"/>
          </a:p>
          <a:p>
            <a:r>
              <a:rPr lang="en-US" dirty="0" smtClean="0"/>
              <a:t>Note that</a:t>
            </a:r>
            <a:r>
              <a:rPr lang="en-US" baseline="0" dirty="0" smtClean="0"/>
              <a:t> the credentials used here are the credentials you created for your Compliance Server UI (admin/admin), not the node's.</a:t>
            </a:r>
          </a:p>
          <a:p>
            <a:endParaRPr lang="en-US" baseline="0" dirty="0" smtClean="0"/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are using the `--insecure option` in this lab because we are not using valid self-signed certificates.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2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even though our VM is now logged into the Compliance server, commands such as `tree` are still executed against the VM we are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Again, this </a:t>
            </a:r>
            <a:r>
              <a:rPr lang="en-US" baseline="0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compliance profiles</a:t>
            </a:r>
            <a:r>
              <a:rPr lang="en-US" baseline="0" dirty="0" smtClean="0"/>
              <a:t>` command is executed against the VM we are 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4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</a:t>
            </a:r>
            <a:r>
              <a:rPr lang="en-US" baseline="0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compliance upload secureprofile_01</a:t>
            </a:r>
            <a:r>
              <a:rPr lang="en-US" baseline="0" dirty="0" smtClean="0"/>
              <a:t>` command is now uploading our custom profile to the Compliance server.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7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`</a:t>
            </a:r>
            <a:r>
              <a:rPr lang="en-US" dirty="0" err="1" smtClean="0"/>
              <a:t>inspec</a:t>
            </a:r>
            <a:r>
              <a:rPr lang="en-US" dirty="0" smtClean="0"/>
              <a:t> compliance profiles`</a:t>
            </a:r>
            <a:r>
              <a:rPr lang="en-US" baseline="0" dirty="0" smtClean="0"/>
              <a:t> is now executing against our Compliance server, thus we are now looking at the Compliance profiles that reside on the Compliance server. Notice that your </a:t>
            </a:r>
            <a:r>
              <a:rPr lang="en-US" dirty="0" smtClean="0"/>
              <a:t>secureprofile_01 has been uploaded to the compliance server.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5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9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7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3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12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now completed this group lab.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6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 Answers: </a:t>
            </a:r>
            <a:br>
              <a:rPr lang="en-US" dirty="0" smtClean="0"/>
            </a:br>
            <a:r>
              <a:rPr lang="en-US" dirty="0" smtClean="0"/>
              <a:t>1. `</a:t>
            </a:r>
            <a:r>
              <a:rPr lang="en-US" dirty="0" err="1" smtClean="0"/>
              <a:t>inspec</a:t>
            </a:r>
            <a:r>
              <a:rPr lang="en-US" dirty="0" smtClean="0"/>
              <a:t> check` just verifies the code--it doesn't actually test a system. `</a:t>
            </a:r>
            <a:r>
              <a:rPr lang="en-US" dirty="0" err="1" smtClean="0"/>
              <a:t>inspec</a:t>
            </a:r>
            <a:r>
              <a:rPr lang="en-US" dirty="0" smtClean="0"/>
              <a:t> exec' will run the tests against a system.</a:t>
            </a:r>
          </a:p>
          <a:p>
            <a:r>
              <a:rPr lang="en-US" dirty="0" smtClean="0"/>
              <a:t>Additional questions will be added when we test this course</a:t>
            </a:r>
            <a:r>
              <a:rPr lang="en-US" baseline="0" dirty="0" smtClean="0"/>
              <a:t> on the Late February v1.0 Compliance software since </a:t>
            </a:r>
            <a:r>
              <a:rPr lang="en-US" baseline="0" dirty="0" err="1" smtClean="0"/>
              <a:t>inspec.yml</a:t>
            </a:r>
            <a:r>
              <a:rPr lang="en-US" baseline="0" dirty="0" smtClean="0"/>
              <a:t> will replace the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requirement of metadata.rb. Plus the new `generate profile` command will change the way we create profiles too.</a:t>
            </a:r>
          </a:p>
          <a:p>
            <a:r>
              <a:rPr lang="en-US" baseline="0" dirty="0" smtClean="0"/>
              <a:t>2. It creates the directories and baseline files that are required fro creating profiles.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From your target Linux node/virtual workstation and from your home directory, run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help`. </a:t>
            </a:r>
            <a:r>
              <a:rPr lang="en-US" dirty="0" smtClean="0"/>
              <a:t>Notice the `</a:t>
            </a:r>
            <a:r>
              <a:rPr lang="en-US" dirty="0" err="1" smtClean="0"/>
              <a:t>inspec</a:t>
            </a:r>
            <a:r>
              <a:rPr lang="en-US" dirty="0" smtClean="0"/>
              <a:t>` commands and sub commands that are available.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`</a:t>
            </a:r>
            <a:r>
              <a:rPr lang="en-US" dirty="0" err="1" smtClean="0"/>
              <a:t>inspec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` command enables you to create </a:t>
            </a:r>
            <a:r>
              <a:rPr lang="en-US" dirty="0" smtClean="0"/>
              <a:t>new Compliance profiles</a:t>
            </a:r>
            <a:r>
              <a:rPr lang="en-US" baseline="0" dirty="0" smtClean="0"/>
              <a:t> with less manual intervention than in previous versions of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and Chef Compliance.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Notice the directories</a:t>
            </a:r>
            <a:r>
              <a:rPr lang="en-US" baseline="0" dirty="0" smtClean="0"/>
              <a:t> and the files that 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profile`</a:t>
            </a:r>
            <a:r>
              <a:rPr lang="en-US" baseline="0" dirty="0" smtClean="0"/>
              <a:t> creates. The `</a:t>
            </a:r>
            <a:r>
              <a:rPr lang="en-US" dirty="0" smtClean="0"/>
              <a:t>secureprofile_01` is merely the</a:t>
            </a:r>
            <a:r>
              <a:rPr lang="en-US" baseline="0" dirty="0" smtClean="0"/>
              <a:t> name of the profile and could be named any way that makes sense in your organization.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you can see, the `tree secureprofile_01 `</a:t>
            </a:r>
            <a:r>
              <a:rPr lang="en-US" baseline="0" dirty="0" smtClean="0"/>
              <a:t> command shows the new directories and files that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requires.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2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Let's read the </a:t>
            </a:r>
            <a:r>
              <a:rPr lang="en-US" dirty="0" err="1" smtClean="0"/>
              <a:t>inspec.yml</a:t>
            </a:r>
            <a:r>
              <a:rPr lang="en-US" dirty="0" smtClean="0"/>
              <a:t> file by issuing  ~/secureprofile_01/</a:t>
            </a:r>
            <a:r>
              <a:rPr lang="en-US" dirty="0" err="1" smtClean="0"/>
              <a:t>inspec.yml</a:t>
            </a:r>
            <a:r>
              <a:rPr lang="en-US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workplace you should modify this file but we'll leave it as-is for now.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60428"/>
            <a:ext cx="14423693" cy="513960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secureprofile_01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├── controls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│   └── </a:t>
            </a:r>
            <a:r>
              <a:rPr lang="en-US" dirty="0" err="1"/>
              <a:t>example.rb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├── </a:t>
            </a:r>
            <a:r>
              <a:rPr lang="en-US" dirty="0" err="1"/>
              <a:t>inspec.yml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├── libraries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└── README.md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822842"/>
          </a:xfrm>
        </p:spPr>
        <p:txBody>
          <a:bodyPr/>
          <a:lstStyle/>
          <a:p>
            <a:r>
              <a:rPr lang="en-US" dirty="0" smtClean="0"/>
              <a:t>$ tree secureprofile_01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View the Compliance Profile Directories and Files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1818062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60428"/>
            <a:ext cx="14423693" cy="513960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name: secureprofile_01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title: InSpec Profile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maintainer: The Authors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copyright: The Authors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err="1"/>
              <a:t>copyright_email</a:t>
            </a:r>
            <a:r>
              <a:rPr lang="en-US" dirty="0"/>
              <a:t>: you@example.com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license: All Rights Reserved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summary: An InSpec Compliance Profile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version: 0.1.0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82284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/>
              <a:t>cat ~/</a:t>
            </a:r>
            <a:r>
              <a:rPr lang="en-US" dirty="0" smtClean="0"/>
              <a:t>secureprofile_01/</a:t>
            </a:r>
            <a:r>
              <a:rPr lang="en-US" dirty="0" err="1" smtClean="0"/>
              <a:t>inspec.yml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GL: View the </a:t>
            </a:r>
            <a:r>
              <a:rPr lang="en-US" sz="4700" dirty="0" err="1" smtClean="0"/>
              <a:t>inspec.yml</a:t>
            </a:r>
            <a:r>
              <a:rPr lang="en-US" sz="4700" dirty="0" smtClean="0"/>
              <a:t> 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861074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GL: </a:t>
            </a:r>
            <a:r>
              <a:rPr lang="en-US" sz="6000" dirty="0" smtClean="0"/>
              <a:t>Writing a Compliance Profile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2008598"/>
            <a:ext cx="9959163" cy="5345953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Compliance profiles must be written within the `controls` directory.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white">
          <a:xfrm>
            <a:off x="11380380" y="2008598"/>
            <a:ext cx="4320683" cy="53459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secureprofile_01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├── controls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│   └── </a:t>
            </a:r>
            <a:r>
              <a:rPr lang="en-US" dirty="0" err="1" smtClean="0"/>
              <a:t>example.rb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├── </a:t>
            </a:r>
            <a:r>
              <a:rPr lang="en-US" dirty="0" err="1" smtClean="0"/>
              <a:t>inspec.yml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├── libraries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└── 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81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74464"/>
            <a:ext cx="14423693" cy="4821979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33642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cp</a:t>
            </a:r>
            <a:r>
              <a:rPr lang="en-US" dirty="0"/>
              <a:t> ~/</a:t>
            </a:r>
            <a:r>
              <a:rPr lang="en-US" dirty="0" smtClean="0"/>
              <a:t>secureprofile_01/controls/</a:t>
            </a:r>
            <a:r>
              <a:rPr lang="en-US" dirty="0" err="1" smtClean="0"/>
              <a:t>example.rb</a:t>
            </a:r>
            <a:r>
              <a:rPr lang="en-US" dirty="0" smtClean="0"/>
              <a:t> ~/</a:t>
            </a:r>
            <a:r>
              <a:rPr lang="en-US" dirty="0"/>
              <a:t>secureprofile_01/controls/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5181" y="255182"/>
            <a:ext cx="15714921" cy="878294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GL: Create the `</a:t>
            </a:r>
            <a:r>
              <a:rPr lang="en-US" sz="4900" dirty="0" err="1" smtClean="0"/>
              <a:t>tmp.rb</a:t>
            </a:r>
            <a:r>
              <a:rPr lang="en-US" sz="4900" dirty="0" smtClean="0"/>
              <a:t>` Control using the `</a:t>
            </a:r>
            <a:r>
              <a:rPr lang="en-US" sz="4900" dirty="0" err="1" smtClean="0"/>
              <a:t>cp</a:t>
            </a:r>
            <a:r>
              <a:rPr lang="en-US" sz="4900" dirty="0" smtClean="0"/>
              <a:t>` Command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├── controls</a:t>
            </a:r>
          </a:p>
          <a:p>
            <a:r>
              <a:rPr lang="en-US" dirty="0" smtClean="0"/>
              <a:t>│   ├── </a:t>
            </a:r>
            <a:r>
              <a:rPr lang="en-US" dirty="0" err="1" smtClean="0"/>
              <a:t>example.rb</a:t>
            </a:r>
            <a:endParaRPr lang="en-US" dirty="0" smtClean="0"/>
          </a:p>
          <a:p>
            <a:r>
              <a:rPr lang="en-US" dirty="0" smtClean="0"/>
              <a:t>│   └── </a:t>
            </a:r>
            <a:r>
              <a:rPr lang="en-US" dirty="0" err="1" smtClean="0"/>
              <a:t>tmp.rb</a:t>
            </a:r>
            <a:endParaRPr lang="en-US" dirty="0" smtClean="0"/>
          </a:p>
          <a:p>
            <a:r>
              <a:rPr lang="en-US" dirty="0" smtClean="0"/>
              <a:t>├── </a:t>
            </a:r>
            <a:r>
              <a:rPr lang="en-US" dirty="0" err="1" smtClean="0"/>
              <a:t>inspec.yml</a:t>
            </a:r>
            <a:endParaRPr lang="en-US" dirty="0" smtClean="0"/>
          </a:p>
          <a:p>
            <a:r>
              <a:rPr lang="en-US" dirty="0" smtClean="0"/>
              <a:t>├── libraries</a:t>
            </a:r>
          </a:p>
          <a:p>
            <a:r>
              <a:rPr lang="en-US" dirty="0" smtClean="0"/>
              <a:t>└── README.md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tree secureprofile_01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GL: Confirm Creation of tmp.rb using `tree`</a:t>
            </a:r>
            <a:br>
              <a:rPr lang="en-US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1104" y="3313216"/>
            <a:ext cx="14431939" cy="57829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23791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1005"/>
            <a:ext cx="14935200" cy="827577"/>
          </a:xfrm>
        </p:spPr>
        <p:txBody>
          <a:bodyPr>
            <a:normAutofit/>
          </a:bodyPr>
          <a:lstStyle/>
          <a:p>
            <a:r>
              <a:rPr lang="en-US" sz="6000" dirty="0"/>
              <a:t>GL: </a:t>
            </a:r>
            <a:r>
              <a:rPr lang="en-US" sz="6000" dirty="0" smtClean="0"/>
              <a:t>Edit the </a:t>
            </a:r>
            <a:r>
              <a:rPr lang="en-US" sz="6000" dirty="0" err="1" smtClean="0"/>
              <a:t>tmp.rb</a:t>
            </a:r>
            <a:r>
              <a:rPr lang="en-US" sz="6000" dirty="0" smtClean="0"/>
              <a:t> File - 1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# encoding: utf-8</a:t>
            </a:r>
          </a:p>
          <a:p>
            <a:r>
              <a:rPr lang="en-US" b="1" dirty="0"/>
              <a:t># copyright: 2015, The Authors</a:t>
            </a:r>
          </a:p>
          <a:p>
            <a:r>
              <a:rPr lang="en-US" b="1" dirty="0"/>
              <a:t># license: All rights reserved</a:t>
            </a:r>
          </a:p>
          <a:p>
            <a:endParaRPr lang="en-US" b="1" dirty="0"/>
          </a:p>
          <a:p>
            <a:r>
              <a:rPr lang="en-US" b="1" dirty="0"/>
              <a:t>title 'sample section'</a:t>
            </a:r>
          </a:p>
          <a:p>
            <a:endParaRPr lang="en-US" b="1" dirty="0"/>
          </a:p>
          <a:p>
            <a:r>
              <a:rPr lang="en-US" b="1" dirty="0"/>
              <a:t># you can also use plain tests</a:t>
            </a:r>
          </a:p>
          <a:p>
            <a:r>
              <a:rPr lang="en-US" b="1" dirty="0"/>
              <a:t>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# you add controls here</a:t>
            </a:r>
          </a:p>
          <a:p>
            <a:r>
              <a:rPr lang="en-US" b="1" dirty="0"/>
              <a:t>control 'tmp-1.0' do                        # A unique ID for this control</a:t>
            </a:r>
          </a:p>
          <a:p>
            <a:r>
              <a:rPr lang="en-US" b="1" dirty="0"/>
              <a:t>  impact 0.7                                # The criticality, if this control fails.</a:t>
            </a:r>
          </a:p>
          <a:p>
            <a:r>
              <a:rPr lang="en-US" b="1" dirty="0"/>
              <a:t>  title 'Create /</a:t>
            </a:r>
            <a:r>
              <a:rPr lang="en-US" b="1" dirty="0" err="1"/>
              <a:t>tmp</a:t>
            </a:r>
            <a:r>
              <a:rPr lang="en-US" b="1" dirty="0"/>
              <a:t> directory'             # A human-readable title</a:t>
            </a:r>
          </a:p>
          <a:p>
            <a:r>
              <a:rPr lang="en-US" b="1" dirty="0"/>
              <a:t>  desc 'An optional description...'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                  # The actual test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~/secureprofile_01/controls/</a:t>
            </a:r>
            <a:r>
              <a:rPr lang="en-US" dirty="0" err="1" smtClean="0"/>
              <a:t>tmp.rb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062177"/>
            <a:ext cx="14404273" cy="48484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06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GL: </a:t>
            </a:r>
            <a:r>
              <a:rPr lang="en-US" sz="6000" dirty="0" smtClean="0"/>
              <a:t>Edit the </a:t>
            </a:r>
            <a:r>
              <a:rPr lang="en-US" sz="6000" dirty="0" err="1" smtClean="0"/>
              <a:t>tmp.rb</a:t>
            </a:r>
            <a:r>
              <a:rPr lang="en-US" sz="6000" dirty="0" smtClean="0"/>
              <a:t> File - 2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# encoding: utf-8</a:t>
            </a:r>
          </a:p>
          <a:p>
            <a:r>
              <a:rPr lang="en-US" b="1" dirty="0"/>
              <a:t># copyright: 2015, The Authors</a:t>
            </a:r>
          </a:p>
          <a:p>
            <a:r>
              <a:rPr lang="en-US" b="1" dirty="0"/>
              <a:t># license: All rights reserved</a:t>
            </a:r>
          </a:p>
          <a:p>
            <a:r>
              <a:rPr lang="en-US" b="1" dirty="0" smtClean="0"/>
              <a:t>title </a:t>
            </a:r>
            <a:r>
              <a:rPr lang="en-US" b="1" dirty="0"/>
              <a:t>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desc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 smtClean="0"/>
              <a:t>end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~/secureprofile_01/controls/</a:t>
            </a:r>
            <a:r>
              <a:rPr lang="en-US" dirty="0" err="1" smtClean="0"/>
              <a:t>tmp.rb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508744"/>
            <a:ext cx="14404273" cy="4556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89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GL: Edit the </a:t>
            </a:r>
            <a:r>
              <a:rPr lang="en-US" sz="5400" dirty="0" err="1"/>
              <a:t>tmp.rb</a:t>
            </a:r>
            <a:r>
              <a:rPr lang="en-US" sz="5400" dirty="0"/>
              <a:t> File - </a:t>
            </a:r>
            <a:r>
              <a:rPr lang="en-US" sz="5400" dirty="0" smtClean="0"/>
              <a:t>3 </a:t>
            </a:r>
            <a:r>
              <a:rPr lang="en-US" sz="5400" dirty="0"/>
              <a:t>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...</a:t>
            </a:r>
            <a:endParaRPr lang="en-US" sz="3200" b="1" dirty="0"/>
          </a:p>
          <a:p>
            <a:r>
              <a:rPr lang="en-US" sz="3200" b="1" dirty="0"/>
              <a:t>control "tmp-1.1" do</a:t>
            </a:r>
          </a:p>
          <a:p>
            <a:r>
              <a:rPr lang="en-US" sz="3200" b="1" dirty="0"/>
              <a:t>  impact 0.3</a:t>
            </a:r>
          </a:p>
          <a:p>
            <a:r>
              <a:rPr lang="en-US" sz="3200" b="1" dirty="0"/>
              <a:t>  title "/</a:t>
            </a:r>
            <a:r>
              <a:rPr lang="en-US" sz="3200" b="1" dirty="0" err="1"/>
              <a:t>tmp</a:t>
            </a:r>
            <a:r>
              <a:rPr lang="en-US" sz="3200" b="1" dirty="0"/>
              <a:t> directory is owned by the root user"</a:t>
            </a:r>
          </a:p>
          <a:p>
            <a:r>
              <a:rPr lang="en-US" sz="3200" b="1" dirty="0"/>
              <a:t>  </a:t>
            </a:r>
            <a:r>
              <a:rPr lang="en-US" sz="3200" b="1" dirty="0" err="1"/>
              <a:t>desc</a:t>
            </a:r>
            <a:r>
              <a:rPr lang="en-US" sz="3200" b="1" dirty="0"/>
              <a:t> "The /</a:t>
            </a:r>
            <a:r>
              <a:rPr lang="en-US" sz="3200" b="1" dirty="0" err="1"/>
              <a:t>tmp</a:t>
            </a:r>
            <a:r>
              <a:rPr lang="en-US" sz="3200" b="1" dirty="0"/>
              <a:t> directory must be owned by the root user"</a:t>
            </a:r>
          </a:p>
          <a:p>
            <a:r>
              <a:rPr lang="en-US" sz="3200" b="1" dirty="0"/>
              <a:t>  describe file('/</a:t>
            </a:r>
            <a:r>
              <a:rPr lang="en-US" sz="3200" b="1" dirty="0" err="1"/>
              <a:t>tmp</a:t>
            </a:r>
            <a:r>
              <a:rPr lang="en-US" sz="3200" b="1" dirty="0"/>
              <a:t>') do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</a:t>
            </a:r>
            <a:r>
              <a:rPr lang="en-US" sz="3200" b="1" dirty="0"/>
              <a:t>it { should </a:t>
            </a:r>
            <a:r>
              <a:rPr lang="en-US" sz="3200" b="1" dirty="0" err="1"/>
              <a:t>be_owned_by</a:t>
            </a:r>
            <a:r>
              <a:rPr lang="en-US" sz="3200" b="1" dirty="0"/>
              <a:t> 'root' }</a:t>
            </a:r>
          </a:p>
          <a:p>
            <a:r>
              <a:rPr lang="en-US" sz="3200" b="1" dirty="0"/>
              <a:t>  end</a:t>
            </a:r>
          </a:p>
          <a:p>
            <a:r>
              <a:rPr lang="en-US" sz="3200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636874"/>
            <a:ext cx="14404273" cy="54284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01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45923"/>
            <a:ext cx="14423693" cy="5250519"/>
          </a:xfrm>
        </p:spPr>
        <p:txBody>
          <a:bodyPr/>
          <a:lstStyle/>
          <a:p>
            <a:r>
              <a:rPr lang="en-US" sz="2000" dirty="0"/>
              <a:t>Summary</a:t>
            </a:r>
          </a:p>
          <a:p>
            <a:r>
              <a:rPr lang="en-US" sz="2000" dirty="0"/>
              <a:t>-------</a:t>
            </a:r>
          </a:p>
          <a:p>
            <a:r>
              <a:rPr lang="en-US" sz="2000" dirty="0"/>
              <a:t>Location: secureprofile_01/</a:t>
            </a:r>
          </a:p>
          <a:p>
            <a:r>
              <a:rPr lang="en-US" sz="2000" dirty="0"/>
              <a:t>Profile: secureprofile_01</a:t>
            </a:r>
          </a:p>
          <a:p>
            <a:r>
              <a:rPr lang="en-US" sz="2000" dirty="0"/>
              <a:t>Controls: 3</a:t>
            </a:r>
          </a:p>
          <a:p>
            <a:r>
              <a:rPr lang="en-US" sz="2000" dirty="0"/>
              <a:t>Timestamp: 2016-02-26T21:24:52+00:00</a:t>
            </a:r>
          </a:p>
          <a:p>
            <a:r>
              <a:rPr lang="en-US" sz="2000" dirty="0"/>
              <a:t>Valid: true</a:t>
            </a:r>
          </a:p>
          <a:p>
            <a:endParaRPr lang="en-US" sz="2000" dirty="0"/>
          </a:p>
          <a:p>
            <a:r>
              <a:rPr lang="en-US" sz="2000" dirty="0"/>
              <a:t>Errors</a:t>
            </a:r>
          </a:p>
          <a:p>
            <a:r>
              <a:rPr lang="en-US" sz="2000" dirty="0"/>
              <a:t>------</a:t>
            </a:r>
          </a:p>
          <a:p>
            <a:endParaRPr lang="en-US" sz="2000" dirty="0"/>
          </a:p>
          <a:p>
            <a:r>
              <a:rPr lang="en-US" sz="2000" dirty="0"/>
              <a:t>Warnings</a:t>
            </a:r>
          </a:p>
          <a:p>
            <a:r>
              <a:rPr lang="en-US" sz="2000" dirty="0"/>
              <a:t>--------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03507"/>
            <a:ext cx="14422528" cy="91440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check secureprofile_01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/>
              <a:t>Use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to Verify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45923"/>
            <a:ext cx="14423693" cy="5250519"/>
          </a:xfrm>
        </p:spPr>
        <p:txBody>
          <a:bodyPr/>
          <a:lstStyle/>
          <a:p>
            <a:r>
              <a:rPr lang="en-US" dirty="0"/>
              <a:t>....</a:t>
            </a:r>
          </a:p>
          <a:p>
            <a:endParaRPr lang="en-US" dirty="0"/>
          </a:p>
          <a:p>
            <a:r>
              <a:rPr lang="en-US" dirty="0"/>
              <a:t>Finished in 0.0467 seconds (files took 1.47 seconds to load)</a:t>
            </a:r>
          </a:p>
          <a:p>
            <a:r>
              <a:rPr lang="en-US" dirty="0"/>
              <a:t>4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03507"/>
            <a:ext cx="14422528" cy="91440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exec secureprofile_01/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/>
              <a:t>Use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exec` to Verify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8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71638" y="3404681"/>
            <a:ext cx="12319000" cy="4691569"/>
          </a:xfrm>
          <a:prstGeom prst="rect">
            <a:avLst/>
          </a:prstGeom>
        </p:spPr>
        <p:txBody>
          <a:bodyPr/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preceding group lab you </a:t>
            </a:r>
            <a:r>
              <a:rPr lang="en-US" dirty="0" smtClean="0"/>
              <a:t>created a custom Compliance profile and tested your profile with InSpec. </a:t>
            </a:r>
          </a:p>
          <a:p>
            <a:r>
              <a:rPr lang="en-US" dirty="0" smtClean="0"/>
              <a:t>Your code passed the `</a:t>
            </a:r>
            <a:r>
              <a:rPr lang="en-US" dirty="0" err="1" smtClean="0"/>
              <a:t>inspec</a:t>
            </a:r>
            <a:r>
              <a:rPr lang="en-US" dirty="0" smtClean="0"/>
              <a:t> check` test and your system passed the `</a:t>
            </a:r>
            <a:r>
              <a:rPr lang="en-US" dirty="0" err="1" smtClean="0"/>
              <a:t>inspec</a:t>
            </a:r>
            <a:r>
              <a:rPr lang="en-US" dirty="0" smtClean="0"/>
              <a:t> exec` test.</a:t>
            </a:r>
          </a:p>
          <a:p>
            <a:endParaRPr lang="en-US" dirty="0"/>
          </a:p>
          <a:p>
            <a:r>
              <a:rPr lang="en-US" dirty="0" smtClean="0"/>
              <a:t>But what would an </a:t>
            </a:r>
            <a:r>
              <a:rPr lang="en-US" dirty="0"/>
              <a:t>`</a:t>
            </a:r>
            <a:r>
              <a:rPr lang="en-US" dirty="0" err="1"/>
              <a:t>inspec</a:t>
            </a:r>
            <a:r>
              <a:rPr lang="en-US" dirty="0"/>
              <a:t> exec` </a:t>
            </a:r>
            <a:r>
              <a:rPr lang="en-US" dirty="0" smtClean="0"/>
              <a:t>failure look like?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7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`</a:t>
            </a:r>
            <a:r>
              <a:rPr lang="en-US" dirty="0" err="1" smtClean="0"/>
              <a:t>inspec</a:t>
            </a:r>
            <a:r>
              <a:rPr lang="en-US" dirty="0" smtClean="0"/>
              <a:t> exec` Failure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7385007" cy="5345953"/>
          </a:xfrm>
        </p:spPr>
        <p:txBody>
          <a:bodyPr/>
          <a:lstStyle/>
          <a:p>
            <a:r>
              <a:rPr lang="en-US" dirty="0" smtClean="0"/>
              <a:t>Let's say </a:t>
            </a:r>
            <a:r>
              <a:rPr lang="en-US" dirty="0"/>
              <a:t>you modified your </a:t>
            </a:r>
            <a:endParaRPr lang="en-US" dirty="0" smtClean="0"/>
          </a:p>
          <a:p>
            <a:r>
              <a:rPr lang="en-US" dirty="0" smtClean="0"/>
              <a:t>~ secureprofile_01/controls/</a:t>
            </a:r>
            <a:r>
              <a:rPr lang="en-US" dirty="0" err="1" smtClean="0"/>
              <a:t>tmp.rb</a:t>
            </a:r>
            <a:endParaRPr lang="en-US" dirty="0" smtClean="0"/>
          </a:p>
          <a:p>
            <a:r>
              <a:rPr lang="en-US" dirty="0" smtClean="0"/>
              <a:t>and changed `</a:t>
            </a:r>
            <a:r>
              <a:rPr lang="en-US" b="1" dirty="0" smtClean="0"/>
              <a:t>should </a:t>
            </a:r>
            <a:r>
              <a:rPr lang="en-US" b="1" dirty="0" err="1"/>
              <a:t>be_owned_by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root`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b="1" dirty="0" smtClean="0">
                <a:solidFill>
                  <a:srgbClr val="FF0000"/>
                </a:solidFill>
              </a:rPr>
              <a:t> `</a:t>
            </a:r>
            <a:r>
              <a:rPr lang="en-US" b="1" dirty="0" smtClean="0"/>
              <a:t>should </a:t>
            </a:r>
            <a:r>
              <a:rPr lang="en-US" b="1" dirty="0" err="1"/>
              <a:t>be_owned_by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other</a:t>
            </a:r>
            <a:r>
              <a:rPr lang="en-US" b="1" dirty="0" smtClean="0">
                <a:solidFill>
                  <a:schemeClr val="tx1"/>
                </a:solidFill>
              </a:rPr>
              <a:t>`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 then ran `</a:t>
            </a:r>
            <a:r>
              <a:rPr lang="en-US" dirty="0" err="1" smtClean="0">
                <a:solidFill>
                  <a:schemeClr val="tx1"/>
                </a:solidFill>
              </a:rPr>
              <a:t>inspec</a:t>
            </a:r>
            <a:r>
              <a:rPr lang="en-US" dirty="0" smtClean="0">
                <a:solidFill>
                  <a:schemeClr val="tx1"/>
                </a:solidFill>
              </a:rPr>
              <a:t> exec` against that file...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2521" y="1627368"/>
            <a:ext cx="7840495" cy="59516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...</a:t>
            </a:r>
          </a:p>
          <a:p>
            <a:r>
              <a:rPr lang="en-US" sz="2000" b="1" dirty="0" smtClean="0"/>
              <a:t>control "tmp-1.1" do</a:t>
            </a:r>
          </a:p>
          <a:p>
            <a:r>
              <a:rPr lang="en-US" sz="2000" b="1" dirty="0" smtClean="0"/>
              <a:t>  impact 0.3</a:t>
            </a:r>
          </a:p>
          <a:p>
            <a:r>
              <a:rPr lang="en-US" sz="2000" b="1" dirty="0" smtClean="0"/>
              <a:t>  title "/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 directory is owned by the root user"</a:t>
            </a:r>
          </a:p>
          <a:p>
            <a:r>
              <a:rPr lang="en-US" sz="2000" b="1" dirty="0" smtClean="0"/>
              <a:t>  desc "The 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 directory must be owned by the root user"</a:t>
            </a:r>
          </a:p>
          <a:p>
            <a:r>
              <a:rPr lang="en-US" sz="2000" b="1" dirty="0" smtClean="0"/>
              <a:t>  describe file('/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') do</a:t>
            </a:r>
          </a:p>
          <a:p>
            <a:r>
              <a:rPr lang="en-US" sz="2000" b="1" dirty="0" smtClean="0"/>
              <a:t>    it { should </a:t>
            </a:r>
            <a:r>
              <a:rPr lang="en-US" sz="2000" b="1" dirty="0" err="1" smtClean="0"/>
              <a:t>be_owned_by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other</a:t>
            </a:r>
            <a:r>
              <a:rPr lang="en-US" sz="2000" b="1" dirty="0" smtClean="0"/>
              <a:t>' }</a:t>
            </a:r>
          </a:p>
          <a:p>
            <a:r>
              <a:rPr lang="en-US" sz="2000" b="1" dirty="0" smtClean="0"/>
              <a:t>  end</a:t>
            </a:r>
          </a:p>
          <a:p>
            <a:r>
              <a:rPr lang="en-US" sz="2000" b="1" dirty="0" smtClean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0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45923"/>
            <a:ext cx="14423693" cy="5250519"/>
          </a:xfrm>
        </p:spPr>
        <p:txBody>
          <a:bodyPr/>
          <a:lstStyle/>
          <a:p>
            <a:r>
              <a:rPr lang="en-US" sz="1800" dirty="0" smtClean="0"/>
              <a:t>...</a:t>
            </a:r>
          </a:p>
          <a:p>
            <a:r>
              <a:rPr lang="en-US" sz="1800" dirty="0" smtClean="0"/>
              <a:t>Failures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  1) File /</a:t>
            </a:r>
            <a:r>
              <a:rPr lang="en-US" sz="1800" dirty="0" err="1"/>
              <a:t>tmp</a:t>
            </a:r>
            <a:r>
              <a:rPr lang="en-US" sz="1800" dirty="0"/>
              <a:t> should be owned by "other"</a:t>
            </a:r>
          </a:p>
          <a:p>
            <a:r>
              <a:rPr lang="en-US" sz="1800" dirty="0"/>
              <a:t>     Failure/Error: DEFAULT_FAILURE_NOTIFIER = lambda { |failure, _opts| raise failure }</a:t>
            </a:r>
          </a:p>
          <a:p>
            <a:r>
              <a:rPr lang="en-US" sz="1800" dirty="0"/>
              <a:t>       expected `File /</a:t>
            </a:r>
            <a:r>
              <a:rPr lang="en-US" sz="1800" dirty="0" err="1"/>
              <a:t>tmp.owned_by</a:t>
            </a:r>
            <a:r>
              <a:rPr lang="en-US" sz="1800" dirty="0"/>
              <a:t>?("other")` to return true, got false</a:t>
            </a:r>
          </a:p>
          <a:p>
            <a:r>
              <a:rPr lang="en-US" sz="1800" dirty="0"/>
              <a:t>     # secureprofile_01/controls/tmp.rb:20:in `block (3 levels) in load'</a:t>
            </a:r>
          </a:p>
          <a:p>
            <a:endParaRPr lang="en-US" sz="1800" dirty="0"/>
          </a:p>
          <a:p>
            <a:r>
              <a:rPr lang="en-US" sz="1800" dirty="0"/>
              <a:t>Finished in 0.06284 seconds (files took 1.4 seconds to load)</a:t>
            </a:r>
          </a:p>
          <a:p>
            <a:r>
              <a:rPr lang="en-US" sz="1800" dirty="0"/>
              <a:t>4 examples, 1 failure</a:t>
            </a:r>
          </a:p>
          <a:p>
            <a:endParaRPr lang="en-US" sz="1800" dirty="0"/>
          </a:p>
          <a:p>
            <a:r>
              <a:rPr lang="en-US" sz="1800" dirty="0"/>
              <a:t>Failed examples:</a:t>
            </a:r>
          </a:p>
          <a:p>
            <a:endParaRPr lang="en-US" sz="1800" dirty="0"/>
          </a:p>
          <a:p>
            <a:r>
              <a:rPr lang="en-US" sz="1800" dirty="0" err="1"/>
              <a:t>rspec</a:t>
            </a:r>
            <a:r>
              <a:rPr lang="en-US" sz="1800" dirty="0"/>
              <a:t>  # File /</a:t>
            </a:r>
            <a:r>
              <a:rPr lang="en-US" sz="1800" dirty="0" err="1"/>
              <a:t>tmp</a:t>
            </a:r>
            <a:r>
              <a:rPr lang="en-US" sz="1800" dirty="0"/>
              <a:t> should be owned by "other"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03507"/>
            <a:ext cx="14422528" cy="91440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exec secureprofile_01/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`</a:t>
            </a:r>
            <a:r>
              <a:rPr lang="en-US" dirty="0" err="1" smtClean="0"/>
              <a:t>inspec</a:t>
            </a:r>
            <a:r>
              <a:rPr lang="en-US" dirty="0" smtClean="0"/>
              <a:t> exec`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46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524" y="2294618"/>
            <a:ext cx="12330113" cy="1324881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Uploading </a:t>
            </a:r>
            <a:r>
              <a:rPr lang="en-US" dirty="0" smtClean="0"/>
              <a:t>Custom Profiles to </a:t>
            </a:r>
            <a:r>
              <a:rPr lang="en-US" dirty="0"/>
              <a:t>Compliance Server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71638" y="3872753"/>
            <a:ext cx="12319000" cy="4223497"/>
          </a:xfrm>
          <a:prstGeom prst="rect">
            <a:avLst/>
          </a:prstGeom>
        </p:spPr>
        <p:txBody>
          <a:bodyPr/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v </a:t>
            </a:r>
            <a:r>
              <a:rPr lang="en-US" dirty="0" smtClean="0"/>
              <a:t>0.14.2 </a:t>
            </a:r>
            <a:r>
              <a:rPr lang="en-US" dirty="0"/>
              <a:t>and above </a:t>
            </a:r>
            <a:r>
              <a:rPr lang="en-US" dirty="0" smtClean="0"/>
              <a:t>uses the 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compliance upload </a:t>
            </a:r>
            <a:r>
              <a:rPr lang="en-US" dirty="0" smtClean="0"/>
              <a:t>PATH` command to upload profiles from a workstation to the Compliance Server.</a:t>
            </a:r>
          </a:p>
          <a:p>
            <a:endParaRPr lang="en-US" dirty="0"/>
          </a:p>
          <a:p>
            <a:r>
              <a:rPr lang="en-US" dirty="0" smtClean="0"/>
              <a:t>That command should be preceded by the `</a:t>
            </a:r>
            <a:r>
              <a:rPr lang="fr-FR" dirty="0" err="1" smtClean="0"/>
              <a:t>inspec</a:t>
            </a:r>
            <a:r>
              <a:rPr lang="fr-FR" dirty="0" smtClean="0"/>
              <a:t> </a:t>
            </a:r>
            <a:r>
              <a:rPr lang="fr-FR" dirty="0"/>
              <a:t>compliance login SERVER --</a:t>
            </a:r>
            <a:r>
              <a:rPr lang="fr-FR" dirty="0" err="1"/>
              <a:t>password</a:t>
            </a:r>
            <a:r>
              <a:rPr lang="fr-FR" dirty="0"/>
              <a:t>=PASSWORD --</a:t>
            </a:r>
            <a:r>
              <a:rPr lang="fr-FR" dirty="0" smtClean="0"/>
              <a:t>user=USER` in </a:t>
            </a:r>
            <a:r>
              <a:rPr lang="fr-FR" dirty="0" err="1" smtClean="0"/>
              <a:t>order</a:t>
            </a:r>
            <a:r>
              <a:rPr lang="fr-FR" dirty="0" smtClean="0"/>
              <a:t> to first log in to the Compliance Server.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86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Upload your </a:t>
            </a:r>
            <a:r>
              <a:rPr lang="en-US" dirty="0"/>
              <a:t>c</a:t>
            </a:r>
            <a:r>
              <a:rPr lang="en-US" dirty="0" smtClean="0"/>
              <a:t>ustom profile to the Compliance server.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a scan from your Compliance server using your custom profile.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dirty="0" smtClean="0"/>
              <a:t>secureprofile_01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120301"/>
          </a:xfrm>
        </p:spPr>
        <p:txBody>
          <a:bodyPr/>
          <a:lstStyle/>
          <a:p>
            <a:r>
              <a:rPr lang="en-US" dirty="0" smtClean="0"/>
              <a:t>$ cd ~</a:t>
            </a:r>
          </a:p>
          <a:p>
            <a:r>
              <a:rPr lang="en-US" dirty="0" smtClean="0"/>
              <a:t>$ 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Ensure You Are in the Home Dir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13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Commands</a:t>
            </a:r>
            <a:r>
              <a:rPr lang="en-US" sz="2000" dirty="0"/>
              <a:t>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exec PROFILE                                  # executes 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help [COMMAND]                                # Describe 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login SERVER --password=PASSWORD --user=USER  # Log in to...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logout                                        # user logo...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profiles                                      # list all 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upload PATH                                   # uploads a...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inspec</a:t>
            </a:r>
            <a:r>
              <a:rPr lang="en-US" sz="2000" dirty="0"/>
              <a:t> compliance version                                       # displays ...</a:t>
            </a:r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compliance </a:t>
            </a:r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/>
              <a:t>Using '</a:t>
            </a:r>
            <a:r>
              <a:rPr lang="en-US" dirty="0" err="1" smtClean="0"/>
              <a:t>inspec</a:t>
            </a:r>
            <a:r>
              <a:rPr lang="en-US" dirty="0" smtClean="0"/>
              <a:t> compliance`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4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dirty="0"/>
              <a:t>Successfully authenticated</a:t>
            </a:r>
          </a:p>
          <a:p>
            <a:r>
              <a:rPr lang="en-US" dirty="0"/>
              <a:t>[chef@ip-172-31-0-65 ~]$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login https</a:t>
            </a:r>
            <a:r>
              <a:rPr lang="en-US" dirty="0" smtClean="0"/>
              <a:t>://SERVER/api </a:t>
            </a:r>
            <a:r>
              <a:rPr lang="en-US" dirty="0"/>
              <a:t>--user=admin --password=</a:t>
            </a:r>
            <a:r>
              <a:rPr lang="en-US" dirty="0" smtClean="0"/>
              <a:t>'admin'  </a:t>
            </a:r>
            <a:r>
              <a:rPr lang="en-US" dirty="0"/>
              <a:t>--insecure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Logging in to your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377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dirty="0" smtClean="0"/>
              <a:t>secureprofile_01</a:t>
            </a:r>
            <a:endParaRPr lang="en-US" dirty="0"/>
          </a:p>
          <a:p>
            <a:r>
              <a:rPr lang="en-US" dirty="0"/>
              <a:t>├── controls</a:t>
            </a:r>
          </a:p>
          <a:p>
            <a:r>
              <a:rPr lang="en-US" dirty="0"/>
              <a:t>│   ├── </a:t>
            </a:r>
            <a:r>
              <a:rPr lang="en-US" dirty="0" err="1"/>
              <a:t>example.rb</a:t>
            </a:r>
            <a:endParaRPr lang="en-US" dirty="0"/>
          </a:p>
          <a:p>
            <a:r>
              <a:rPr lang="en-US" dirty="0"/>
              <a:t>│   └── </a:t>
            </a:r>
            <a:r>
              <a:rPr lang="en-US" dirty="0" err="1"/>
              <a:t>tmp.rb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inspec.yml</a:t>
            </a:r>
            <a:endParaRPr lang="en-US" dirty="0"/>
          </a:p>
          <a:p>
            <a:r>
              <a:rPr lang="en-US" dirty="0"/>
              <a:t>├── libraries</a:t>
            </a:r>
          </a:p>
          <a:p>
            <a:r>
              <a:rPr lang="en-US" dirty="0"/>
              <a:t>└── README.md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tree secureprofile_01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Viewing Your Custom Profile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72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sz="1800" dirty="0"/>
              <a:t>Available profiles:</a:t>
            </a:r>
          </a:p>
          <a:p>
            <a:r>
              <a:rPr lang="en-US" sz="1800" dirty="0"/>
              <a:t>-------------------</a:t>
            </a:r>
          </a:p>
          <a:p>
            <a:r>
              <a:rPr lang="en-US" sz="1800" dirty="0"/>
              <a:t> * admin/profile</a:t>
            </a:r>
          </a:p>
          <a:p>
            <a:r>
              <a:rPr lang="en-US" sz="1800" dirty="0"/>
              <a:t> * admin/profile-cis-3.1</a:t>
            </a:r>
          </a:p>
          <a:p>
            <a:r>
              <a:rPr lang="en-US" sz="1800" dirty="0"/>
              <a:t> * admin/profile1</a:t>
            </a:r>
          </a:p>
          <a:p>
            <a:r>
              <a:rPr lang="en-US" sz="1800" dirty="0"/>
              <a:t> * base/apache</a:t>
            </a:r>
          </a:p>
          <a:p>
            <a:r>
              <a:rPr lang="en-US" sz="1800" dirty="0"/>
              <a:t> * base/</a:t>
            </a:r>
            <a:r>
              <a:rPr lang="en-US" sz="1800" dirty="0" err="1"/>
              <a:t>linux</a:t>
            </a:r>
            <a:endParaRPr lang="en-US" sz="1800" dirty="0"/>
          </a:p>
          <a:p>
            <a:r>
              <a:rPr lang="en-US" sz="1800" dirty="0"/>
              <a:t> * base/</a:t>
            </a:r>
            <a:r>
              <a:rPr lang="en-US" sz="1800" dirty="0" err="1"/>
              <a:t>mysql</a:t>
            </a:r>
            <a:endParaRPr lang="en-US" sz="1800" dirty="0"/>
          </a:p>
          <a:p>
            <a:r>
              <a:rPr lang="en-US" sz="1800" dirty="0"/>
              <a:t> * base/</a:t>
            </a:r>
            <a:r>
              <a:rPr lang="en-US" sz="1800" dirty="0" err="1"/>
              <a:t>postgres</a:t>
            </a:r>
            <a:endParaRPr lang="en-US" sz="1800" dirty="0"/>
          </a:p>
          <a:p>
            <a:r>
              <a:rPr lang="en-US" sz="1800" dirty="0"/>
              <a:t> * base/ssh</a:t>
            </a:r>
          </a:p>
          <a:p>
            <a:r>
              <a:rPr lang="en-US" sz="1800" dirty="0"/>
              <a:t> * base/windows</a:t>
            </a:r>
          </a:p>
          <a:p>
            <a:r>
              <a:rPr lang="en-US" sz="1800" dirty="0"/>
              <a:t> * cis/cis-ubuntu-level1</a:t>
            </a:r>
          </a:p>
          <a:p>
            <a:r>
              <a:rPr lang="en-US" sz="1800" dirty="0"/>
              <a:t> * cis/cis-ubuntu-level2</a:t>
            </a:r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profiles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GL: Viewing Compliance Profiles on Your Compliance Server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84864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sz="1400" dirty="0"/>
              <a:t>I, [2016-03-02T14:56:18.714517 #29237]  INFO -- : Checking profile in </a:t>
            </a:r>
            <a:r>
              <a:rPr lang="en-US" sz="1400" dirty="0" err="1"/>
              <a:t>secureprof</a:t>
            </a:r>
            <a:r>
              <a:rPr lang="en-US" sz="1400" dirty="0"/>
              <a:t>                              ile_01</a:t>
            </a:r>
          </a:p>
          <a:p>
            <a:r>
              <a:rPr lang="en-US" sz="1400" dirty="0"/>
              <a:t>I, [2016-03-02T14:56:18.714883 #29237]  INFO -- : Metadata OK.</a:t>
            </a:r>
          </a:p>
          <a:p>
            <a:r>
              <a:rPr lang="en-US" sz="1400" dirty="0"/>
              <a:t>I, [2016-03-02T14:56:18.842213 #29237]  INFO -- : Found 3 controls.</a:t>
            </a:r>
          </a:p>
          <a:p>
            <a:r>
              <a:rPr lang="en-US" sz="1400" dirty="0"/>
              <a:t>I, [2016-03-02T14:56:18.842320 #29237]  INFO -- : Verify all controls in control                              s/</a:t>
            </a:r>
            <a:r>
              <a:rPr lang="en-US" sz="1400" dirty="0" err="1"/>
              <a:t>example.rb</a:t>
            </a:r>
            <a:endParaRPr lang="en-US" sz="1400" dirty="0"/>
          </a:p>
          <a:p>
            <a:r>
              <a:rPr lang="en-US" sz="1400" dirty="0"/>
              <a:t>I, [2016-03-02T14:56:18.842380 #29237]  INFO -- : Verify all controls in control                              s/</a:t>
            </a:r>
            <a:r>
              <a:rPr lang="en-US" sz="1400" dirty="0" err="1"/>
              <a:t>tmp.rb</a:t>
            </a:r>
            <a:endParaRPr lang="en-US" sz="1400" dirty="0"/>
          </a:p>
          <a:p>
            <a:r>
              <a:rPr lang="en-US" sz="1400" dirty="0"/>
              <a:t>I, [2016-03-02T14:56:18.842430 #29237]  INFO -- : Control definitions OK.</a:t>
            </a:r>
          </a:p>
          <a:p>
            <a:r>
              <a:rPr lang="en-US" sz="1400" dirty="0"/>
              <a:t>Profile is valid</a:t>
            </a:r>
          </a:p>
          <a:p>
            <a:r>
              <a:rPr lang="en-US" sz="1400" dirty="0"/>
              <a:t>Generate temporary profile archive at /</a:t>
            </a:r>
            <a:r>
              <a:rPr lang="en-US" sz="1400" dirty="0" err="1"/>
              <a:t>tmp</a:t>
            </a:r>
            <a:r>
              <a:rPr lang="en-US" sz="1400" dirty="0"/>
              <a:t>/secureprofile_0120160302-29237-1hmvbe                              8.tar.gz</a:t>
            </a:r>
          </a:p>
          <a:p>
            <a:r>
              <a:rPr lang="en-US" sz="1400" dirty="0"/>
              <a:t>I, [2016-03-02T14:56:18.925296 #29237]  INFO -- : Generate archive /</a:t>
            </a:r>
            <a:r>
              <a:rPr lang="en-US" sz="1400" dirty="0" err="1"/>
              <a:t>tmp</a:t>
            </a:r>
            <a:r>
              <a:rPr lang="en-US" sz="1400" dirty="0"/>
              <a:t>/</a:t>
            </a:r>
            <a:r>
              <a:rPr lang="en-US" sz="1400" dirty="0" err="1"/>
              <a:t>securepr</a:t>
            </a:r>
            <a:r>
              <a:rPr lang="en-US" sz="1400" dirty="0"/>
              <a:t>                              ofile_0120160302-29237-1hmvbe8.tar.gz.</a:t>
            </a:r>
          </a:p>
          <a:p>
            <a:r>
              <a:rPr lang="en-US" sz="1400" dirty="0"/>
              <a:t>I, [2016-03-02T14:56:18.933640 #29237]  INFO -- : Finished archive generation.</a:t>
            </a:r>
          </a:p>
          <a:p>
            <a:r>
              <a:rPr lang="en-US" sz="1400" dirty="0"/>
              <a:t>Start upload to admin/secureprofile_01</a:t>
            </a:r>
          </a:p>
          <a:p>
            <a:r>
              <a:rPr lang="en-US" sz="1400" dirty="0"/>
              <a:t>Uploading to https://54.152.196.46/api/owners/admin/compliance/secureprofile_01/                              tar</a:t>
            </a:r>
          </a:p>
          <a:p>
            <a:r>
              <a:rPr lang="en-US" sz="1400" dirty="0"/>
              <a:t>Successfully uploaded profile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upload secureprofile_01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Uploading Your Custom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84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sz="1600" dirty="0"/>
              <a:t>Available profiles:</a:t>
            </a:r>
          </a:p>
          <a:p>
            <a:r>
              <a:rPr lang="en-US" sz="1600" dirty="0"/>
              <a:t>-------------------</a:t>
            </a:r>
          </a:p>
          <a:p>
            <a:r>
              <a:rPr lang="en-US" sz="1600" dirty="0"/>
              <a:t> * admin/profile</a:t>
            </a:r>
          </a:p>
          <a:p>
            <a:r>
              <a:rPr lang="en-US" sz="1600" dirty="0"/>
              <a:t> * admin/profile-cis-3.1</a:t>
            </a:r>
          </a:p>
          <a:p>
            <a:r>
              <a:rPr lang="en-US" sz="1600" dirty="0"/>
              <a:t> * admin/profile1</a:t>
            </a:r>
          </a:p>
          <a:p>
            <a:r>
              <a:rPr lang="en-US" sz="1600" dirty="0"/>
              <a:t> * admin/secureprofile_01</a:t>
            </a:r>
          </a:p>
          <a:p>
            <a:r>
              <a:rPr lang="en-US" sz="1600" dirty="0"/>
              <a:t> * base/apache</a:t>
            </a:r>
          </a:p>
          <a:p>
            <a:r>
              <a:rPr lang="en-US" sz="1600" dirty="0"/>
              <a:t> * base/</a:t>
            </a:r>
            <a:r>
              <a:rPr lang="en-US" sz="1600" dirty="0" err="1"/>
              <a:t>linux</a:t>
            </a:r>
            <a:endParaRPr lang="en-US" sz="1600" dirty="0"/>
          </a:p>
          <a:p>
            <a:r>
              <a:rPr lang="en-US" sz="1600" dirty="0"/>
              <a:t> * base/</a:t>
            </a:r>
            <a:r>
              <a:rPr lang="en-US" sz="1600" dirty="0" err="1"/>
              <a:t>mysql</a:t>
            </a:r>
            <a:endParaRPr lang="en-US" sz="1600" dirty="0"/>
          </a:p>
          <a:p>
            <a:r>
              <a:rPr lang="en-US" sz="1600" dirty="0"/>
              <a:t> * base/</a:t>
            </a:r>
            <a:r>
              <a:rPr lang="en-US" sz="1600" dirty="0" err="1"/>
              <a:t>postgres</a:t>
            </a:r>
            <a:endParaRPr lang="en-US" sz="1600" dirty="0"/>
          </a:p>
          <a:p>
            <a:r>
              <a:rPr lang="en-US" sz="1600" dirty="0"/>
              <a:t> * base/ssh</a:t>
            </a:r>
          </a:p>
          <a:p>
            <a:r>
              <a:rPr lang="en-US" sz="1600" dirty="0"/>
              <a:t> * base/windows</a:t>
            </a:r>
          </a:p>
          <a:p>
            <a:r>
              <a:rPr lang="en-US" sz="1600" dirty="0"/>
              <a:t> * cis/cis-ubuntu-level1</a:t>
            </a:r>
          </a:p>
          <a:p>
            <a:r>
              <a:rPr lang="en-US" sz="1600" dirty="0"/>
              <a:t> * cis/cis-ubuntu-level2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profiles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GL: Viewing Compliance Profiles on Your Compliance Server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127883" y="4552950"/>
            <a:ext cx="14420850" cy="37577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4200" kern="1200" baseline="0">
                <a:solidFill>
                  <a:schemeClr val="bg2"/>
                </a:solidFill>
                <a:latin typeface="Courier New"/>
                <a:ea typeface="ＭＳ Ｐゴシック" charset="0"/>
                <a:cs typeface="Courier New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982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876549"/>
            <a:ext cx="14423693" cy="5019893"/>
          </a:xfrm>
        </p:spPr>
        <p:txBody>
          <a:bodyPr/>
          <a:lstStyle/>
          <a:p>
            <a:r>
              <a:rPr lang="en-US" dirty="0"/>
              <a:t>Successfully logged out</a:t>
            </a: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215551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compliance logout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Logging out of Your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479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Viewing Your Uploaded Custom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3340" y="1856198"/>
            <a:ext cx="4253746" cy="5345953"/>
          </a:xfrm>
        </p:spPr>
        <p:txBody>
          <a:bodyPr/>
          <a:lstStyle/>
          <a:p>
            <a:r>
              <a:rPr lang="en-US" dirty="0" smtClean="0"/>
              <a:t>Use a web browser to navigate the Compliance tab of your Compliance server. </a:t>
            </a:r>
          </a:p>
          <a:p>
            <a:endParaRPr lang="en-US" dirty="0"/>
          </a:p>
          <a:p>
            <a:r>
              <a:rPr lang="en-US" dirty="0" smtClean="0"/>
              <a:t>Notice that your custom profile is present.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6" y="1624012"/>
            <a:ext cx="11198463" cy="49291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GL: </a:t>
            </a:r>
            <a:r>
              <a:rPr lang="en-US" dirty="0" smtClean="0"/>
              <a:t>Testing Your </a:t>
            </a:r>
            <a:r>
              <a:rPr lang="en-US" dirty="0"/>
              <a:t>Uploaded Custom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3712410" cy="5345953"/>
          </a:xfrm>
        </p:spPr>
        <p:txBody>
          <a:bodyPr/>
          <a:lstStyle/>
          <a:p>
            <a:r>
              <a:rPr lang="en-US" dirty="0" smtClean="0"/>
              <a:t>Navigate to the Compliance dashboard, click your Linux target, and then click </a:t>
            </a:r>
            <a:r>
              <a:rPr lang="en-US" b="1" dirty="0" smtClean="0"/>
              <a:t>Scan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87" y="1856198"/>
            <a:ext cx="10599506" cy="42398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19731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GL: Testing Your Uploaded Custom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3712410" cy="5345953"/>
          </a:xfrm>
        </p:spPr>
        <p:txBody>
          <a:bodyPr/>
          <a:lstStyle/>
          <a:p>
            <a:r>
              <a:rPr lang="en-US" dirty="0" smtClean="0"/>
              <a:t>Select only your custom profile and then click </a:t>
            </a:r>
            <a:r>
              <a:rPr lang="en-US" b="1" dirty="0" smtClean="0"/>
              <a:t>Scan now</a:t>
            </a:r>
            <a:r>
              <a:rPr lang="en-US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142708"/>
            <a:ext cx="7296944" cy="6788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943350" y="3524250"/>
            <a:ext cx="8420100" cy="39624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99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GL: Testing Your Uploaded Custom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1950" y="1856198"/>
            <a:ext cx="4267200" cy="5345953"/>
          </a:xfrm>
        </p:spPr>
        <p:txBody>
          <a:bodyPr/>
          <a:lstStyle/>
          <a:p>
            <a:r>
              <a:rPr lang="en-US" dirty="0" smtClean="0"/>
              <a:t>You should now see that your custom profile works properly and your Linux target is in compliance.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24" y="1809750"/>
            <a:ext cx="11126249" cy="4362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11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Upload your </a:t>
            </a:r>
            <a:r>
              <a:rPr lang="en-US" dirty="0"/>
              <a:t>c</a:t>
            </a:r>
            <a:r>
              <a:rPr lang="en-US" dirty="0" smtClean="0"/>
              <a:t>ustom profile to the Compliance server.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Run a scan from your Compliance server using your custom profile.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53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difference between </a:t>
            </a:r>
            <a:r>
              <a:rPr lang="en-US" dirty="0"/>
              <a:t>`</a:t>
            </a:r>
            <a:r>
              <a:rPr lang="en-US" dirty="0" err="1"/>
              <a:t>inspec</a:t>
            </a:r>
            <a:r>
              <a:rPr lang="en-US" dirty="0"/>
              <a:t> check</a:t>
            </a:r>
            <a:r>
              <a:rPr lang="en-US" dirty="0" smtClean="0"/>
              <a:t>` and  `</a:t>
            </a:r>
            <a:r>
              <a:rPr lang="en-US" dirty="0" err="1"/>
              <a:t>inspec</a:t>
            </a:r>
            <a:r>
              <a:rPr lang="en-US" dirty="0"/>
              <a:t> exec</a:t>
            </a:r>
            <a:r>
              <a:rPr lang="en-US" dirty="0" smtClean="0"/>
              <a:t>'?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does 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profile` do? </a:t>
            </a:r>
          </a:p>
        </p:txBody>
      </p:sp>
    </p:spTree>
    <p:extLst>
      <p:ext uri="{BB962C8B-B14F-4D97-AF65-F5344CB8AC3E}">
        <p14:creationId xmlns:p14="http://schemas.microsoft.com/office/powerpoint/2010/main" val="823346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InSpec command line interface (CLI) to </a:t>
            </a:r>
            <a:r>
              <a:rPr lang="en-US" dirty="0" smtClean="0"/>
              <a:t>help us create Compliance profiles and run </a:t>
            </a:r>
            <a:r>
              <a:rPr lang="en-US" dirty="0"/>
              <a:t>audit tests against targets.</a:t>
            </a:r>
          </a:p>
          <a:p>
            <a:endParaRPr lang="en-US" dirty="0"/>
          </a:p>
          <a:p>
            <a:r>
              <a:rPr lang="en-US" dirty="0" smtClean="0"/>
              <a:t>The InSpec </a:t>
            </a:r>
            <a:r>
              <a:rPr lang="en-US" dirty="0"/>
              <a:t>CLI </a:t>
            </a:r>
            <a:r>
              <a:rPr lang="en-US" dirty="0" smtClean="0"/>
              <a:t>commands can run </a:t>
            </a:r>
            <a:r>
              <a:rPr lang="en-US" dirty="0"/>
              <a:t>audit tests against targets using SSH, WinRM,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,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'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streamlines the creation of new Compliance profiles.</a:t>
            </a:r>
          </a:p>
        </p:txBody>
      </p:sp>
    </p:spTree>
    <p:extLst>
      <p:ext uri="{BB962C8B-B14F-4D97-AF65-F5344CB8AC3E}">
        <p14:creationId xmlns:p14="http://schemas.microsoft.com/office/powerpoint/2010/main" val="2352368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463223"/>
            <a:ext cx="12319000" cy="3681856"/>
          </a:xfrm>
        </p:spPr>
        <p:txBody>
          <a:bodyPr/>
          <a:lstStyle/>
          <a:p>
            <a:r>
              <a:rPr lang="en-US" dirty="0"/>
              <a:t>We'll be using `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`</a:t>
            </a:r>
            <a:r>
              <a:rPr lang="en-US" dirty="0" err="1"/>
              <a:t>inspec</a:t>
            </a:r>
            <a:r>
              <a:rPr lang="en-US" dirty="0"/>
              <a:t> check` and `</a:t>
            </a:r>
            <a:r>
              <a:rPr lang="en-US" dirty="0" err="1"/>
              <a:t>inspec</a:t>
            </a:r>
            <a:r>
              <a:rPr lang="en-US" dirty="0"/>
              <a:t> exec`.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compliance profile code that you write 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084057"/>
            <a:ext cx="14423693" cy="6039217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[chef@ip-172-31-0-65 ~]$ </a:t>
            </a:r>
            <a:r>
              <a:rPr lang="en-US" sz="2400" dirty="0" err="1"/>
              <a:t>inspec</a:t>
            </a:r>
            <a:r>
              <a:rPr lang="en-US" sz="2400" dirty="0"/>
              <a:t> help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Commands: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archive PATH               # archive a profile to tar.gz (</a:t>
            </a:r>
            <a:r>
              <a:rPr lang="en-US" sz="2400" dirty="0" err="1"/>
              <a:t>defau</a:t>
            </a:r>
            <a:r>
              <a:rPr lang="en-US" sz="2400" dirty="0"/>
              <a:t>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check PATH                 # verify all tests at the specified 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compliance SUBCOMMAND ...  # Chef Compliance commands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detect                     # detect the target OS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exec PATHS                 # run all test files at the </a:t>
            </a:r>
            <a:r>
              <a:rPr lang="en-US" sz="2400" dirty="0" err="1"/>
              <a:t>specifie</a:t>
            </a:r>
            <a:r>
              <a:rPr lang="en-US" sz="2400" dirty="0"/>
              <a:t>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help [COMMAND]             # Describe available commands or one...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TEMPLATE ...          # Scaffolds a new project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json</a:t>
            </a:r>
            <a:r>
              <a:rPr lang="en-US" sz="2400" dirty="0"/>
              <a:t> PATH                  # read all tests in PATH and </a:t>
            </a:r>
            <a:r>
              <a:rPr lang="en-US" sz="2400" dirty="0" err="1"/>
              <a:t>generat</a:t>
            </a:r>
            <a:r>
              <a:rPr lang="en-US" sz="2400" dirty="0"/>
              <a:t>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shell                      # open an interactive debugging shell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version                    # prints the version of this tool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73778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GL: Using `</a:t>
            </a:r>
            <a:r>
              <a:rPr lang="en-US" sz="4700" dirty="0" err="1" smtClean="0"/>
              <a:t>inspec</a:t>
            </a:r>
            <a:r>
              <a:rPr lang="en-US" sz="4700" dirty="0" smtClean="0"/>
              <a:t> help`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414820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084058"/>
            <a:ext cx="14827733" cy="5358734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[chef@ip-172-31-0-65 ~]$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help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Commands: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help [COMMAND]  # Describe subcommands or one specific subcommand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profile NAME    # Create a new profile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 smtClean="0"/>
              <a:t># </a:t>
            </a:r>
            <a:r>
              <a:rPr lang="en-US" sz="2400" dirty="0"/>
              <a:t>prints the version of this tool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3" y="1239875"/>
            <a:ext cx="14826535" cy="73778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GL: Using `</a:t>
            </a:r>
            <a:r>
              <a:rPr lang="en-US" sz="4700" dirty="0" err="1" smtClean="0"/>
              <a:t>inspec</a:t>
            </a:r>
            <a:r>
              <a:rPr lang="en-US" sz="4700" dirty="0" smtClean="0"/>
              <a:t> </a:t>
            </a:r>
            <a:r>
              <a:rPr lang="en-US" sz="4700" dirty="0" err="1" smtClean="0"/>
              <a:t>init</a:t>
            </a:r>
            <a:r>
              <a:rPr lang="en-US" sz="4700" dirty="0" smtClean="0"/>
              <a:t>` help`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60428"/>
            <a:ext cx="14423693" cy="513960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Create new profile at /home/chef/secureprofile_01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file README.md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directory libraries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directory controls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file controls/</a:t>
            </a:r>
            <a:r>
              <a:rPr lang="en-US" dirty="0" err="1"/>
              <a:t>example.rb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file </a:t>
            </a:r>
            <a:r>
              <a:rPr lang="en-US" dirty="0" err="1"/>
              <a:t>inspec.yml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82284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profile secureprofile_01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</a:t>
            </a:r>
            <a:r>
              <a:rPr lang="en-US" sz="4700" dirty="0" smtClean="0"/>
              <a:t>the Compliance Profile Directories and Files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1517237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3781</TotalTime>
  <Words>2889</Words>
  <Application>Microsoft Office PowerPoint</Application>
  <PresentationFormat>Custom</PresentationFormat>
  <Paragraphs>425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InSpec Command Line Interface</vt:lpstr>
      <vt:lpstr>Group Lab: Creating a Custom Profile</vt:lpstr>
      <vt:lpstr>GL: Using `inspec help`</vt:lpstr>
      <vt:lpstr>GL: Using `inspec init` help`</vt:lpstr>
      <vt:lpstr>GL: Create the Compliance Profile Directories and Files</vt:lpstr>
      <vt:lpstr>GL: View the Compliance Profile Directories and Files</vt:lpstr>
      <vt:lpstr>GL: View the inspec.yml File</vt:lpstr>
      <vt:lpstr>GL: Writing a Compliance Profile Control</vt:lpstr>
      <vt:lpstr>GL: Create the `tmp.rb` Control using the `cp` Command </vt:lpstr>
      <vt:lpstr>GL: Confirm Creation of tmp.rb using `tree` </vt:lpstr>
      <vt:lpstr>GL: Edit the tmp.rb File - 1 of 3</vt:lpstr>
      <vt:lpstr>GL: Edit the tmp.rb File - 2 of 3</vt:lpstr>
      <vt:lpstr>GL: Edit the tmp.rb File - 3 of 3</vt:lpstr>
      <vt:lpstr>GL: Use `inspec check` to Verify Your Profile</vt:lpstr>
      <vt:lpstr>GL: Use `inspec exec` to Verify Your Profile</vt:lpstr>
      <vt:lpstr>Creating a Custom Profile</vt:lpstr>
      <vt:lpstr>Example of an `inspec exec` Failure</vt:lpstr>
      <vt:lpstr>Example: `inspec exec` Failure</vt:lpstr>
      <vt:lpstr>Uploading Custom Profiles to Compliance Server</vt:lpstr>
      <vt:lpstr>Group Lab: Uploading the Custom Profile to the Compliance Server </vt:lpstr>
      <vt:lpstr>GL: Ensure You Are in the Home Dir </vt:lpstr>
      <vt:lpstr>GL: Using 'inspec compliance` Commands</vt:lpstr>
      <vt:lpstr>GL: Logging in to your Compliance Server</vt:lpstr>
      <vt:lpstr>GL: Viewing Your Custom Profile Tree</vt:lpstr>
      <vt:lpstr>GL: Viewing Compliance Profiles on Your Compliance Server</vt:lpstr>
      <vt:lpstr>GL: Uploading Your Custom Profile</vt:lpstr>
      <vt:lpstr>GL: Viewing Compliance Profiles on Your Compliance Server</vt:lpstr>
      <vt:lpstr>GL: Logging out of Your Compliance server</vt:lpstr>
      <vt:lpstr>GL: Viewing Your Uploaded Custom Profile</vt:lpstr>
      <vt:lpstr>GL: Testing Your Uploaded Custom Profile</vt:lpstr>
      <vt:lpstr>GL: Testing Your Uploaded Custom Profile</vt:lpstr>
      <vt:lpstr>GL: Testing Your Uploaded Custom Profile</vt:lpstr>
      <vt:lpstr>Group Lab: Uploading the Custom Profile to the Compliance Server 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277</cp:revision>
  <cp:lastPrinted>2015-02-07T23:49:10Z</cp:lastPrinted>
  <dcterms:created xsi:type="dcterms:W3CDTF">2015-11-10T15:58:30Z</dcterms:created>
  <dcterms:modified xsi:type="dcterms:W3CDTF">2016-03-02T17:54:54Z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