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3"/>
  </p:notesMasterIdLst>
  <p:handoutMasterIdLst>
    <p:handoutMasterId r:id="rId34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342" r:id="rId30"/>
    <p:sldId id="276" r:id="rId31"/>
    <p:sldId id="267" r:id="rId3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 autoAdjust="0"/>
    <p:restoredTop sz="63649" autoAdjust="0"/>
  </p:normalViewPr>
  <p:slideViewPr>
    <p:cSldViewPr snapToGrid="0">
      <p:cViewPr varScale="1">
        <p:scale>
          <a:sx n="30" d="100"/>
          <a:sy n="30" d="100"/>
        </p:scale>
        <p:origin x="1568" y="2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is from a Windows user. The</a:t>
            </a:r>
            <a:r>
              <a:rPr lang="en-US" baseline="0" dirty="0" smtClean="0"/>
              <a:t> exporting reports procedure is similar on a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2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 methods for exporting reports will be available in the near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58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Instructor Note Answers:</a:t>
            </a:r>
            <a:br>
              <a:rPr lang="en-US" dirty="0" smtClean="0"/>
            </a:br>
            <a:r>
              <a:rPr lang="en-US" dirty="0" smtClean="0"/>
              <a:t>1. Your local workstation's browser time zone.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2. The time zone for "Recurring" scheduling in the Compliance web UI is based on UTC. (Coordinated Universal Time, which equals GMT.)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3. They</a:t>
            </a:r>
            <a:r>
              <a:rPr lang="en-US" baseline="0" dirty="0" smtClean="0"/>
              <a:t> are a list of scheduled scans, past or present.</a:t>
            </a: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0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dirty="0" smtClean="0"/>
              <a:t>Instructor Note Answers:</a:t>
            </a:r>
            <a:br>
              <a:rPr lang="en-US" dirty="0" smtClean="0"/>
            </a:br>
            <a:r>
              <a:rPr lang="en-US" dirty="0" smtClean="0"/>
              <a:t>4.</a:t>
            </a:r>
            <a:r>
              <a:rPr lang="en-US" baseline="0" dirty="0" smtClean="0"/>
              <a:t> b. On the Reports page.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baseline="0" dirty="0" smtClean="0"/>
              <a:t>5. Print/Save to PDF...(more to come)</a:t>
            </a:r>
            <a:endParaRPr lang="en-US" dirty="0" smtClean="0"/>
          </a:p>
          <a:p>
            <a:pPr marL="0" indent="0">
              <a:buFont typeface="Wingdings" charset="2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take a minute or two after the scan is run for the report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7-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602199"/>
            <a:ext cx="14780461" cy="1304288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82" y="3307443"/>
            <a:ext cx="12784437" cy="25309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 Placeholder 2"/>
          <p:cNvSpPr txBox="1">
            <a:spLocks/>
          </p:cNvSpPr>
          <p:nvPr/>
        </p:nvSpPr>
        <p:spPr bwMode="white">
          <a:xfrm>
            <a:off x="904039" y="6605814"/>
            <a:ext cx="14780461" cy="1167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7975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608013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8397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068388" algn="l" defTabSz="1217613" rtl="0" eaLnBrk="1" fontAlgn="base" hangingPunct="1">
              <a:spcBef>
                <a:spcPts val="800"/>
              </a:spcBef>
              <a:spcAft>
                <a:spcPts val="800"/>
              </a:spcAft>
              <a:buSzPct val="90000"/>
              <a:buFont typeface="Arial" charset="0"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 that you set when you scheduled it.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1509" y="2341522"/>
            <a:ext cx="7251734" cy="223138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5466260" cy="1017631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Reports</a:t>
            </a:r>
            <a:r>
              <a:rPr lang="en-US" dirty="0" smtClean="0"/>
              <a:t> tab and then click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86" y="3870251"/>
            <a:ext cx="12949628" cy="23341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743" y="1326243"/>
            <a:ext cx="10886826" cy="6652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7" y="1388995"/>
            <a:ext cx="9005765" cy="2715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529174"/>
            <a:ext cx="6391275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scheduling one time scans, which time zone does the web UI use?</a:t>
            </a:r>
            <a:br>
              <a:rPr lang="en-US" dirty="0" smtClean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scheduling </a:t>
            </a:r>
            <a:r>
              <a:rPr lang="en-US" dirty="0" smtClean="0"/>
              <a:t>recurring scans</a:t>
            </a:r>
            <a:r>
              <a:rPr lang="en-US" dirty="0"/>
              <a:t>, which time zone does the web UI use?</a:t>
            </a:r>
            <a:br>
              <a:rPr lang="en-US" dirty="0"/>
            </a:b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Chef Compliance, what are "Jobs"?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2292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Where can you view the results of a scheduled scan?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On the Jobs page.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On the Reports page.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On the Dashboard.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On the Compliance page.</a:t>
            </a:r>
          </a:p>
          <a:p>
            <a:pPr marL="822325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What </a:t>
            </a:r>
            <a:r>
              <a:rPr lang="en-US" dirty="0" smtClean="0"/>
              <a:t>methods are available for exporting reports?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output.</a:t>
            </a:r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443128" y="4767943"/>
            <a:ext cx="12223696" cy="2895417"/>
            <a:chOff x="2443128" y="4767943"/>
            <a:chExt cx="12223696" cy="28954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128" y="4767943"/>
              <a:ext cx="12223696" cy="28954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1393" y="7298226"/>
              <a:ext cx="9026107" cy="277053"/>
            </a:xfrm>
            <a:prstGeom prst="rect">
              <a:avLst/>
            </a:prstGeom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6366294" y="3396343"/>
            <a:ext cx="7235406" cy="266481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2813</TotalTime>
  <Words>1218</Words>
  <Application>Microsoft Office PowerPoint</Application>
  <PresentationFormat>Custom</PresentationFormat>
  <Paragraphs>138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Review Questions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217</cp:revision>
  <cp:lastPrinted>2015-02-07T23:49:10Z</cp:lastPrinted>
  <dcterms:created xsi:type="dcterms:W3CDTF">2015-11-10T15:58:30Z</dcterms:created>
  <dcterms:modified xsi:type="dcterms:W3CDTF">2016-02-12T20:37:08Z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