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40"/>
  </p:notesMasterIdLst>
  <p:handoutMasterIdLst>
    <p:handoutMasterId r:id="rId41"/>
  </p:handoutMasterIdLst>
  <p:sldIdLst>
    <p:sldId id="256" r:id="rId7"/>
    <p:sldId id="257" r:id="rId8"/>
    <p:sldId id="292" r:id="rId9"/>
    <p:sldId id="315" r:id="rId10"/>
    <p:sldId id="272" r:id="rId11"/>
    <p:sldId id="278" r:id="rId12"/>
    <p:sldId id="279" r:id="rId13"/>
    <p:sldId id="293" r:id="rId14"/>
    <p:sldId id="281" r:id="rId15"/>
    <p:sldId id="294" r:id="rId16"/>
    <p:sldId id="295" r:id="rId17"/>
    <p:sldId id="288" r:id="rId18"/>
    <p:sldId id="297" r:id="rId19"/>
    <p:sldId id="298" r:id="rId20"/>
    <p:sldId id="299" r:id="rId21"/>
    <p:sldId id="300" r:id="rId22"/>
    <p:sldId id="303" r:id="rId23"/>
    <p:sldId id="301" r:id="rId24"/>
    <p:sldId id="304" r:id="rId25"/>
    <p:sldId id="305" r:id="rId26"/>
    <p:sldId id="306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6" r:id="rId35"/>
    <p:sldId id="296" r:id="rId36"/>
    <p:sldId id="302" r:id="rId37"/>
    <p:sldId id="276" r:id="rId38"/>
    <p:sldId id="267" r:id="rId39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94">
          <p15:clr>
            <a:srgbClr val="A4A3A4"/>
          </p15:clr>
        </p15:guide>
        <p15:guide id="2" pos="9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64080" autoAdjust="0"/>
  </p:normalViewPr>
  <p:slideViewPr>
    <p:cSldViewPr snapToGrid="0">
      <p:cViewPr varScale="1">
        <p:scale>
          <a:sx n="30" d="100"/>
          <a:sy n="30" d="100"/>
        </p:scale>
        <p:origin x="1560" y="32"/>
      </p:cViewPr>
      <p:guideLst>
        <p:guide orient="horz" pos="894"/>
        <p:guide pos="9120"/>
      </p:guideLst>
    </p:cSldViewPr>
  </p:slideViewPr>
  <p:outlineViewPr>
    <p:cViewPr>
      <p:scale>
        <a:sx n="33" d="100"/>
        <a:sy n="33" d="100"/>
      </p:scale>
      <p:origin x="0" y="-3276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3" d="100"/>
          <a:sy n="43" d="100"/>
        </p:scale>
        <p:origin x="2308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2015-12-15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2015-12-15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30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answer is, as you write controls, </a:t>
            </a:r>
            <a:r>
              <a:rPr lang="en-US" dirty="0" err="1" smtClean="0"/>
              <a:t>InSpec</a:t>
            </a:r>
            <a:r>
              <a:rPr lang="en-US" dirty="0" smtClean="0"/>
              <a:t> expects a `test` directory at the same</a:t>
            </a:r>
            <a:r>
              <a:rPr lang="en-US" baseline="0" dirty="0" smtClean="0"/>
              <a:t> </a:t>
            </a:r>
            <a:r>
              <a:rPr lang="en-US" dirty="0" smtClean="0"/>
              <a:t>level as the metadata.rb.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├── README.md</a:t>
            </a:r>
            <a:br>
              <a:rPr lang="en-US" dirty="0" smtClean="0"/>
            </a:br>
            <a:r>
              <a:rPr lang="en-US" dirty="0" smtClean="0"/>
              <a:t>├── metadata.rb</a:t>
            </a:r>
            <a:br>
              <a:rPr lang="en-US" dirty="0" smtClean="0"/>
            </a:br>
            <a:r>
              <a:rPr lang="en-US" dirty="0" smtClean="0"/>
              <a:t>└── test</a:t>
            </a:r>
            <a:br>
              <a:rPr lang="en-US" dirty="0" smtClean="0"/>
            </a:br>
            <a:r>
              <a:rPr lang="en-US" dirty="0" smtClean="0"/>
              <a:t>  ├── </a:t>
            </a:r>
            <a:r>
              <a:rPr lang="en-US" dirty="0" err="1" smtClean="0"/>
              <a:t>foo_spec.rb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└── </a:t>
            </a:r>
            <a:r>
              <a:rPr lang="en-US" dirty="0" err="1" smtClean="0"/>
              <a:t>bar_spec.rb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53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Create the missing `test` directory by running</a:t>
            </a:r>
            <a:r>
              <a:rPr lang="en-US" baseline="0" dirty="0" smtClean="0"/>
              <a:t> </a:t>
            </a:r>
            <a:r>
              <a:rPr lang="en-US" dirty="0" smtClean="0"/>
              <a:t>`mkdir -p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/profile_01/test'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Then</a:t>
            </a:r>
            <a:r>
              <a:rPr lang="en-US" baseline="0" dirty="0" smtClean="0"/>
              <a:t> use `ls -l` to confirm its creation.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51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run `$ </a:t>
            </a:r>
            <a:r>
              <a:rPr lang="en-US" dirty="0" err="1" smtClean="0"/>
              <a:t>inspec</a:t>
            </a:r>
            <a:r>
              <a:rPr lang="en-US" dirty="0" smtClean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</a:t>
            </a:r>
            <a:r>
              <a:rPr lang="en-US" baseline="0" dirty="0" smtClean="0"/>
              <a:t> again. You should no longer see the errors you saw previously.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612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Create</a:t>
            </a:r>
            <a:r>
              <a:rPr lang="en-US" baseline="0" dirty="0" smtClean="0"/>
              <a:t> the </a:t>
            </a:r>
            <a:r>
              <a:rPr lang="en-US" dirty="0" smtClean="0"/>
              <a:t>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/profile_01/test/</a:t>
            </a:r>
            <a:r>
              <a:rPr lang="en-US" dirty="0" err="1" smtClean="0"/>
              <a:t>tmp.rb</a:t>
            </a:r>
            <a:r>
              <a:rPr lang="en-US" baseline="0" dirty="0" smtClean="0"/>
              <a:t> file with the control shown here. We've pasted </a:t>
            </a:r>
            <a:r>
              <a:rPr lang="en-US" baseline="0" dirty="0" smtClean="0"/>
              <a:t>the code below </a:t>
            </a:r>
            <a:r>
              <a:rPr lang="en-US" baseline="0" dirty="0" smtClean="0"/>
              <a:t>so you can see it better.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title '/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profile'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 "tmp-1.0" do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impact 0.3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title "Create 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directory"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"A 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directory must exist"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describe file('/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 do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it { should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be_directory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 "tmp-1.1" do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impact 0.3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title "/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directory is owned by the root user"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"The 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directory must be owned by the root user"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describe file('/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 do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it { should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be_owned_by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'root' }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344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run `</a:t>
            </a:r>
            <a:r>
              <a:rPr lang="en-US" dirty="0" err="1" smtClean="0"/>
              <a:t>inspec</a:t>
            </a:r>
            <a:r>
              <a:rPr lang="en-US" dirty="0" smtClean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</a:t>
            </a:r>
            <a:r>
              <a:rPr lang="en-US" baseline="0" dirty="0" smtClean="0"/>
              <a:t> again. You should see the new </a:t>
            </a:r>
            <a:r>
              <a:rPr lang="en-US" baseline="0" dirty="0" err="1" smtClean="0"/>
              <a:t>tmp</a:t>
            </a:r>
            <a:r>
              <a:rPr lang="en-US" baseline="0" dirty="0" smtClean="0"/>
              <a:t>/rb files was verified.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18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`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dirty="0" smtClean="0"/>
              <a:t>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exec` is used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 to run all tests at the specified path.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run </a:t>
            </a:r>
            <a:r>
              <a:rPr lang="en-US" dirty="0" smtClean="0"/>
              <a:t>`</a:t>
            </a:r>
            <a:r>
              <a:rPr lang="en-US" dirty="0" err="1" smtClean="0"/>
              <a:t>inspec</a:t>
            </a:r>
            <a:r>
              <a:rPr lang="en-US" dirty="0" smtClean="0"/>
              <a:t> exec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/profile_01'.</a:t>
            </a:r>
            <a:r>
              <a:rPr lang="en-US" baseline="0" dirty="0" smtClean="0"/>
              <a:t> The test should be successful, showing no failures.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998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addition to the uploading procedure we'll do in the exercise, in the workplace you could also upload such custom profiles using an API.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561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Your</a:t>
            </a:r>
            <a:r>
              <a:rPr lang="en-US" baseline="0" dirty="0" smtClean="0"/>
              <a:t> node may not have the zip package installed so let's use Chef to do that now.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92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Move to ~/</a:t>
            </a:r>
            <a:r>
              <a:rPr lang="en-US" dirty="0" err="1" smtClean="0"/>
              <a:t>compliance_profiles</a:t>
            </a:r>
            <a:r>
              <a:rPr lang="en-US" dirty="0" smtClean="0"/>
              <a:t> and then run `zip -r profile_01.zip profile_01`.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909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Type `ls</a:t>
            </a:r>
            <a:r>
              <a:rPr lang="en-US" baseline="0" dirty="0" smtClean="0"/>
              <a:t> -l` to verify the new zip file's creation.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5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99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Important</a:t>
            </a:r>
            <a:r>
              <a:rPr lang="en-US" dirty="0" smtClean="0"/>
              <a:t>: Be sure to run this command from your laptop. You can first move to whatever directory on</a:t>
            </a:r>
            <a:r>
              <a:rPr lang="en-US" baseline="0" dirty="0" smtClean="0"/>
              <a:t> your laptop that you like.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this Windows example, the user created and moved to the C:\tmp location and then ran the above command. The </a:t>
            </a:r>
            <a:r>
              <a:rPr lang="en-US" dirty="0" smtClean="0"/>
              <a:t>IP address after the `chef@`</a:t>
            </a:r>
            <a:r>
              <a:rPr lang="en-US" baseline="0" dirty="0" smtClean="0"/>
              <a:t> is the IP address of the target node where the profile_01.zip was created.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Instructor Note: Not sure if it was my laptop settings, but I could not see the zip file when I </a:t>
            </a:r>
            <a:r>
              <a:rPr lang="en-US" baseline="0" dirty="0" err="1" smtClean="0"/>
              <a:t>scp'd</a:t>
            </a:r>
            <a:r>
              <a:rPr lang="en-US" baseline="0" dirty="0" smtClean="0"/>
              <a:t> it directly to my C: drive. I had to create the </a:t>
            </a:r>
            <a:r>
              <a:rPr lang="en-US" dirty="0" smtClean="0"/>
              <a:t>C:\tmp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dir</a:t>
            </a:r>
            <a:r>
              <a:rPr lang="en-US" baseline="0" dirty="0" smtClean="0"/>
              <a:t> first then download to there.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413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334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350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84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Since you are logged</a:t>
            </a:r>
            <a:r>
              <a:rPr lang="en-US" baseline="0" dirty="0" smtClean="0"/>
              <a:t> into the Chef Compliance UI as 'admin', your profile is called 'admin/profile' on the 'Scan nodes' page.</a:t>
            </a:r>
          </a:p>
          <a:p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Instructor Note: Regarding this note above--`</a:t>
            </a:r>
            <a:r>
              <a:rPr lang="en-US" b="1" dirty="0" smtClean="0"/>
              <a:t>Note</a:t>
            </a:r>
            <a:r>
              <a:rPr lang="en-US" dirty="0" smtClean="0"/>
              <a:t>: The profile name in this view is based on the name space in your metadata.rb.`--</a:t>
            </a:r>
            <a:r>
              <a:rPr lang="en-US" baseline="0" dirty="0" smtClean="0"/>
              <a:t>the compliance team may have improved that Compliance profile name field on the Scan nodes page by now to include whatever is the </a:t>
            </a:r>
            <a:r>
              <a:rPr lang="en-US" dirty="0" smtClean="0">
                <a:effectLst/>
              </a:rPr>
              <a:t>`</a:t>
            </a:r>
            <a:r>
              <a:rPr lang="en-US" dirty="0" smtClean="0"/>
              <a:t>title</a:t>
            </a:r>
            <a:r>
              <a:rPr lang="en-US" dirty="0" smtClean="0">
                <a:effectLst/>
              </a:rPr>
              <a:t>`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value from the metadata.rb. Therefore it would match the name as displayed in the Compliance profiles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page.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527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560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560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587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https://github.com/chef/inspec/blob/7f555b902d6860ffe236ff23e4b52f20bac28adc/lib/inspec/profile.rb#L81-L129</a:t>
            </a:r>
          </a:p>
          <a:p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your</a:t>
            </a:r>
            <a:r>
              <a:rPr lang="en-US" baseline="0" dirty="0" smtClean="0"/>
              <a:t> cookbooks will have a </a:t>
            </a:r>
            <a:r>
              <a:rPr lang="en-US" dirty="0" smtClean="0"/>
              <a:t>metadata.rb.</a:t>
            </a:r>
            <a:endParaRPr lang="en-US" dirty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</a:t>
            </a:r>
            <a:r>
              <a:rPr lang="en-US" baseline="0" dirty="0" smtClean="0"/>
              <a:t>d your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Adding profiles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Compliance profiles must be packaged in to a .tar.gz or .zip file to be uploaded to the Compliance Server.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The directory structure is as follows (note, this is subject to change.  TODO: link to official docs when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avaialble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):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xyz.zip:</a:t>
            </a:r>
          </a:p>
          <a:p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├── README.md</a:t>
            </a:r>
            <a:br>
              <a:rPr lang="en-US" dirty="0" smtClean="0"/>
            </a:br>
            <a:r>
              <a:rPr lang="en-US" dirty="0" smtClean="0"/>
              <a:t>├── metadata.rb</a:t>
            </a:r>
            <a:br>
              <a:rPr lang="en-US" dirty="0" smtClean="0"/>
            </a:br>
            <a:r>
              <a:rPr lang="en-US" dirty="0" smtClean="0"/>
              <a:t>└── test</a:t>
            </a:r>
            <a:br>
              <a:rPr lang="en-US" dirty="0" smtClean="0"/>
            </a:br>
            <a:r>
              <a:rPr lang="en-US" dirty="0" smtClean="0"/>
              <a:t>  ├── </a:t>
            </a:r>
            <a:r>
              <a:rPr lang="en-US" dirty="0" err="1" smtClean="0"/>
              <a:t>foo_spec.rb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└── </a:t>
            </a:r>
            <a:r>
              <a:rPr lang="en-US" dirty="0" err="1" smtClean="0"/>
              <a:t>bar_spec.rb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 you write controls, </a:t>
            </a:r>
            <a:r>
              <a:rPr lang="en-US" dirty="0" err="1" smtClean="0"/>
              <a:t>InSpec</a:t>
            </a:r>
            <a:r>
              <a:rPr lang="en-US" dirty="0" smtClean="0"/>
              <a:t> requires a `test` directory since it </a:t>
            </a:r>
            <a:r>
              <a:rPr lang="en-US" dirty="0" err="1" smtClean="0"/>
              <a:t>InSpec</a:t>
            </a:r>
            <a:r>
              <a:rPr lang="en-US" dirty="0" smtClean="0"/>
              <a:t> expect this structure.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637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answer is, as you write controls, </a:t>
            </a:r>
            <a:r>
              <a:rPr lang="en-US" dirty="0" err="1" smtClean="0"/>
              <a:t>InSpec</a:t>
            </a:r>
            <a:r>
              <a:rPr lang="en-US" dirty="0" smtClean="0"/>
              <a:t> expects a `test` directory at the same</a:t>
            </a:r>
            <a:r>
              <a:rPr lang="en-US" baseline="0" dirty="0" smtClean="0"/>
              <a:t> </a:t>
            </a:r>
            <a:r>
              <a:rPr lang="en-US" dirty="0" smtClean="0"/>
              <a:t>level as the metadata.rb.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├── README.md</a:t>
            </a:r>
            <a:br>
              <a:rPr lang="en-US" dirty="0" smtClean="0"/>
            </a:br>
            <a:r>
              <a:rPr lang="en-US" dirty="0" smtClean="0"/>
              <a:t>├── metadata.rb</a:t>
            </a:r>
            <a:br>
              <a:rPr lang="en-US" dirty="0" smtClean="0"/>
            </a:br>
            <a:r>
              <a:rPr lang="en-US" dirty="0" smtClean="0"/>
              <a:t>└── test</a:t>
            </a:r>
            <a:br>
              <a:rPr lang="en-US" dirty="0" smtClean="0"/>
            </a:br>
            <a:r>
              <a:rPr lang="en-US" dirty="0" smtClean="0"/>
              <a:t>  ├── </a:t>
            </a:r>
            <a:r>
              <a:rPr lang="en-US" dirty="0" err="1" smtClean="0"/>
              <a:t>foo_spec.rb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└── </a:t>
            </a:r>
            <a:r>
              <a:rPr lang="en-US" dirty="0" err="1" smtClean="0"/>
              <a:t>bar_spec.rb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https://github.com/chef/inspec/blob/7f555b902d6860ffe236ff23e4b52f20bac28adc/lib/inspec/profile.rb#L81-L129</a:t>
            </a:r>
          </a:p>
          <a:p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Adding profiles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Compliance profiles must be packaged in to a .tar.gz or .zip file to be uploaded to the Compliance Server.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The directory structure is as follows (note, this is subject to change.  TODO: link to official docs when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availalble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):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xyz.zip:</a:t>
            </a:r>
          </a:p>
          <a:p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├── README.md</a:t>
            </a:r>
            <a:br>
              <a:rPr lang="en-US" dirty="0" smtClean="0"/>
            </a:br>
            <a:r>
              <a:rPr lang="en-US" dirty="0" smtClean="0"/>
              <a:t>├── metadata.rb</a:t>
            </a:r>
            <a:br>
              <a:rPr lang="en-US" dirty="0" smtClean="0"/>
            </a:br>
            <a:r>
              <a:rPr lang="en-US" dirty="0" smtClean="0"/>
              <a:t>└── test</a:t>
            </a:r>
            <a:br>
              <a:rPr lang="en-US" dirty="0" smtClean="0"/>
            </a:br>
            <a:r>
              <a:rPr lang="en-US" dirty="0" smtClean="0"/>
              <a:t>  ├── </a:t>
            </a:r>
            <a:r>
              <a:rPr lang="en-US" dirty="0" err="1" smtClean="0"/>
              <a:t>foo_spec.rb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└── </a:t>
            </a:r>
            <a:r>
              <a:rPr lang="en-US" dirty="0" err="1" smtClean="0"/>
              <a:t>bar_spec.rb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 you write controls, </a:t>
            </a:r>
            <a:r>
              <a:rPr lang="en-US" dirty="0" err="1" smtClean="0"/>
              <a:t>InSpec</a:t>
            </a:r>
            <a:r>
              <a:rPr lang="en-US" dirty="0" smtClean="0"/>
              <a:t> requires a `test` directory since it </a:t>
            </a:r>
            <a:r>
              <a:rPr lang="en-US" dirty="0" err="1" smtClean="0"/>
              <a:t>InSpec</a:t>
            </a:r>
            <a:r>
              <a:rPr lang="en-US" dirty="0" smtClean="0"/>
              <a:t> expect this structure.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0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The custom profile you will create will scan nodes to ensure they have a '/</a:t>
            </a:r>
            <a:r>
              <a:rPr lang="en-US" b="0" dirty="0" err="1" smtClean="0"/>
              <a:t>tmp</a:t>
            </a:r>
            <a:r>
              <a:rPr lang="en-US" b="0" dirty="0" smtClean="0"/>
              <a:t>' directory and </a:t>
            </a:r>
            <a:r>
              <a:rPr lang="en-US" b="0" baseline="0" dirty="0" smtClean="0"/>
              <a:t>that directory should be </a:t>
            </a:r>
            <a:r>
              <a:rPr lang="en-US" dirty="0" smtClean="0"/>
              <a:t>owned by the root user.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Note</a:t>
            </a:r>
            <a:r>
              <a:rPr lang="en-US" dirty="0" smtClean="0"/>
              <a:t>: In the workplace you would likely perform these custom profile tasks on your local</a:t>
            </a:r>
            <a:r>
              <a:rPr lang="en-US" baseline="0" dirty="0" smtClean="0"/>
              <a:t> workstation and upload them to the Compliance Server. In this class we'll use our target nodes as a workstation to create the profile on since they already have Chef installed on them. Then we'll ultimately upload the customer profile to your Compliance Server.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02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On your target node, create a directory for your profiles</a:t>
            </a:r>
            <a:r>
              <a:rPr lang="en-US" baseline="0" dirty="0" smtClean="0"/>
              <a:t> and the move into that new directory.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$ `mkdir -p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/profile_01`</a:t>
            </a:r>
          </a:p>
          <a:p>
            <a:r>
              <a:rPr lang="en-US" dirty="0" smtClean="0"/>
              <a:t>$ `cd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</a:t>
            </a:r>
          </a:p>
          <a:p>
            <a:endParaRPr lang="en-US" dirty="0" smtClean="0"/>
          </a:p>
          <a:p>
            <a:r>
              <a:rPr lang="en-US" dirty="0" smtClean="0"/>
              <a:t>Reminder: In the workplace you would likely perform this task TBD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53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`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dirty="0" smtClean="0"/>
              <a:t>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check` is used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 to verify all tests at the specified path. (https://docs.chef.io/ctl_inspec.html)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Run '</a:t>
            </a:r>
            <a:r>
              <a:rPr lang="en-US" dirty="0" err="1" smtClean="0"/>
              <a:t>inspec</a:t>
            </a:r>
            <a:r>
              <a:rPr lang="en-US" dirty="0" smtClean="0"/>
              <a:t> check' against </a:t>
            </a:r>
            <a:r>
              <a:rPr lang="en-US" dirty="0" smtClean="0"/>
              <a:t>the new directory.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dirty="0" smtClean="0"/>
              <a:t>$ `</a:t>
            </a:r>
            <a:r>
              <a:rPr lang="en-US" dirty="0" err="1" smtClean="0"/>
              <a:t>inspec</a:t>
            </a:r>
            <a:r>
              <a:rPr lang="en-US" dirty="0" smtClean="0"/>
              <a:t> check /home/chef/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</a:t>
            </a:r>
          </a:p>
          <a:p>
            <a:endParaRPr lang="en-US" dirty="0" smtClean="0"/>
          </a:p>
          <a:p>
            <a:r>
              <a:rPr lang="en-US" dirty="0" smtClean="0"/>
              <a:t>Notice that </a:t>
            </a:r>
            <a:r>
              <a:rPr lang="en-US" dirty="0" err="1" smtClean="0"/>
              <a:t>InSpec</a:t>
            </a:r>
            <a:r>
              <a:rPr lang="en-US" dirty="0" smtClean="0"/>
              <a:t> can't find the metadata.rb that it expects to find.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62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let's fix the missing metadata.rb</a:t>
            </a:r>
            <a:r>
              <a:rPr lang="en-US" baseline="0" dirty="0" smtClean="0"/>
              <a:t> issue.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From within ~/</a:t>
            </a:r>
            <a:r>
              <a:rPr lang="en-US" dirty="0" err="1" smtClean="0"/>
              <a:t>compliance_profiles</a:t>
            </a:r>
            <a:r>
              <a:rPr lang="en-US" dirty="0" smtClean="0"/>
              <a:t>, let's create a metadata.rb by using the `touch`</a:t>
            </a:r>
            <a:r>
              <a:rPr lang="en-US" baseline="0" dirty="0" smtClean="0"/>
              <a:t> command.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$ `touch metadata.rb`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also `</a:t>
            </a:r>
            <a:r>
              <a:rPr lang="en-US" dirty="0" err="1" smtClean="0"/>
              <a:t>ls`</a:t>
            </a:r>
            <a:r>
              <a:rPr lang="en-US" dirty="0" smtClean="0"/>
              <a:t> to see that the metadata.rb is now there.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43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Run `</a:t>
            </a:r>
            <a:r>
              <a:rPr lang="en-US" dirty="0" err="1" smtClean="0"/>
              <a:t>inspec</a:t>
            </a:r>
            <a:r>
              <a:rPr lang="en-US" dirty="0" smtClean="0"/>
              <a:t> check /home/chef/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`</a:t>
            </a:r>
            <a:r>
              <a:rPr lang="en-US" dirty="0" err="1" smtClean="0"/>
              <a:t>inspec</a:t>
            </a:r>
            <a:r>
              <a:rPr lang="en-US" dirty="0" smtClean="0"/>
              <a:t> check`</a:t>
            </a:r>
            <a:r>
              <a:rPr lang="en-US" baseline="0" dirty="0" smtClean="0"/>
              <a:t> can find the expected </a:t>
            </a:r>
            <a:r>
              <a:rPr lang="en-US" dirty="0" smtClean="0"/>
              <a:t>metadata.rb.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But</a:t>
            </a:r>
            <a:r>
              <a:rPr lang="en-US" baseline="0" dirty="0" smtClean="0"/>
              <a:t> n</a:t>
            </a:r>
            <a:r>
              <a:rPr lang="en-US" dirty="0" smtClean="0"/>
              <a:t>otice how '</a:t>
            </a:r>
            <a:r>
              <a:rPr lang="en-US" dirty="0" err="1" smtClean="0"/>
              <a:t>inspec</a:t>
            </a:r>
            <a:r>
              <a:rPr lang="en-US" dirty="0" smtClean="0"/>
              <a:t> check' can't find</a:t>
            </a:r>
            <a:r>
              <a:rPr lang="en-US" baseline="0" dirty="0" smtClean="0"/>
              <a:t> the expected profile name, version, title, or maintainer values it expected to find in a </a:t>
            </a:r>
            <a:r>
              <a:rPr lang="en-US" dirty="0" smtClean="0"/>
              <a:t>metadata.rb.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34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let's fix</a:t>
            </a:r>
            <a:r>
              <a:rPr lang="en-US" baseline="0" dirty="0" smtClean="0"/>
              <a:t> the missing profile name, version, title, </a:t>
            </a:r>
            <a:r>
              <a:rPr lang="en-US" baseline="0" dirty="0" smtClean="0"/>
              <a:t>and </a:t>
            </a:r>
            <a:r>
              <a:rPr lang="en-US" baseline="0" dirty="0" smtClean="0"/>
              <a:t>maintainer values that the `</a:t>
            </a:r>
            <a:r>
              <a:rPr lang="en-US" baseline="0" dirty="0" err="1" smtClean="0"/>
              <a:t>inspec</a:t>
            </a:r>
            <a:r>
              <a:rPr lang="en-US" baseline="0" dirty="0" smtClean="0"/>
              <a:t> check` expected to find in a </a:t>
            </a:r>
            <a:r>
              <a:rPr lang="en-US" dirty="0" smtClean="0"/>
              <a:t>metadata.rb.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Ensure</a:t>
            </a:r>
            <a:r>
              <a:rPr lang="en-US" baseline="0" dirty="0" smtClean="0"/>
              <a:t> that you define the '</a:t>
            </a:r>
            <a:r>
              <a:rPr lang="en-US" dirty="0" smtClean="0"/>
              <a:t>name' line exactly as shown in the example above so you can later see how it is used</a:t>
            </a:r>
            <a:r>
              <a:rPr lang="en-US" baseline="0" dirty="0" smtClean="0"/>
              <a:t> by the Compliance Server</a:t>
            </a:r>
            <a:r>
              <a:rPr lang="en-US" baseline="0" dirty="0" smtClean="0"/>
              <a:t>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You can use your own name in the `title` line and the `maintainer` line of you like.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76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run `$ </a:t>
            </a:r>
            <a:r>
              <a:rPr lang="en-US" dirty="0" err="1" smtClean="0"/>
              <a:t>inspec</a:t>
            </a:r>
            <a:r>
              <a:rPr lang="en-US" dirty="0" smtClean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</a:t>
            </a:r>
            <a:r>
              <a:rPr lang="en-US" baseline="0" dirty="0" smtClean="0"/>
              <a:t> are we getting an error?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8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7781841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88453331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4-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  <p:sldLayoutId id="2147483867" r:id="rId13"/>
    <p:sldLayoutId id="2147483868" r:id="rId14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4-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hefio.atlassian.net/wiki/pages/viewpage.action?spaceKey=SE&amp;title=Week+1#Week1-Addingprofile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ef/inspec/blob/7f555b902d6860ffe236ff23e4b52f20bac28adc/lib/inspec/profile.rb#L81-L129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hefio.atlassian.net/wiki/pages/viewpage.action?spaceKey=SE&amp;title=Week+1#Week1-Addingprofiles" TargetMode="External"/><Relationship Id="rId4" Type="http://schemas.openxmlformats.org/officeDocument/2006/relationships/hyperlink" Target="https://github.com/chef/inspec/blob/b1ec95e343aac75ee1a21e3d1a09a32a5a8c1dd2/bin/inspec#L70-L78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hefio.atlassian.net/wiki/pages/viewpage.action?spaceKey=SE&amp;title=Week+1#Week1-Addingprofiles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Custom Profiles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13752" y="4000500"/>
            <a:ext cx="10972800" cy="512897"/>
          </a:xfrm>
        </p:spPr>
        <p:txBody>
          <a:bodyPr/>
          <a:lstStyle/>
          <a:p>
            <a:r>
              <a:rPr lang="en-US" dirty="0" smtClean="0"/>
              <a:t>Defining and Uploading Compliance Profiles to the Compliance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2472077"/>
            <a:ext cx="14423693" cy="5580480"/>
          </a:xfrm>
        </p:spPr>
        <p:txBody>
          <a:bodyPr/>
          <a:lstStyle/>
          <a:p>
            <a:r>
              <a:rPr lang="en-US" dirty="0"/>
              <a:t>name '</a:t>
            </a:r>
            <a:r>
              <a:rPr lang="en-US" dirty="0" err="1"/>
              <a:t>myname</a:t>
            </a:r>
            <a:r>
              <a:rPr lang="en-US" dirty="0"/>
              <a:t>/profile'</a:t>
            </a:r>
          </a:p>
          <a:p>
            <a:r>
              <a:rPr lang="en-US" dirty="0"/>
              <a:t>version '0.1.0'</a:t>
            </a:r>
          </a:p>
          <a:p>
            <a:r>
              <a:rPr lang="en-US" dirty="0"/>
              <a:t>title '</a:t>
            </a:r>
            <a:r>
              <a:rPr lang="en-US" dirty="0" err="1"/>
              <a:t>MyName</a:t>
            </a:r>
            <a:r>
              <a:rPr lang="en-US" dirty="0"/>
              <a:t> Profile'</a:t>
            </a:r>
          </a:p>
          <a:p>
            <a:r>
              <a:rPr lang="en-US" dirty="0"/>
              <a:t>maintainer 'My Name'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97881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$ </a:t>
            </a:r>
            <a:r>
              <a:rPr lang="en-US" dirty="0" smtClean="0"/>
              <a:t>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/profile_01/metadata.rb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Add Values to the metadata.rb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98720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/home/chef/</a:t>
            </a:r>
            <a:r>
              <a:rPr lang="en-US" dirty="0" err="1"/>
              <a:t>compliance_profiles</a:t>
            </a:r>
            <a:r>
              <a:rPr lang="en-US" dirty="0"/>
              <a:t>/profile_01/metadata.rb:1:in `load': undefined method `name' for #&lt;#&lt;Class:0x00000002b177e8&gt;:0x00000002b175e0&gt; (</a:t>
            </a:r>
            <a:r>
              <a:rPr lang="en-US" dirty="0" err="1"/>
              <a:t>NoMethodError</a:t>
            </a:r>
            <a:r>
              <a:rPr lang="en-US" dirty="0"/>
              <a:t>)</a:t>
            </a:r>
          </a:p>
          <a:p>
            <a:r>
              <a:rPr lang="en-US" dirty="0"/>
              <a:t>        from /opt/chefdk/embedded/lib/ruby/gems/2.1.0/gems/inspec-0.9.2/lib/</a:t>
            </a:r>
            <a:r>
              <a:rPr lang="en-US" dirty="0" err="1"/>
              <a:t>inspec</a:t>
            </a:r>
            <a:r>
              <a:rPr lang="en-US" dirty="0"/>
              <a:t>/profile_context.rb:31:in `</a:t>
            </a:r>
            <a:r>
              <a:rPr lang="en-US" dirty="0" err="1"/>
              <a:t>instance_eval</a:t>
            </a:r>
            <a:r>
              <a:rPr lang="en-US" dirty="0"/>
              <a:t>'</a:t>
            </a:r>
          </a:p>
          <a:p>
            <a:r>
              <a:rPr lang="en-US" dirty="0"/>
              <a:t>        from /opt/chefdk/embedded/lib/ruby/gems/2.1.0/gems/inspec-0.9.2/lib/</a:t>
            </a:r>
            <a:r>
              <a:rPr lang="en-US" dirty="0" err="1"/>
              <a:t>inspec</a:t>
            </a:r>
            <a:r>
              <a:rPr lang="en-US" dirty="0"/>
              <a:t>/profile_context.rb:31:in `load'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inspec</a:t>
            </a:r>
            <a:r>
              <a:rPr lang="en-US" dirty="0"/>
              <a:t> check ~/</a:t>
            </a:r>
            <a:r>
              <a:rPr lang="en-US" dirty="0" err="1"/>
              <a:t>compliance_profiles</a:t>
            </a:r>
            <a:r>
              <a:rPr lang="en-US" dirty="0"/>
              <a:t>/profile_01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Run `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check` Again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121104" y="2315963"/>
            <a:ext cx="14431939" cy="1398959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7284998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GE: </a:t>
            </a:r>
            <a:r>
              <a:rPr lang="en-US" dirty="0" err="1" smtClean="0"/>
              <a:t>InSpec</a:t>
            </a:r>
            <a:r>
              <a:rPr lang="en-US" dirty="0" smtClean="0"/>
              <a:t> Directory Structure Expectation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09599" y="1559018"/>
            <a:ext cx="14042065" cy="5961922"/>
          </a:xfrm>
        </p:spPr>
        <p:txBody>
          <a:bodyPr/>
          <a:lstStyle/>
          <a:p>
            <a:r>
              <a:rPr lang="en-US" dirty="0"/>
              <a:t>As you write controls, </a:t>
            </a:r>
            <a:r>
              <a:rPr lang="en-US" dirty="0" err="1"/>
              <a:t>InSpec</a:t>
            </a:r>
            <a:r>
              <a:rPr lang="en-US" dirty="0"/>
              <a:t> </a:t>
            </a:r>
            <a:r>
              <a:rPr lang="en-US" dirty="0" smtClean="0"/>
              <a:t>expects a specific directory structure. In our case, we need a `test` directory to be in our profile as follows:</a:t>
            </a:r>
            <a:endParaRPr lang="en-US" dirty="0"/>
          </a:p>
          <a:p>
            <a:r>
              <a:rPr lang="en-US" dirty="0" smtClean="0"/>
              <a:t>├── </a:t>
            </a:r>
            <a:r>
              <a:rPr lang="en-US" dirty="0"/>
              <a:t>README.md</a:t>
            </a:r>
            <a:br>
              <a:rPr lang="en-US" dirty="0"/>
            </a:br>
            <a:r>
              <a:rPr lang="en-US" dirty="0"/>
              <a:t>├── metadata.rb</a:t>
            </a:r>
            <a:br>
              <a:rPr lang="en-US" dirty="0"/>
            </a:br>
            <a:r>
              <a:rPr lang="en-US" dirty="0"/>
              <a:t>└── test</a:t>
            </a:r>
            <a:br>
              <a:rPr lang="en-US" dirty="0"/>
            </a:br>
            <a:r>
              <a:rPr lang="en-US" dirty="0"/>
              <a:t>  ├── </a:t>
            </a:r>
            <a:r>
              <a:rPr lang="en-US" dirty="0" err="1"/>
              <a:t>foo_spec.rb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└── </a:t>
            </a:r>
            <a:r>
              <a:rPr lang="en-US" dirty="0" err="1"/>
              <a:t>bar_spec.rb</a:t>
            </a:r>
            <a:endParaRPr lang="en-US" dirty="0"/>
          </a:p>
          <a:p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chefio.atlassian.net/wiki/pages/viewpage.action?spaceKey=SE&amp;title=Week+1#Week1-Addingprofiles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5326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3138613"/>
            <a:ext cx="14423693" cy="4815087"/>
          </a:xfrm>
        </p:spPr>
        <p:txBody>
          <a:bodyPr/>
          <a:lstStyle/>
          <a:p>
            <a:r>
              <a:rPr lang="en-US" dirty="0"/>
              <a:t>total 8</a:t>
            </a:r>
          </a:p>
          <a:p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-r-- 1 chef </a:t>
            </a:r>
            <a:r>
              <a:rPr lang="en-US" dirty="0" err="1"/>
              <a:t>chef</a:t>
            </a:r>
            <a:r>
              <a:rPr lang="en-US" dirty="0"/>
              <a:t>   82 Dec 11 20:25 metadata.rb</a:t>
            </a:r>
          </a:p>
          <a:p>
            <a:r>
              <a:rPr lang="en-US" dirty="0" err="1"/>
              <a:t>drwxrwxr</a:t>
            </a:r>
            <a:r>
              <a:rPr lang="en-US" dirty="0"/>
              <a:t>-x 2 chef </a:t>
            </a:r>
            <a:r>
              <a:rPr lang="en-US" dirty="0" err="1"/>
              <a:t>chef</a:t>
            </a:r>
            <a:r>
              <a:rPr lang="en-US" dirty="0"/>
              <a:t> 4096 Dec 11 20:36 test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1579046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$ </a:t>
            </a:r>
            <a:r>
              <a:rPr lang="en-US" dirty="0" smtClean="0"/>
              <a:t>mkdir -p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/profile_01/test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 smtClean="0"/>
              <a:t>$ ls -l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</a:t>
            </a:r>
            <a:r>
              <a:rPr lang="en-US" dirty="0"/>
              <a:t>Create the </a:t>
            </a:r>
            <a:r>
              <a:rPr lang="en-US" dirty="0" smtClean="0"/>
              <a:t>Missing </a:t>
            </a:r>
            <a:r>
              <a:rPr lang="en-US" dirty="0"/>
              <a:t>`test` </a:t>
            </a:r>
            <a:r>
              <a:rPr lang="en-US" dirty="0" smtClean="0"/>
              <a:t>Directory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3421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I, [2015-12-11T20:40:32.950800 #15852]  INFO -- : Checking profile in /home/chef/</a:t>
            </a:r>
            <a:r>
              <a:rPr lang="en-US" dirty="0" err="1"/>
              <a:t>compliance_profiles</a:t>
            </a:r>
            <a:r>
              <a:rPr lang="en-US" dirty="0"/>
              <a:t>/profile_01</a:t>
            </a:r>
          </a:p>
          <a:p>
            <a:r>
              <a:rPr lang="en-US" dirty="0"/>
              <a:t>I, [2015-12-11T20:40:32.951063 #15852]  INFO -- : Metadata OK.</a:t>
            </a:r>
          </a:p>
          <a:p>
            <a:r>
              <a:rPr lang="en-US" dirty="0"/>
              <a:t>D, [2015-12-11T20:40:32.951155 #15852] DEBUG -- : Found 14 rules.</a:t>
            </a:r>
          </a:p>
          <a:p>
            <a:r>
              <a:rPr lang="en-US" dirty="0"/>
              <a:t>I, [2015-12-11T20:40:32.951234 #15852]  INFO -- : Rule definitions OK.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inspec</a:t>
            </a:r>
            <a:r>
              <a:rPr lang="en-US" dirty="0"/>
              <a:t> check ~/</a:t>
            </a:r>
            <a:r>
              <a:rPr lang="en-US" dirty="0" err="1"/>
              <a:t>compliance_profiles</a:t>
            </a:r>
            <a:r>
              <a:rPr lang="en-US" dirty="0"/>
              <a:t>/profile_01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Run `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check`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3220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2158374"/>
            <a:ext cx="14423693" cy="5829509"/>
          </a:xfrm>
        </p:spPr>
        <p:txBody>
          <a:bodyPr/>
          <a:lstStyle/>
          <a:p>
            <a:r>
              <a:rPr lang="en-US" sz="1200" b="1" dirty="0"/>
              <a:t>title '/</a:t>
            </a:r>
            <a:r>
              <a:rPr lang="en-US" sz="1200" b="1" dirty="0" err="1"/>
              <a:t>tmp</a:t>
            </a:r>
            <a:r>
              <a:rPr lang="en-US" sz="1200" b="1" dirty="0"/>
              <a:t> profile'</a:t>
            </a:r>
          </a:p>
          <a:p>
            <a:endParaRPr lang="en-US" sz="1200" b="1" dirty="0"/>
          </a:p>
          <a:p>
            <a:r>
              <a:rPr lang="en-US" sz="1200" b="1" dirty="0"/>
              <a:t>control "tmp-1.0" do</a:t>
            </a:r>
          </a:p>
          <a:p>
            <a:endParaRPr lang="en-US" sz="1200" b="1" dirty="0"/>
          </a:p>
          <a:p>
            <a:r>
              <a:rPr lang="en-US" sz="1200" b="1" dirty="0"/>
              <a:t>  impact 0.3</a:t>
            </a:r>
          </a:p>
          <a:p>
            <a:r>
              <a:rPr lang="en-US" sz="1200" b="1" dirty="0"/>
              <a:t>  title "Create /</a:t>
            </a:r>
            <a:r>
              <a:rPr lang="en-US" sz="1200" b="1" dirty="0" err="1"/>
              <a:t>tmp</a:t>
            </a:r>
            <a:r>
              <a:rPr lang="en-US" sz="1200" b="1" dirty="0"/>
              <a:t> directory"</a:t>
            </a:r>
          </a:p>
          <a:p>
            <a:r>
              <a:rPr lang="en-US" sz="1200" b="1" dirty="0"/>
              <a:t>  </a:t>
            </a:r>
            <a:r>
              <a:rPr lang="en-US" sz="1200" b="1" dirty="0" err="1"/>
              <a:t>desc</a:t>
            </a:r>
            <a:r>
              <a:rPr lang="en-US" sz="1200" b="1" dirty="0"/>
              <a:t> "A /</a:t>
            </a:r>
            <a:r>
              <a:rPr lang="en-US" sz="1200" b="1" dirty="0" err="1"/>
              <a:t>tmp</a:t>
            </a:r>
            <a:r>
              <a:rPr lang="en-US" sz="1200" b="1" dirty="0"/>
              <a:t> directory must exist"</a:t>
            </a:r>
          </a:p>
          <a:p>
            <a:r>
              <a:rPr lang="en-US" sz="1200" b="1" dirty="0"/>
              <a:t>  describe file('/</a:t>
            </a:r>
            <a:r>
              <a:rPr lang="en-US" sz="1200" b="1" dirty="0" err="1"/>
              <a:t>tmp</a:t>
            </a:r>
            <a:r>
              <a:rPr lang="en-US" sz="1200" b="1" dirty="0"/>
              <a:t>') do</a:t>
            </a:r>
          </a:p>
          <a:p>
            <a:r>
              <a:rPr lang="en-US" sz="1200" b="1" dirty="0"/>
              <a:t>    it { should </a:t>
            </a:r>
            <a:r>
              <a:rPr lang="en-US" sz="1200" b="1" dirty="0" err="1"/>
              <a:t>be_directory</a:t>
            </a:r>
            <a:r>
              <a:rPr lang="en-US" sz="1200" b="1" dirty="0"/>
              <a:t> }</a:t>
            </a:r>
          </a:p>
          <a:p>
            <a:r>
              <a:rPr lang="en-US" sz="1200" b="1" dirty="0"/>
              <a:t>  end</a:t>
            </a:r>
          </a:p>
          <a:p>
            <a:r>
              <a:rPr lang="en-US" sz="1200" b="1" dirty="0"/>
              <a:t>end</a:t>
            </a:r>
          </a:p>
          <a:p>
            <a:endParaRPr lang="en-US" sz="1200" b="1" dirty="0"/>
          </a:p>
          <a:p>
            <a:r>
              <a:rPr lang="en-US" sz="1200" b="1" dirty="0"/>
              <a:t>control "tmp-1.1" do</a:t>
            </a:r>
          </a:p>
          <a:p>
            <a:r>
              <a:rPr lang="en-US" sz="1200" b="1" dirty="0"/>
              <a:t>  impact 0.3</a:t>
            </a:r>
          </a:p>
          <a:p>
            <a:r>
              <a:rPr lang="en-US" sz="1200" b="1" dirty="0"/>
              <a:t>  title "/</a:t>
            </a:r>
            <a:r>
              <a:rPr lang="en-US" sz="1200" b="1" dirty="0" err="1"/>
              <a:t>tmp</a:t>
            </a:r>
            <a:r>
              <a:rPr lang="en-US" sz="1200" b="1" dirty="0"/>
              <a:t> directory is owned by the root user"</a:t>
            </a:r>
          </a:p>
          <a:p>
            <a:r>
              <a:rPr lang="en-US" sz="1200" b="1" dirty="0"/>
              <a:t>  </a:t>
            </a:r>
            <a:r>
              <a:rPr lang="en-US" sz="1200" b="1" dirty="0" err="1"/>
              <a:t>desc</a:t>
            </a:r>
            <a:r>
              <a:rPr lang="en-US" sz="1200" b="1" dirty="0"/>
              <a:t> "The /</a:t>
            </a:r>
            <a:r>
              <a:rPr lang="en-US" sz="1200" b="1" dirty="0" err="1"/>
              <a:t>tmp</a:t>
            </a:r>
            <a:r>
              <a:rPr lang="en-US" sz="1200" b="1" dirty="0"/>
              <a:t> directory must be owned by the root user"</a:t>
            </a:r>
          </a:p>
          <a:p>
            <a:r>
              <a:rPr lang="en-US" sz="1200" b="1" dirty="0"/>
              <a:t>  describe file('/</a:t>
            </a:r>
            <a:r>
              <a:rPr lang="en-US" sz="1200" b="1" dirty="0" err="1"/>
              <a:t>tmp</a:t>
            </a:r>
            <a:r>
              <a:rPr lang="en-US" sz="1200" b="1" dirty="0"/>
              <a:t>') do</a:t>
            </a:r>
          </a:p>
          <a:p>
            <a:r>
              <a:rPr lang="en-US" sz="1200" b="1" dirty="0"/>
              <a:t>  it { should </a:t>
            </a:r>
            <a:r>
              <a:rPr lang="en-US" sz="1200" b="1" dirty="0" err="1"/>
              <a:t>be_owned_by</a:t>
            </a:r>
            <a:r>
              <a:rPr lang="en-US" sz="1200" b="1" dirty="0"/>
              <a:t> 'root' }</a:t>
            </a:r>
          </a:p>
          <a:p>
            <a:r>
              <a:rPr lang="en-US" sz="1200" b="1" dirty="0"/>
              <a:t>  end</a:t>
            </a:r>
          </a:p>
          <a:p>
            <a:r>
              <a:rPr lang="en-US" sz="1200" b="1" dirty="0"/>
              <a:t>end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~</a:t>
            </a:r>
            <a:r>
              <a:rPr lang="en-US" dirty="0" smtClean="0"/>
              <a:t>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/profile_01/test/</a:t>
            </a:r>
            <a:r>
              <a:rPr lang="en-US" dirty="0" err="1" smtClean="0"/>
              <a:t>tmp</a:t>
            </a:r>
            <a:r>
              <a:rPr lang="en-US" dirty="0" err="1"/>
              <a:t>.</a:t>
            </a:r>
            <a:r>
              <a:rPr lang="en-US" dirty="0" err="1" smtClean="0"/>
              <a:t>rb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Write the Control Called </a:t>
            </a:r>
            <a:r>
              <a:rPr lang="en-US" dirty="0" err="1" smtClean="0"/>
              <a:t>tmp.rb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0019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I, [2015-12-11T22:53:24.912307 #16092]  INFO -- : Checking profile in /home/chef/</a:t>
            </a:r>
            <a:r>
              <a:rPr lang="en-US" b="1" dirty="0" err="1"/>
              <a:t>compliance_profiles</a:t>
            </a:r>
            <a:r>
              <a:rPr lang="en-US" b="1" dirty="0"/>
              <a:t>/profile_01/</a:t>
            </a:r>
          </a:p>
          <a:p>
            <a:r>
              <a:rPr lang="en-US" b="1" dirty="0"/>
              <a:t>I, [2015-12-11T22:53:24.912498 #16092]  INFO -- : Metadata OK.</a:t>
            </a:r>
          </a:p>
          <a:p>
            <a:r>
              <a:rPr lang="en-US" b="1" dirty="0"/>
              <a:t>D, [2015-12-11T22:53:24.912570 #16092] DEBUG -- : Found 14 rules.</a:t>
            </a:r>
          </a:p>
          <a:p>
            <a:r>
              <a:rPr lang="en-US" b="1" dirty="0"/>
              <a:t>D, [2015-12-11T22:53:24.912617 #16092] DEBUG -- : Verify all rules in  /home/chef/</a:t>
            </a:r>
            <a:r>
              <a:rPr lang="en-US" b="1" dirty="0" err="1"/>
              <a:t>compliance_profiles</a:t>
            </a:r>
            <a:r>
              <a:rPr lang="en-US" b="1" dirty="0"/>
              <a:t>/profile_01/test/</a:t>
            </a:r>
            <a:r>
              <a:rPr lang="en-US" b="1" dirty="0" err="1"/>
              <a:t>tmp.rb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 smtClean="0"/>
              <a:t>inspec</a:t>
            </a:r>
            <a:r>
              <a:rPr lang="en-US" dirty="0" smtClean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Run `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check` Again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121104" y="4297680"/>
            <a:ext cx="14431939" cy="99458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891409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..</a:t>
            </a:r>
          </a:p>
          <a:p>
            <a:endParaRPr lang="en-US" dirty="0"/>
          </a:p>
          <a:p>
            <a:r>
              <a:rPr lang="en-US" dirty="0"/>
              <a:t>Finished in 0.03994 seconds (files took 0.4762 seconds to load)</a:t>
            </a:r>
          </a:p>
          <a:p>
            <a:r>
              <a:rPr lang="en-US" dirty="0"/>
              <a:t>2 examples, 0 failures</a:t>
            </a:r>
          </a:p>
          <a:p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 smtClean="0"/>
              <a:t>inspec</a:t>
            </a:r>
            <a:r>
              <a:rPr lang="en-US" dirty="0" smtClean="0"/>
              <a:t> exec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</a:t>
            </a:r>
            <a:r>
              <a:rPr lang="en-US" dirty="0" smtClean="0"/>
              <a:t>Use `</a:t>
            </a:r>
            <a:r>
              <a:rPr lang="en-US" dirty="0" err="1" smtClean="0"/>
              <a:t>inspec</a:t>
            </a:r>
            <a:r>
              <a:rPr lang="en-US" dirty="0" smtClean="0"/>
              <a:t> exec' to Run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0840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5881" y="2452145"/>
            <a:ext cx="12664758" cy="968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GE: Uploading the Custom Profile to the Compliance Server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671638" y="3420745"/>
            <a:ext cx="12319000" cy="1528233"/>
          </a:xfrm>
        </p:spPr>
        <p:txBody>
          <a:bodyPr/>
          <a:lstStyle/>
          <a:p>
            <a:r>
              <a:rPr lang="en-US" dirty="0" smtClean="0"/>
              <a:t>Uploading it so it can be used in scans..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Zip up the new profile.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Upload it to your laptop and then to the Compliance Server.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2454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2628900"/>
            <a:ext cx="14423693" cy="5189219"/>
          </a:xfrm>
        </p:spPr>
        <p:txBody>
          <a:bodyPr/>
          <a:lstStyle/>
          <a:p>
            <a:r>
              <a:rPr lang="en-US" dirty="0"/>
              <a:t>Recipe: (chef-apply cookbook)::(chef-apply recipe)</a:t>
            </a:r>
          </a:p>
          <a:p>
            <a:r>
              <a:rPr lang="en-US" dirty="0"/>
              <a:t>  * yum_package[zip] action install</a:t>
            </a:r>
          </a:p>
          <a:p>
            <a:r>
              <a:rPr lang="en-US" dirty="0"/>
              <a:t>    - install version 3.0-1.el6_7.1 of package zip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1017431"/>
          </a:xfrm>
        </p:spPr>
        <p:txBody>
          <a:bodyPr/>
          <a:lstStyle/>
          <a:p>
            <a:r>
              <a:rPr lang="en-US" dirty="0" smtClean="0"/>
              <a:t>$</a:t>
            </a:r>
            <a:r>
              <a:rPr lang="en-US" dirty="0"/>
              <a:t> </a:t>
            </a:r>
            <a:r>
              <a:rPr lang="en-US" dirty="0" smtClean="0"/>
              <a:t>sudo </a:t>
            </a:r>
            <a:r>
              <a:rPr lang="en-US" dirty="0"/>
              <a:t>chef-apply -e "package 'zip'"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Install the zip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448355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After completing this module, you should be able to:</a:t>
            </a:r>
          </a:p>
          <a:p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Write a custom </a:t>
            </a:r>
            <a:r>
              <a:rPr lang="en-US" dirty="0"/>
              <a:t>c</a:t>
            </a:r>
            <a:r>
              <a:rPr lang="en-US" dirty="0" smtClean="0"/>
              <a:t>ompliance </a:t>
            </a:r>
            <a:r>
              <a:rPr lang="en-US" dirty="0" smtClean="0"/>
              <a:t>profile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Using 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to test your code and your custom profile.</a:t>
            </a:r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Upload a custom </a:t>
            </a:r>
            <a:r>
              <a:rPr lang="en-US" dirty="0"/>
              <a:t>c</a:t>
            </a:r>
            <a:r>
              <a:rPr lang="en-US" dirty="0" smtClean="0"/>
              <a:t>ompliance profile to </a:t>
            </a:r>
            <a:r>
              <a:rPr lang="en-US" dirty="0"/>
              <a:t>your Chef Compliance </a:t>
            </a:r>
            <a:r>
              <a:rPr lang="en-US" dirty="0" smtClean="0"/>
              <a:t>server.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Test your custom profile.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3566159"/>
            <a:ext cx="14423693" cy="4330283"/>
          </a:xfrm>
        </p:spPr>
        <p:txBody>
          <a:bodyPr/>
          <a:lstStyle/>
          <a:p>
            <a:r>
              <a:rPr lang="en-US" dirty="0"/>
              <a:t> adding: profile_01/ (stored 0%)</a:t>
            </a:r>
          </a:p>
          <a:p>
            <a:r>
              <a:rPr lang="en-US" dirty="0"/>
              <a:t>  adding: profile_01/metadata.rb (deflated 17%)</a:t>
            </a:r>
          </a:p>
          <a:p>
            <a:r>
              <a:rPr lang="en-US" dirty="0"/>
              <a:t>  adding: profile_01/test/ (stored 0%)</a:t>
            </a:r>
          </a:p>
          <a:p>
            <a:r>
              <a:rPr lang="en-US" dirty="0"/>
              <a:t>  adding: profile_01/test/</a:t>
            </a:r>
            <a:r>
              <a:rPr lang="en-US" dirty="0" err="1"/>
              <a:t>tmp.rb</a:t>
            </a:r>
            <a:r>
              <a:rPr lang="en-US" dirty="0"/>
              <a:t> (deflated 54%)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1406051"/>
          </a:xfrm>
        </p:spPr>
        <p:txBody>
          <a:bodyPr/>
          <a:lstStyle/>
          <a:p>
            <a:r>
              <a:rPr lang="en-US" dirty="0" smtClean="0"/>
              <a:t>$</a:t>
            </a:r>
            <a:r>
              <a:rPr lang="en-US" dirty="0"/>
              <a:t> cd ~/</a:t>
            </a:r>
            <a:r>
              <a:rPr lang="en-US" dirty="0" err="1" smtClean="0"/>
              <a:t>compliance_profiles</a:t>
            </a:r>
            <a:endParaRPr lang="en-US" dirty="0" smtClean="0"/>
          </a:p>
          <a:p>
            <a:r>
              <a:rPr lang="en-US" dirty="0"/>
              <a:t>$ zip -r profile_01.zip profile_01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Zip up your New Profile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718794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2398235"/>
            <a:ext cx="14423693" cy="5498208"/>
          </a:xfrm>
        </p:spPr>
        <p:txBody>
          <a:bodyPr/>
          <a:lstStyle/>
          <a:p>
            <a:r>
              <a:rPr lang="en-US" dirty="0"/>
              <a:t> total 8</a:t>
            </a:r>
          </a:p>
          <a:p>
            <a:r>
              <a:rPr lang="en-US" dirty="0" err="1"/>
              <a:t>drwxrwxr</a:t>
            </a:r>
            <a:r>
              <a:rPr lang="en-US" dirty="0"/>
              <a:t>-x 3 chef </a:t>
            </a:r>
            <a:r>
              <a:rPr lang="en-US" dirty="0" err="1"/>
              <a:t>chef</a:t>
            </a:r>
            <a:r>
              <a:rPr lang="en-US" dirty="0"/>
              <a:t> 4096 Dec 14 16:45 profile_01</a:t>
            </a:r>
          </a:p>
          <a:p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-r-- 1 chef </a:t>
            </a:r>
            <a:r>
              <a:rPr lang="en-US" dirty="0" err="1"/>
              <a:t>chef</a:t>
            </a:r>
            <a:r>
              <a:rPr lang="en-US" dirty="0"/>
              <a:t>  937 Dec 14 16:50 profile_01.zip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857411"/>
          </a:xfrm>
        </p:spPr>
        <p:txBody>
          <a:bodyPr/>
          <a:lstStyle/>
          <a:p>
            <a:r>
              <a:rPr lang="en-US" dirty="0" smtClean="0"/>
              <a:t>$</a:t>
            </a:r>
            <a:r>
              <a:rPr lang="en-US" dirty="0"/>
              <a:t> </a:t>
            </a:r>
            <a:r>
              <a:rPr lang="en-US" dirty="0" smtClean="0"/>
              <a:t>ls -l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Verify the zip File's Creation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09535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2489675"/>
            <a:ext cx="14423693" cy="5498208"/>
          </a:xfrm>
        </p:spPr>
        <p:txBody>
          <a:bodyPr/>
          <a:lstStyle/>
          <a:p>
            <a:r>
              <a:rPr lang="en-US" dirty="0"/>
              <a:t>The authenticity of host '52.90.148.31 (52.90.148.31)' can't be established.</a:t>
            </a:r>
          </a:p>
          <a:p>
            <a:r>
              <a:rPr lang="en-US" dirty="0"/>
              <a:t>RSA key fingerprint is a5:c3:31:5a:ce:4d:a8:17:46:ac:47:17:60:fc:26:17.</a:t>
            </a:r>
          </a:p>
          <a:p>
            <a:r>
              <a:rPr lang="en-US" dirty="0"/>
              <a:t>Are you sure you want to continue connecting (yes/no)? yes</a:t>
            </a:r>
          </a:p>
          <a:p>
            <a:r>
              <a:rPr lang="en-US" dirty="0"/>
              <a:t>Warning: Permanently added '52.90.148.31' (RSA) to the list of known hosts.</a:t>
            </a:r>
          </a:p>
          <a:p>
            <a:r>
              <a:rPr lang="en-US" dirty="0"/>
              <a:t>chef@52.90.148.31's password:</a:t>
            </a:r>
          </a:p>
          <a:p>
            <a:r>
              <a:rPr lang="en-US" dirty="0"/>
              <a:t>profile_01.zip                                100%  937     0.9KB/s   00:00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857411"/>
          </a:xfrm>
        </p:spPr>
        <p:txBody>
          <a:bodyPr/>
          <a:lstStyle/>
          <a:p>
            <a:r>
              <a:rPr lang="en-US" dirty="0"/>
              <a:t>C:\tmp&gt;scp chef@52.90.148.31:~/</a:t>
            </a:r>
            <a:r>
              <a:rPr lang="en-US" dirty="0" err="1"/>
              <a:t>compliance_profiles</a:t>
            </a:r>
            <a:r>
              <a:rPr lang="en-US" dirty="0"/>
              <a:t>/profile_01.zip 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GE: From your Laptop Run the </a:t>
            </a:r>
            <a:r>
              <a:rPr lang="en-US" dirty="0" err="1" smtClean="0"/>
              <a:t>scp</a:t>
            </a:r>
            <a:r>
              <a:rPr lang="en-US" dirty="0" smtClean="0"/>
              <a:t> 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0562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</a:t>
            </a:r>
            <a:r>
              <a:rPr lang="en-US" dirty="0"/>
              <a:t>Upload the </a:t>
            </a:r>
            <a:r>
              <a:rPr lang="en-US" dirty="0" smtClean="0"/>
              <a:t>Profile </a:t>
            </a:r>
            <a:r>
              <a:rPr lang="en-US" dirty="0"/>
              <a:t>to Chef Compliance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From your Compliance Server Dashboard:</a:t>
            </a:r>
            <a:br>
              <a:rPr lang="en-US" dirty="0" smtClean="0"/>
            </a:br>
            <a:r>
              <a:rPr lang="en-US" dirty="0" smtClean="0"/>
              <a:t>Click the </a:t>
            </a:r>
            <a:r>
              <a:rPr lang="en-US" b="1" dirty="0" smtClean="0"/>
              <a:t>Compliance</a:t>
            </a:r>
            <a:r>
              <a:rPr lang="en-US" dirty="0" smtClean="0"/>
              <a:t> button and then click the </a:t>
            </a:r>
            <a:r>
              <a:rPr lang="en-US" b="1" dirty="0" smtClean="0"/>
              <a:t>Add Profile </a:t>
            </a:r>
            <a:r>
              <a:rPr lang="en-US" dirty="0" smtClean="0"/>
              <a:t>button.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053" y="3543300"/>
            <a:ext cx="13917895" cy="42062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5" name="Straight Arrow Connector 4"/>
          <p:cNvCxnSpPr/>
          <p:nvPr/>
        </p:nvCxnSpPr>
        <p:spPr>
          <a:xfrm>
            <a:off x="3177540" y="2994660"/>
            <a:ext cx="22860" cy="374904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988040" y="2820577"/>
            <a:ext cx="2682240" cy="104276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7260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</a:t>
            </a:r>
            <a:r>
              <a:rPr lang="en-US" dirty="0"/>
              <a:t>Upload the </a:t>
            </a:r>
            <a:r>
              <a:rPr lang="en-US" dirty="0" smtClean="0"/>
              <a:t>Profile </a:t>
            </a:r>
            <a:r>
              <a:rPr lang="en-US" dirty="0"/>
              <a:t>to Chef Compliance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Select the zip file from your laptop.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769" y="3411929"/>
            <a:ext cx="9796463" cy="391858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339001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</a:t>
            </a:r>
            <a:r>
              <a:rPr lang="en-US" dirty="0"/>
              <a:t>Upload the </a:t>
            </a:r>
            <a:r>
              <a:rPr lang="en-US" dirty="0" smtClean="0"/>
              <a:t>Profile </a:t>
            </a:r>
            <a:r>
              <a:rPr lang="en-US" dirty="0"/>
              <a:t>to Chef Compliance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smtClean="0"/>
              <a:t>the Dashboard</a:t>
            </a:r>
            <a:r>
              <a:rPr lang="en-US" dirty="0"/>
              <a:t>, </a:t>
            </a:r>
            <a:r>
              <a:rPr lang="en-US" b="1" dirty="0"/>
              <a:t>select your </a:t>
            </a:r>
            <a:r>
              <a:rPr lang="en-US" b="1" dirty="0" smtClean="0"/>
              <a:t>node</a:t>
            </a:r>
            <a:r>
              <a:rPr lang="en-US" dirty="0" smtClean="0"/>
              <a:t> and then click </a:t>
            </a:r>
            <a:r>
              <a:rPr lang="en-US" dirty="0"/>
              <a:t>the </a:t>
            </a:r>
            <a:r>
              <a:rPr lang="en-US" b="1" dirty="0" smtClean="0"/>
              <a:t>Scan</a:t>
            </a:r>
            <a:r>
              <a:rPr lang="en-US" dirty="0" smtClean="0"/>
              <a:t> </a:t>
            </a:r>
            <a:r>
              <a:rPr lang="en-US" dirty="0"/>
              <a:t>button.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777" y="3360420"/>
            <a:ext cx="10978446" cy="456445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911296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Scan Using the New Profile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5842200" cy="5345953"/>
          </a:xfrm>
        </p:spPr>
        <p:txBody>
          <a:bodyPr/>
          <a:lstStyle/>
          <a:p>
            <a:r>
              <a:rPr lang="en-US" dirty="0" smtClean="0"/>
              <a:t>From the resulting page, select only the new profile (admin/profile) and then click </a:t>
            </a:r>
            <a:r>
              <a:rPr lang="en-US" b="1" dirty="0" smtClean="0"/>
              <a:t>Scan now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/>
              <a:t>Note</a:t>
            </a:r>
            <a:r>
              <a:rPr lang="en-US" dirty="0" smtClean="0"/>
              <a:t>: The profile name in this view is based on the name space in your metadata.rb.</a:t>
            </a:r>
          </a:p>
          <a:p>
            <a:endParaRPr lang="en-US" dirty="0"/>
          </a:p>
          <a:p>
            <a:r>
              <a:rPr lang="en-US" dirty="0" smtClean="0"/>
              <a:t>For example:</a:t>
            </a:r>
            <a:br>
              <a:rPr lang="en-US" dirty="0" smtClean="0"/>
            </a:br>
            <a:r>
              <a:rPr lang="en-US" b="1" dirty="0" smtClean="0"/>
              <a:t>'</a:t>
            </a:r>
            <a:r>
              <a:rPr lang="en-US" b="1" dirty="0" err="1" smtClean="0"/>
              <a:t>myname</a:t>
            </a:r>
            <a:r>
              <a:rPr lang="en-US" b="1" dirty="0" smtClean="0"/>
              <a:t>/profile'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406005" y="1091601"/>
            <a:ext cx="8439150" cy="7058025"/>
            <a:chOff x="7406005" y="1091601"/>
            <a:chExt cx="8439150" cy="705802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06005" y="1091601"/>
              <a:ext cx="8439150" cy="705802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7" name="Oval 6"/>
            <p:cNvSpPr/>
            <p:nvPr/>
          </p:nvSpPr>
          <p:spPr bwMode="auto">
            <a:xfrm>
              <a:off x="11635740" y="3131820"/>
              <a:ext cx="2446020" cy="708660"/>
            </a:xfrm>
            <a:prstGeom prst="ellipse">
              <a:avLst/>
            </a:prstGeom>
            <a:noFill/>
            <a:ln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70651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Results of the Custom Profile Scan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97180" y="1856198"/>
            <a:ext cx="2720340" cy="5345953"/>
          </a:xfrm>
        </p:spPr>
        <p:txBody>
          <a:bodyPr/>
          <a:lstStyle/>
          <a:p>
            <a:r>
              <a:rPr lang="en-US" dirty="0" smtClean="0"/>
              <a:t>The results of your scan should look like this example.</a:t>
            </a:r>
          </a:p>
          <a:p>
            <a:endParaRPr lang="en-US" dirty="0"/>
          </a:p>
          <a:p>
            <a:r>
              <a:rPr lang="en-US" dirty="0" smtClean="0"/>
              <a:t>The scan should show compliance as well.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432" y="1187346"/>
            <a:ext cx="12739453" cy="66836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710159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Results of the Custom Profile Scan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97180" y="1856198"/>
            <a:ext cx="15544800" cy="5345953"/>
          </a:xfrm>
        </p:spPr>
        <p:txBody>
          <a:bodyPr/>
          <a:lstStyle/>
          <a:p>
            <a:r>
              <a:rPr lang="en-US" dirty="0" smtClean="0"/>
              <a:t>You should also be able to see your custom profile from your Compliance page.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860" y="2921317"/>
            <a:ext cx="13968404" cy="484053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69214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Results of the Custom Profile Scan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97180" y="1856198"/>
            <a:ext cx="15544800" cy="5345953"/>
          </a:xfrm>
        </p:spPr>
        <p:txBody>
          <a:bodyPr/>
          <a:lstStyle/>
          <a:p>
            <a:r>
              <a:rPr lang="en-US" dirty="0" smtClean="0"/>
              <a:t>You should also be able to see your custom profile from your Compliance page.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5712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Custom Profile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317682"/>
          </a:xfrm>
        </p:spPr>
        <p:txBody>
          <a:bodyPr/>
          <a:lstStyle/>
          <a:p>
            <a:r>
              <a:rPr lang="en-US" dirty="0" smtClean="0"/>
              <a:t>In this section we will create a custom compliance profile.</a:t>
            </a:r>
          </a:p>
          <a:p>
            <a:endParaRPr lang="en-US" dirty="0"/>
          </a:p>
          <a:p>
            <a:r>
              <a:rPr lang="en-US" dirty="0" smtClean="0"/>
              <a:t>Custom profiles are created using </a:t>
            </a:r>
            <a:r>
              <a:rPr lang="en-US" dirty="0" err="1" smtClean="0"/>
              <a:t>InSpec</a:t>
            </a:r>
            <a:r>
              <a:rPr lang="en-US" dirty="0" smtClean="0"/>
              <a:t>, just like the existing profiles were created.</a:t>
            </a:r>
          </a:p>
          <a:p>
            <a:endParaRPr lang="en-US" dirty="0"/>
          </a:p>
          <a:p>
            <a:r>
              <a:rPr lang="en-US" dirty="0" smtClean="0"/>
              <a:t>After you have created a custom profile, you'll learn how to upload it to a Compliance Server and then use it to check for compliance issues.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059740"/>
      </p:ext>
    </p:extLst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Save this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09599" y="1559018"/>
            <a:ext cx="14042065" cy="596192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github.com/chef/inspec/blob/7f555b902d6860ffe236ff23e4b52f20bac28adc/lib/inspec/profile.rb#L81-L129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and Check uses the </a:t>
            </a:r>
            <a:r>
              <a:rPr lang="en-US" dirty="0"/>
              <a:t>above from here:</a:t>
            </a:r>
            <a:br>
              <a:rPr lang="en-US" dirty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github.com/chef/inspec/blob/b1ec95e343aac75ee1a21e3d1a09a32a5a8c1dd2/bin/inspec#L70-L78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chefio.atlassian.net/wiki/pages/viewpage.action?spaceKey=SE&amp;title=Week+1#Week1-Addingprofiles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903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TBD delete later.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09599" y="1559018"/>
            <a:ext cx="14042065" cy="5961922"/>
          </a:xfrm>
        </p:spPr>
        <p:txBody>
          <a:bodyPr/>
          <a:lstStyle/>
          <a:p>
            <a:r>
              <a:rPr lang="en-US" dirty="0"/>
              <a:t>As you write controls, </a:t>
            </a:r>
            <a:r>
              <a:rPr lang="en-US" dirty="0" err="1"/>
              <a:t>InSpec</a:t>
            </a:r>
            <a:r>
              <a:rPr lang="en-US" dirty="0"/>
              <a:t> </a:t>
            </a:r>
            <a:r>
              <a:rPr lang="en-US" dirty="0" smtClean="0"/>
              <a:t>expects a specific directory structure. In our case, we need a `test` directory to be in our profile as follows:</a:t>
            </a:r>
            <a:endParaRPr lang="en-US" dirty="0"/>
          </a:p>
          <a:p>
            <a:r>
              <a:rPr lang="en-US" dirty="0" smtClean="0"/>
              <a:t>├── </a:t>
            </a:r>
            <a:r>
              <a:rPr lang="en-US" dirty="0"/>
              <a:t>README.md</a:t>
            </a:r>
            <a:br>
              <a:rPr lang="en-US" dirty="0"/>
            </a:br>
            <a:r>
              <a:rPr lang="en-US" dirty="0"/>
              <a:t>├── metadata.rb</a:t>
            </a:r>
            <a:br>
              <a:rPr lang="en-US" dirty="0"/>
            </a:br>
            <a:r>
              <a:rPr lang="en-US" dirty="0"/>
              <a:t>└── test</a:t>
            </a:r>
            <a:br>
              <a:rPr lang="en-US" dirty="0"/>
            </a:br>
            <a:r>
              <a:rPr lang="en-US" dirty="0"/>
              <a:t>  ├── </a:t>
            </a:r>
            <a:r>
              <a:rPr lang="en-US" dirty="0" err="1"/>
              <a:t>foo_spec.rb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└── </a:t>
            </a:r>
            <a:r>
              <a:rPr lang="en-US" dirty="0" err="1"/>
              <a:t>bar_spec.rb</a:t>
            </a:r>
            <a:endParaRPr lang="en-US" dirty="0"/>
          </a:p>
          <a:p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chefio.atlassian.net/wiki/pages/viewpage.action?spaceKey=SE&amp;title=Week+1#Week1-Addingprofiles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9210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...?</a:t>
            </a:r>
            <a:br>
              <a:rPr lang="en-US" dirty="0" smtClean="0"/>
            </a:br>
            <a:r>
              <a:rPr lang="en-US" dirty="0" smtClean="0"/>
              <a:t>______________________________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Which is the correct answer?  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Capable of carrying on a conversation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7963"/>
      </p:ext>
    </p:extLst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 txBox="1">
            <a:spLocks/>
          </p:cNvSpPr>
          <p:nvPr/>
        </p:nvSpPr>
        <p:spPr>
          <a:xfrm>
            <a:off x="324400" y="8579607"/>
            <a:ext cx="5681953" cy="5075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08013" indent="-1508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217613" indent="-3032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827213" indent="-4556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436813" indent="-6080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7D868C"/>
                </a:solidFill>
              </a:rPr>
              <a:t>©2016 Chef Software Inc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63473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InSpec</a:t>
            </a:r>
            <a:r>
              <a:rPr lang="en-US" dirty="0" smtClean="0"/>
              <a:t> CLI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317682"/>
          </a:xfrm>
        </p:spPr>
        <p:txBody>
          <a:bodyPr/>
          <a:lstStyle/>
          <a:p>
            <a:r>
              <a:rPr lang="en-US" dirty="0" smtClean="0"/>
              <a:t>In this section we will </a:t>
            </a:r>
            <a:r>
              <a:rPr lang="en-US" dirty="0" smtClean="0"/>
              <a:t>use the </a:t>
            </a:r>
            <a:r>
              <a:rPr lang="en-US" dirty="0" err="1" smtClean="0"/>
              <a:t>InSpec</a:t>
            </a:r>
            <a:r>
              <a:rPr lang="en-US" dirty="0" smtClean="0"/>
              <a:t> CLI to </a:t>
            </a:r>
            <a:r>
              <a:rPr lang="en-US" dirty="0" smtClean="0"/>
              <a:t>run </a:t>
            </a:r>
            <a:r>
              <a:rPr lang="en-US" dirty="0"/>
              <a:t>audit tests against </a:t>
            </a:r>
            <a:r>
              <a:rPr lang="en-US" dirty="0" smtClean="0"/>
              <a:t>targets.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 smtClean="0"/>
              <a:t>InSpec</a:t>
            </a:r>
            <a:r>
              <a:rPr lang="en-US" dirty="0" smtClean="0"/>
              <a:t> </a:t>
            </a:r>
            <a:r>
              <a:rPr lang="en-US" dirty="0"/>
              <a:t>CLI </a:t>
            </a:r>
            <a:r>
              <a:rPr lang="en-US" dirty="0" smtClean="0"/>
              <a:t>can run </a:t>
            </a:r>
            <a:r>
              <a:rPr lang="en-US" dirty="0"/>
              <a:t>audit tests against targets using SSH, </a:t>
            </a:r>
            <a:r>
              <a:rPr lang="en-US" dirty="0" err="1"/>
              <a:t>WinRM</a:t>
            </a:r>
            <a:r>
              <a:rPr lang="en-US" dirty="0"/>
              <a:t>, locally, or on Docker containers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smtClean="0"/>
              <a:t>We'll be using `</a:t>
            </a:r>
            <a:r>
              <a:rPr lang="en-US" dirty="0" err="1" smtClean="0"/>
              <a:t>inspec</a:t>
            </a:r>
            <a:r>
              <a:rPr lang="en-US" dirty="0" smtClean="0"/>
              <a:t> check` and `</a:t>
            </a:r>
            <a:r>
              <a:rPr lang="en-US" dirty="0" err="1" smtClean="0"/>
              <a:t>inspec</a:t>
            </a:r>
            <a:r>
              <a:rPr lang="en-US" dirty="0" smtClean="0"/>
              <a:t> exec`.</a:t>
            </a:r>
            <a:endParaRPr lang="en-US" dirty="0"/>
          </a:p>
          <a:p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/>
              <a:t>`</a:t>
            </a:r>
            <a:r>
              <a:rPr lang="en-US" dirty="0" err="1" smtClean="0"/>
              <a:t>inspec</a:t>
            </a:r>
            <a:r>
              <a:rPr lang="en-US" dirty="0" smtClean="0"/>
              <a:t> check` just </a:t>
            </a:r>
            <a:r>
              <a:rPr lang="en-US" dirty="0"/>
              <a:t>verifies the </a:t>
            </a:r>
            <a:r>
              <a:rPr lang="en-US" dirty="0" smtClean="0"/>
              <a:t>code--it </a:t>
            </a:r>
            <a:r>
              <a:rPr lang="en-US" dirty="0"/>
              <a:t>doesn't actually test a </a:t>
            </a:r>
            <a:r>
              <a:rPr lang="en-US" dirty="0" smtClean="0"/>
              <a:t>system.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/>
              <a:t>`</a:t>
            </a:r>
            <a:r>
              <a:rPr lang="en-US" dirty="0" err="1" smtClean="0"/>
              <a:t>inspec</a:t>
            </a:r>
            <a:r>
              <a:rPr lang="en-US" dirty="0" smtClean="0"/>
              <a:t> exec' </a:t>
            </a:r>
            <a:r>
              <a:rPr lang="en-US" dirty="0"/>
              <a:t>will run the tests against </a:t>
            </a:r>
            <a:r>
              <a:rPr lang="en-US" dirty="0" smtClean="0"/>
              <a:t>a system.</a:t>
            </a:r>
            <a:r>
              <a:rPr lang="en-US" i="1" dirty="0"/>
              <a:t/>
            </a:r>
            <a:br>
              <a:rPr lang="en-US" i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88290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1637" y="2292126"/>
            <a:ext cx="12319001" cy="1251174"/>
          </a:xfrm>
        </p:spPr>
        <p:txBody>
          <a:bodyPr>
            <a:normAutofit/>
          </a:bodyPr>
          <a:lstStyle/>
          <a:p>
            <a:r>
              <a:rPr lang="en-US" dirty="0" smtClean="0"/>
              <a:t>GE: Creating a Custom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Creating custom profiles to fit your business needs.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Create </a:t>
            </a:r>
            <a:r>
              <a:rPr lang="en-US" dirty="0" smtClean="0"/>
              <a:t>a custom profile</a:t>
            </a:r>
            <a:r>
              <a:rPr lang="en-US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Test your profile with </a:t>
            </a:r>
            <a:r>
              <a:rPr lang="en-US" dirty="0" err="1" smtClean="0"/>
              <a:t>InSpec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7648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3413050"/>
            <a:ext cx="14423693" cy="4086978"/>
          </a:xfrm>
        </p:spPr>
        <p:txBody>
          <a:bodyPr/>
          <a:lstStyle/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239874"/>
            <a:ext cx="14422528" cy="1630917"/>
          </a:xfrm>
        </p:spPr>
        <p:txBody>
          <a:bodyPr/>
          <a:lstStyle/>
          <a:p>
            <a:r>
              <a:rPr lang="en-US" dirty="0" smtClean="0"/>
              <a:t>$ mkdir </a:t>
            </a:r>
            <a:r>
              <a:rPr lang="en-US" dirty="0"/>
              <a:t>-p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</a:p>
          <a:p>
            <a:r>
              <a:rPr lang="en-US" dirty="0" smtClean="0"/>
              <a:t>$ cd </a:t>
            </a:r>
            <a:r>
              <a:rPr lang="en-US" dirty="0"/>
              <a:t>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GE: </a:t>
            </a:r>
            <a:r>
              <a:rPr lang="en-US" dirty="0" smtClean="0"/>
              <a:t>Create a Directory for your Profile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3511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E, [2015-12-11T20:14:28.196462 #15754] ERROR -- : Can't find metadata file /home/chef/</a:t>
            </a:r>
            <a:r>
              <a:rPr lang="en-US" dirty="0" err="1"/>
              <a:t>compliance_profiles</a:t>
            </a:r>
            <a:r>
              <a:rPr lang="en-US" dirty="0"/>
              <a:t>/profile_01/metadata.rb</a:t>
            </a:r>
          </a:p>
          <a:p>
            <a:r>
              <a:rPr lang="en-US" dirty="0"/>
              <a:t>/opt/chefdk/embedded/lib/ruby/gems/2.1.0/gems/inspec-0.9.2/lib/</a:t>
            </a:r>
            <a:r>
              <a:rPr lang="en-US" dirty="0" err="1"/>
              <a:t>inspec</a:t>
            </a:r>
            <a:r>
              <a:rPr lang="en-US" dirty="0"/>
              <a:t>/targets/folder.rb:23:in `resolve': Don't know how to handle folder /home/chef/</a:t>
            </a:r>
            <a:r>
              <a:rPr lang="en-US" dirty="0" err="1"/>
              <a:t>compliance_profiles</a:t>
            </a:r>
            <a:r>
              <a:rPr lang="en-US" dirty="0"/>
              <a:t>/profile_01 (</a:t>
            </a:r>
            <a:r>
              <a:rPr lang="en-US" dirty="0" err="1"/>
              <a:t>RuntimeError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inspec</a:t>
            </a:r>
            <a:r>
              <a:rPr lang="en-US" dirty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GE: Run </a:t>
            </a:r>
            <a:r>
              <a:rPr lang="en-US" dirty="0" smtClean="0"/>
              <a:t>`</a:t>
            </a:r>
            <a:r>
              <a:rPr lang="en-US" dirty="0" err="1" smtClean="0"/>
              <a:t>inspec</a:t>
            </a:r>
            <a:r>
              <a:rPr lang="en-US" dirty="0" smtClean="0"/>
              <a:t> check` to Verify Tests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1122159" y="2352273"/>
            <a:ext cx="14431939" cy="1398959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8878874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3040911"/>
            <a:ext cx="14423693" cy="4855531"/>
          </a:xfrm>
        </p:spPr>
        <p:txBody>
          <a:bodyPr/>
          <a:lstStyle/>
          <a:p>
            <a:r>
              <a:rPr lang="en-US" b="1" dirty="0"/>
              <a:t>metadata.rb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133475"/>
            <a:ext cx="14422528" cy="160972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$ touch metadata.rb</a:t>
            </a:r>
          </a:p>
          <a:p>
            <a:r>
              <a:rPr lang="en-US" dirty="0" smtClean="0"/>
              <a:t>$ ls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Creating a metadata.rb </a:t>
            </a:r>
            <a:r>
              <a:rPr lang="en-US" dirty="0"/>
              <a:t>v</a:t>
            </a:r>
            <a:r>
              <a:rPr lang="en-US" dirty="0" smtClean="0"/>
              <a:t>ia `touch`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5434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I, [2015-12-11T20:18:18.145021 #15801]  INFO -- : Checking profile in /home/chef/</a:t>
            </a:r>
            <a:r>
              <a:rPr lang="en-US" dirty="0" err="1"/>
              <a:t>compliance_profiles</a:t>
            </a:r>
            <a:r>
              <a:rPr lang="en-US" dirty="0"/>
              <a:t>/profile_01</a:t>
            </a:r>
          </a:p>
          <a:p>
            <a:r>
              <a:rPr lang="en-US" dirty="0"/>
              <a:t>E, [2015-12-11T20:18:18.145182 #15801] ERROR -- : No profile name defined</a:t>
            </a:r>
          </a:p>
          <a:p>
            <a:r>
              <a:rPr lang="en-US" dirty="0"/>
              <a:t>W, [2015-12-11T20:18:18.145238 #15801]  WARN -- : No version defined</a:t>
            </a:r>
          </a:p>
          <a:p>
            <a:r>
              <a:rPr lang="en-US" dirty="0"/>
              <a:t>W, [2015-12-11T20:18:18.145283 #15801]  WARN -- : No title defined</a:t>
            </a:r>
          </a:p>
          <a:p>
            <a:r>
              <a:rPr lang="en-US" dirty="0"/>
              <a:t>W, [2015-12-11T20:18:18.145326 #15801]  WARN -- : No maintainer defined</a:t>
            </a:r>
          </a:p>
          <a:p>
            <a:r>
              <a:rPr lang="en-US" dirty="0"/>
              <a:t>/opt/chefdk/embedded/lib/ruby/gems/2.1.0/gems/inspec-0.9.2/lib/</a:t>
            </a:r>
            <a:r>
              <a:rPr lang="en-US" dirty="0" err="1"/>
              <a:t>inspec</a:t>
            </a:r>
            <a:r>
              <a:rPr lang="en-US" dirty="0"/>
              <a:t>/profile.rb:104:in `check': undefined method `empty?' for </a:t>
            </a:r>
            <a:r>
              <a:rPr lang="en-US" dirty="0" err="1"/>
              <a:t>nil:NilClass</a:t>
            </a:r>
            <a:r>
              <a:rPr lang="en-US" dirty="0"/>
              <a:t> (</a:t>
            </a:r>
            <a:r>
              <a:rPr lang="en-US" dirty="0" err="1"/>
              <a:t>NoMethodError</a:t>
            </a:r>
            <a:r>
              <a:rPr lang="en-US" dirty="0"/>
              <a:t>)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978814"/>
          </a:xfrm>
        </p:spPr>
        <p:txBody>
          <a:bodyPr/>
          <a:lstStyle/>
          <a:p>
            <a:r>
              <a:rPr lang="en-US" dirty="0" smtClean="0"/>
              <a:t>$ </a:t>
            </a:r>
            <a:r>
              <a:rPr lang="en-US" dirty="0" err="1" smtClean="0"/>
              <a:t>inspec</a:t>
            </a:r>
            <a:r>
              <a:rPr lang="en-US" dirty="0" smtClean="0"/>
              <a:t> </a:t>
            </a:r>
            <a:r>
              <a:rPr lang="en-US" dirty="0"/>
              <a:t>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GE: Run `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check` Against the New File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1111693" y="3294777"/>
            <a:ext cx="14431939" cy="3357483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82025897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Bas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921749B-AEB7-461B-845F-603CABD25259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bb5d761-a2ea-4873-95f7-7a6658fb3ef0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Template-FW</Template>
  <TotalTime>1915</TotalTime>
  <Words>2218</Words>
  <Application>Microsoft Office PowerPoint</Application>
  <PresentationFormat>Custom</PresentationFormat>
  <Paragraphs>344</Paragraphs>
  <Slides>33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ＭＳ Ｐゴシック</vt:lpstr>
      <vt:lpstr>Arial</vt:lpstr>
      <vt:lpstr>Courier New</vt:lpstr>
      <vt:lpstr>Wingdings</vt:lpstr>
      <vt:lpstr>Base</vt:lpstr>
      <vt:lpstr>Interaction</vt:lpstr>
      <vt:lpstr>Creating Custom Profiles</vt:lpstr>
      <vt:lpstr>Objectives</vt:lpstr>
      <vt:lpstr>Creating a Custom Profile</vt:lpstr>
      <vt:lpstr>InSpec CLI</vt:lpstr>
      <vt:lpstr>GE: Creating a Custom Profile</vt:lpstr>
      <vt:lpstr>GE: Create a Directory for your Profile</vt:lpstr>
      <vt:lpstr>GE: Run `inspec check` to Verify Tests</vt:lpstr>
      <vt:lpstr>GE: Creating a metadata.rb via `touch`</vt:lpstr>
      <vt:lpstr>GE: Run `inspec check` Against the New File</vt:lpstr>
      <vt:lpstr>GE: Add Values to the metadata.rb</vt:lpstr>
      <vt:lpstr>GE: Run `inspec check` Again</vt:lpstr>
      <vt:lpstr>GE: InSpec Directory Structure Expectation</vt:lpstr>
      <vt:lpstr>GE: Create the Missing `test` Directory </vt:lpstr>
      <vt:lpstr>GE: Run `inspec check` Again</vt:lpstr>
      <vt:lpstr>GE: Write the Control Called tmp.rb</vt:lpstr>
      <vt:lpstr>GE: Run `inspec check` Again</vt:lpstr>
      <vt:lpstr>GE: Use `inspec exec' to Run Tests</vt:lpstr>
      <vt:lpstr>GE: Uploading the Custom Profile to the Compliance Server </vt:lpstr>
      <vt:lpstr>GE: Install the zip Package</vt:lpstr>
      <vt:lpstr>GE: Zip up your New Profile</vt:lpstr>
      <vt:lpstr>GE: Verify the zip File's Creation</vt:lpstr>
      <vt:lpstr>GE: From your Laptop Run the scp Command</vt:lpstr>
      <vt:lpstr>GE: Upload the Profile to Chef Compliance</vt:lpstr>
      <vt:lpstr>GE: Upload the Profile to Chef Compliance</vt:lpstr>
      <vt:lpstr>GE: Upload the Profile to Chef Compliance</vt:lpstr>
      <vt:lpstr>GE: Scan Using the New Profile</vt:lpstr>
      <vt:lpstr>GE: Results of the Custom Profile Scan</vt:lpstr>
      <vt:lpstr>GE: Results of the Custom Profile Scan</vt:lpstr>
      <vt:lpstr>GE: Results of the Custom Profile Scan</vt:lpstr>
      <vt:lpstr>GE: Save this</vt:lpstr>
      <vt:lpstr>TBD delete later.</vt:lpstr>
      <vt:lpstr>Review Questions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138</cp:revision>
  <cp:lastPrinted>2015-02-07T23:49:10Z</cp:lastPrinted>
  <dcterms:created xsi:type="dcterms:W3CDTF">2015-11-10T15:58:30Z</dcterms:created>
  <dcterms:modified xsi:type="dcterms:W3CDTF">2015-12-15T18:23:41Z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