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7" r:id="rId8"/>
    <p:sldId id="271" r:id="rId9"/>
    <p:sldId id="272" r:id="rId10"/>
    <p:sldId id="283" r:id="rId11"/>
    <p:sldId id="285" r:id="rId12"/>
    <p:sldId id="286" r:id="rId13"/>
    <p:sldId id="278" r:id="rId14"/>
    <p:sldId id="279" r:id="rId15"/>
    <p:sldId id="281" r:id="rId16"/>
    <p:sldId id="288" r:id="rId17"/>
    <p:sldId id="280" r:id="rId18"/>
    <p:sldId id="289" r:id="rId19"/>
    <p:sldId id="290" r:id="rId20"/>
    <p:sldId id="276" r:id="rId21"/>
    <p:sldId id="267" r:id="rId2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0546" autoAdjust="0"/>
  </p:normalViewPr>
  <p:slideViewPr>
    <p:cSldViewPr snapToGrid="0">
      <p:cViewPr varScale="1">
        <p:scale>
          <a:sx n="71" d="100"/>
          <a:sy n="71" d="100"/>
        </p:scale>
        <p:origin x="-992" y="-12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1/19/16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workplace you would want to use SSL for connections to your Compliance Web UI.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https://docs.chef.io/install_compliance.html 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Configure SSL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If you needed</a:t>
            </a:r>
            <a:r>
              <a:rPr lang="en-US" baseline="0" dirty="0" smtClean="0"/>
              <a:t> to downgrade Compliance to a previous version, the `--</a:t>
            </a:r>
            <a:r>
              <a:rPr lang="en-US" baseline="0" dirty="0" err="1" smtClean="0"/>
              <a:t>oldpackage</a:t>
            </a:r>
            <a:r>
              <a:rPr lang="en-US" baseline="0" dirty="0" smtClean="0"/>
              <a:t>' option will do that for you. In the following example, the `</a:t>
            </a:r>
            <a:r>
              <a:rPr lang="en-US" dirty="0" smtClean="0"/>
              <a:t>https://package...` would be the</a:t>
            </a:r>
            <a:r>
              <a:rPr lang="en-US" baseline="0" dirty="0" smtClean="0"/>
              <a:t> version of the old package that you want to downgrade to:</a:t>
            </a:r>
          </a:p>
          <a:p>
            <a:endParaRPr lang="en-US" baseline="0" dirty="0" smtClean="0"/>
          </a:p>
          <a:p>
            <a:r>
              <a:rPr lang="en-US" dirty="0" smtClean="0"/>
              <a:t> sudo rpm -</a:t>
            </a:r>
            <a:r>
              <a:rPr lang="en-US" dirty="0" err="1" smtClean="0"/>
              <a:t>Uvh</a:t>
            </a:r>
            <a:r>
              <a:rPr lang="en-US" dirty="0" smtClean="0"/>
              <a:t> </a:t>
            </a:r>
            <a:r>
              <a:rPr lang="en-US" b="1" dirty="0" smtClean="0"/>
              <a:t>--</a:t>
            </a:r>
            <a:r>
              <a:rPr lang="en-US" b="1" dirty="0" err="1" smtClean="0"/>
              <a:t>oldpackage</a:t>
            </a:r>
            <a:r>
              <a:rPr lang="en-US" b="1" dirty="0" smtClean="0"/>
              <a:t> </a:t>
            </a:r>
            <a:r>
              <a:rPr lang="en-US" dirty="0" smtClean="0"/>
              <a:t>https://packagecloud.io/chef/stable/packages/el/6/chef-compliance-0.9.6-1.el6.x86_64.rpm/download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the latest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</a:t>
            </a:r>
            <a:r>
              <a:rPr lang="en-US" smtClean="0"/>
              <a:t>download it</a:t>
            </a:r>
            <a:r>
              <a:rPr lang="en-US" baseline="0" smtClean="0"/>
              <a:t> </a:t>
            </a:r>
            <a:r>
              <a:rPr lang="en-US" smtClean="0"/>
              <a:t>directly </a:t>
            </a:r>
            <a:r>
              <a:rPr lang="en-US" dirty="0" smtClean="0"/>
              <a:t>to our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https://packagecloud.io/chef/stable/packages/el/6/chef-compliance-0.9.5-2.el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.x86_64.rpm/download </a:t>
            </a:r>
            <a:r>
              <a:rPr lang="en-US" b="0" dirty="0" smtClean="0"/>
              <a:t>but using the URL you just copied</a:t>
            </a:r>
            <a:r>
              <a:rPr lang="en-US" b="0" baseline="0" dirty="0" smtClean="0"/>
              <a:t> </a:t>
            </a:r>
            <a:r>
              <a:rPr lang="en-US" dirty="0" smtClean="0"/>
              <a:t>to download and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 Note: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part of the file name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0.9.2-2.el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</a:t>
            </a:r>
            <a:r>
              <a:rPr lang="en-US" b="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was added so students will</a:t>
            </a:r>
            <a:r>
              <a:rPr lang="en-US" b="0" i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paste the latest version and not try to copy/paste the above command verbatim.</a:t>
            </a:r>
            <a:endParaRPr lang="en-US" b="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5 or more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  <a:p>
            <a:r>
              <a:rPr lang="en-US" dirty="0" smtClean="0"/>
              <a:t>TBD. check length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chef-compliance-</a:t>
            </a:r>
            <a:r>
              <a:rPr lang="en-US" b="1" dirty="0" err="1" smtClean="0"/>
              <a:t>ctl</a:t>
            </a:r>
            <a:r>
              <a:rPr lang="en-US" b="1" dirty="0" smtClean="0"/>
              <a:t> user-create admin </a:t>
            </a:r>
            <a:r>
              <a:rPr lang="en-US" b="1" dirty="0" err="1" smtClean="0"/>
              <a:t>chefadmin</a:t>
            </a:r>
            <a:r>
              <a:rPr lang="en-US" baseline="0" dirty="0" smtClean="0"/>
              <a:t> 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will create a user named admin with a password of </a:t>
            </a:r>
            <a:r>
              <a:rPr lang="en-US" baseline="0" dirty="0" err="1" smtClean="0"/>
              <a:t>chefadmin</a:t>
            </a:r>
            <a:r>
              <a:rPr lang="en-US" baseline="0" dirty="0" smtClean="0"/>
              <a:t>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20:22:20.388 </a:t>
            </a:r>
            <a:r>
              <a:rPr lang="en-US" dirty="0"/>
              <a:t>DEB  ▶ Use PostgreSQL backend </a:t>
            </a:r>
            <a:r>
              <a:rPr lang="en-US" dirty="0" smtClean="0"/>
              <a:t>chef_compliance@227.0.0.2:5432</a:t>
            </a:r>
            <a:endParaRPr lang="en-US" dirty="0"/>
          </a:p>
          <a:p>
            <a:r>
              <a:rPr lang="en-US" dirty="0" smtClean="0"/>
              <a:t>20:22:20.573 </a:t>
            </a:r>
            <a:r>
              <a:rPr lang="en-US" dirty="0"/>
              <a:t>DEB  ▶ Save user admin</a:t>
            </a:r>
          </a:p>
          <a:p>
            <a:endParaRPr lang="en-US" dirty="0" smtClean="0"/>
          </a:p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user-create admin </a:t>
            </a:r>
            <a:r>
              <a:rPr lang="en-US" dirty="0" err="1" smtClean="0"/>
              <a:t>chefadmin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Create Administrator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Connect to your Compliance Web 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54" y="1367929"/>
            <a:ext cx="8967726" cy="574153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point a web browser to the FQDN of your Compliance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 smtClean="0"/>
              <a:t>ec2-52-92-32-225.compute-2.amazonaws.com or simply the IP address.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dirty="0" smtClean="0"/>
              <a:t>: We have not set up SSL so the https strikethrough 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Log into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Log into your Compliance Dashboard using the admin credentials you created previously.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18" y="1390650"/>
            <a:ext cx="9915445" cy="6248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Test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15270480" cy="726982"/>
          </a:xfrm>
        </p:spPr>
        <p:txBody>
          <a:bodyPr/>
          <a:lstStyle/>
          <a:p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pic>
        <p:nvPicPr>
          <p:cNvPr id="9" name="Picture 8" descr="Chef_Compliance_Dash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6" y="2313651"/>
            <a:ext cx="15003045" cy="55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Launch the Compliance Web UI.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Exercise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into your Compliance Server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nd install the chef-compliance-</a:t>
            </a:r>
            <a:r>
              <a:rPr lang="en-US" i="1" dirty="0" smtClean="0"/>
              <a:t>x</a:t>
            </a:r>
            <a:r>
              <a:rPr lang="en-US" dirty="0" smtClean="0"/>
              <a:t>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32" y="232755"/>
            <a:ext cx="5324963" cy="78606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Red Had Linux link and then highlight and copy the URL for the </a:t>
            </a:r>
            <a:r>
              <a:rPr lang="en-US" b="1" dirty="0"/>
              <a:t>Red Hat Enterprise Linux </a:t>
            </a:r>
            <a:r>
              <a:rPr lang="en-US" b="1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1" y="3131820"/>
            <a:ext cx="15199599" cy="4953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55269"/>
            <a:ext cx="14423693" cy="490196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Retrieving </a:t>
            </a:r>
            <a:r>
              <a:rPr lang="en-US" dirty="0"/>
              <a:t>https://</a:t>
            </a:r>
            <a:r>
              <a:rPr lang="en-US" dirty="0" smtClean="0"/>
              <a:t>packagecloud.io/chef/stable/packages/el/6/chef-compliance-0.9.5-2.el6.x86_64.rpm/download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/var/</a:t>
            </a:r>
            <a:r>
              <a:rPr lang="en-US" dirty="0" err="1"/>
              <a:t>tmp</a:t>
            </a:r>
            <a:r>
              <a:rPr lang="en-US" dirty="0"/>
              <a:t>/rpm-tmp.4Mgmgw: Header V4 </a:t>
            </a:r>
            <a:r>
              <a:rPr lang="en-US" dirty="0" smtClean="0"/>
              <a:t>DSA/SHA2 </a:t>
            </a:r>
            <a:r>
              <a:rPr lang="en-US" dirty="0"/>
              <a:t>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</a:t>
            </a:r>
            <a:r>
              <a:rPr lang="en-US" dirty="0" smtClean="0"/>
              <a:t>2:chef-compliance        </a:t>
            </a:r>
            <a:r>
              <a:rPr lang="en-US" dirty="0"/>
              <a:t>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00604"/>
          </a:xfrm>
        </p:spPr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rpm -</a:t>
            </a:r>
            <a:r>
              <a:rPr lang="en-US" dirty="0" err="1" smtClean="0"/>
              <a:t>Uvh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packagecloud.io/chef/stable/packages/el/6/chef-compliance-0.9.5-2.el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.x86_64.rpm/download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GE: </a:t>
            </a:r>
            <a:r>
              <a:rPr lang="en-US" dirty="0" smtClean="0"/>
              <a:t>Install and Install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</a:t>
            </a:r>
            <a:r>
              <a:rPr lang="en-US" dirty="0" smtClean="0"/>
              <a:t>228/224 </a:t>
            </a:r>
            <a:r>
              <a:rPr lang="en-US" dirty="0"/>
              <a:t>resources updated in </a:t>
            </a:r>
            <a:r>
              <a:rPr lang="en-US" dirty="0" smtClean="0"/>
              <a:t>259.522030572 </a:t>
            </a:r>
            <a:r>
              <a:rPr lang="en-US" dirty="0"/>
              <a:t>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439</TotalTime>
  <Words>1200</Words>
  <Application>Microsoft Macintosh PowerPoint</Application>
  <PresentationFormat>Custom</PresentationFormat>
  <Paragraphs>123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Base</vt:lpstr>
      <vt:lpstr>Interaction</vt:lpstr>
      <vt:lpstr>Installing Chef Compliance</vt:lpstr>
      <vt:lpstr>Objectives</vt:lpstr>
      <vt:lpstr>Compliance Installation Options</vt:lpstr>
      <vt:lpstr>Group Exercise Standalone Installation</vt:lpstr>
      <vt:lpstr>GE: Standalone Installation</vt:lpstr>
      <vt:lpstr>GE: Standalone Installation</vt:lpstr>
      <vt:lpstr>GE: Standalone Installation</vt:lpstr>
      <vt:lpstr>GE: Install and Install Compliance Package</vt:lpstr>
      <vt:lpstr>GE: Initial Configuration of Compliance</vt:lpstr>
      <vt:lpstr>GE: Create Administrator Credentials</vt:lpstr>
      <vt:lpstr>GE: Connect to your Compliance Web UI</vt:lpstr>
      <vt:lpstr>GE: Log into your Compliance Web UI</vt:lpstr>
      <vt:lpstr>GE: Test your Compliance Web UI</vt:lpstr>
      <vt:lpstr>Compliance Upgrades</vt:lpstr>
      <vt:lpstr>Review 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70</cp:revision>
  <cp:lastPrinted>2015-02-07T23:49:10Z</cp:lastPrinted>
  <dcterms:created xsi:type="dcterms:W3CDTF">2015-11-10T15:58:30Z</dcterms:created>
  <dcterms:modified xsi:type="dcterms:W3CDTF">2016-01-20T01:16:27Z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