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1"/>
  </p:notesMasterIdLst>
  <p:handoutMasterIdLst>
    <p:handoutMasterId r:id="rId42"/>
  </p:handoutMasterIdLst>
  <p:sldIdLst>
    <p:sldId id="256" r:id="rId7"/>
    <p:sldId id="257" r:id="rId8"/>
    <p:sldId id="292" r:id="rId9"/>
    <p:sldId id="315" r:id="rId10"/>
    <p:sldId id="272" r:id="rId11"/>
    <p:sldId id="278" r:id="rId12"/>
    <p:sldId id="279" r:id="rId13"/>
    <p:sldId id="293" r:id="rId14"/>
    <p:sldId id="281" r:id="rId15"/>
    <p:sldId id="316" r:id="rId16"/>
    <p:sldId id="295" r:id="rId17"/>
    <p:sldId id="288" r:id="rId18"/>
    <p:sldId id="297" r:id="rId19"/>
    <p:sldId id="298" r:id="rId20"/>
    <p:sldId id="317" r:id="rId21"/>
    <p:sldId id="300" r:id="rId22"/>
    <p:sldId id="303" r:id="rId23"/>
    <p:sldId id="301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8" r:id="rId35"/>
    <p:sldId id="319" r:id="rId36"/>
    <p:sldId id="296" r:id="rId37"/>
    <p:sldId id="302" r:id="rId38"/>
    <p:sldId id="276" r:id="rId39"/>
    <p:sldId id="267" r:id="rId40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84968" autoAdjust="0"/>
  </p:normalViewPr>
  <p:slideViewPr>
    <p:cSldViewPr snapToGrid="0">
      <p:cViewPr>
        <p:scale>
          <a:sx n="76" d="100"/>
          <a:sy n="76" d="100"/>
        </p:scale>
        <p:origin x="-512" y="-176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notesMaster" Target="notesMasters/notesMaster1.xml"/><Relationship Id="rId42" Type="http://schemas.openxmlformats.org/officeDocument/2006/relationships/handoutMaster" Target="handoutMasters/handout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1/20/16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the missing `test` directory by running</a:t>
            </a:r>
            <a:r>
              <a:rPr lang="en-US" baseline="0" dirty="0" smtClean="0"/>
              <a:t> </a:t>
            </a:r>
            <a:r>
              <a:rPr lang="en-US" dirty="0" smtClean="0"/>
              <a:t>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en-US" baseline="0" dirty="0" smtClean="0"/>
              <a:t> use `ls -l` to confirm its creation.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TBD- a. will there be a 'generate profile` command?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no longer see the errors you saw previously.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the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r>
              <a:rPr lang="en-US" baseline="0" dirty="0" smtClean="0"/>
              <a:t> file with the control shown here. We've pasted the code below so you can see it better.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"Create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"A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be_directory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"The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be_owned_by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see the new 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/rb files was verified.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exec`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run all tests at the specified path.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</a:t>
            </a:r>
            <a:r>
              <a:rPr lang="en-US" baseline="0" dirty="0" smtClean="0"/>
              <a:t> The test should be successful, showing no failures.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such custom profiles using an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</a:t>
            </a:r>
            <a:r>
              <a:rPr lang="en-US" baseline="0" dirty="0" smtClean="0"/>
              <a:t> node may not have the zip package installed so let's use Chef to do that now.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~/</a:t>
            </a:r>
            <a:r>
              <a:rPr lang="en-US" dirty="0" err="1" smtClean="0"/>
              <a:t>compliance_profiles</a:t>
            </a:r>
            <a:r>
              <a:rPr lang="en-US" dirty="0" smtClean="0"/>
              <a:t> and then run `zip -r profile_01.zip profile_01`.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0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`ls</a:t>
            </a:r>
            <a:r>
              <a:rPr lang="en-US" baseline="0" dirty="0" smtClean="0"/>
              <a:t> -l` to verify the new zip file's creation.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  <a:r>
              <a:rPr lang="en-US" dirty="0" smtClean="0"/>
              <a:t>: Be sure to run this command from your laptop. You can first move to whatever directory on</a:t>
            </a:r>
            <a:r>
              <a:rPr lang="en-US" baseline="0" dirty="0" smtClean="0"/>
              <a:t> your laptop that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Windows example, the user created and moved to the C:\tmp location and then ran the above command. The </a:t>
            </a:r>
            <a:r>
              <a:rPr lang="en-US" dirty="0" smtClean="0"/>
              <a:t>IP address after the `chef@`</a:t>
            </a:r>
            <a:r>
              <a:rPr lang="en-US" baseline="0" dirty="0" smtClean="0"/>
              <a:t> is the IP address of the target node where the profile_01.zip was created.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Not sure if it was my laptop settings, but I could not see the zip file when I </a:t>
            </a:r>
            <a:r>
              <a:rPr lang="en-US" baseline="0" dirty="0" err="1" smtClean="0"/>
              <a:t>scp'd</a:t>
            </a:r>
            <a:r>
              <a:rPr lang="en-US" baseline="0" dirty="0" smtClean="0"/>
              <a:t> it directly to my C: drive. I had to create the </a:t>
            </a:r>
            <a:r>
              <a:rPr lang="en-US" dirty="0" smtClean="0"/>
              <a:t>C:\tmp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first then download to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3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you are logged</a:t>
            </a:r>
            <a:r>
              <a:rPr lang="en-US" baseline="0" dirty="0" smtClean="0"/>
              <a:t> into the Chef Compliance UI as 'admin', your profile is called 'admin/profile' on the 'Scan nodes' page.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Regarding this note above--`</a:t>
            </a:r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metadata.rb.`--</a:t>
            </a:r>
            <a:r>
              <a:rPr lang="en-US" baseline="0" dirty="0" smtClean="0"/>
              <a:t>the compliance team may have improved that Compliance profile name field on the "Scan nodes" page by now to include whatever is the </a:t>
            </a:r>
            <a:r>
              <a:rPr lang="en-US" dirty="0" smtClean="0">
                <a:effectLst/>
              </a:rPr>
              <a:t>`</a:t>
            </a:r>
            <a:r>
              <a:rPr lang="en-US" dirty="0" smtClean="0"/>
              <a:t>title</a:t>
            </a:r>
            <a:r>
              <a:rPr lang="en-US" dirty="0" smtClean="0">
                <a:effectLst/>
              </a:rPr>
              <a:t>`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value from the metadata.rb. Therefore it would match the name as displayed in the Compliance profiles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TBD: now do lab for windows too.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your</a:t>
            </a:r>
            <a:r>
              <a:rPr lang="en-US" baseline="0" dirty="0" smtClean="0"/>
              <a:t> cookbooks will have a </a:t>
            </a:r>
            <a:r>
              <a:rPr lang="en-US" dirty="0" smtClean="0"/>
              <a:t>metadata.rb.</a:t>
            </a:r>
            <a:endParaRPr lang="en-US" dirty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</a:t>
            </a:r>
            <a:r>
              <a:rPr lang="en-US" baseline="0" dirty="0" smtClean="0"/>
              <a:t>d your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3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availalble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your target node, create a directory for your profiles</a:t>
            </a:r>
            <a:r>
              <a:rPr lang="en-US" baseline="0" dirty="0" smtClean="0"/>
              <a:t> and the move into that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/profile_01`</a:t>
            </a:r>
          </a:p>
          <a:p>
            <a:r>
              <a:rPr lang="en-US" dirty="0" smtClean="0"/>
              <a:t>$ `cd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Reminder: In the workplace you would likely perform this task TBD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check`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verify all tests at the specified path. (https://docs.chef.io/ctl_inspec.html)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'</a:t>
            </a:r>
            <a:r>
              <a:rPr lang="en-US" dirty="0" err="1" smtClean="0"/>
              <a:t>inspec</a:t>
            </a:r>
            <a:r>
              <a:rPr lang="en-US" dirty="0" smtClean="0"/>
              <a:t> check' against the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$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Notice that </a:t>
            </a:r>
            <a:r>
              <a:rPr lang="en-US" dirty="0" err="1" smtClean="0"/>
              <a:t>InSpec</a:t>
            </a:r>
            <a:r>
              <a:rPr lang="en-US" dirty="0" smtClean="0"/>
              <a:t> can't find the metadata.rb that it expects to find.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 the missing metadata.rb</a:t>
            </a:r>
            <a:r>
              <a:rPr lang="en-US" baseline="0" dirty="0" smtClean="0"/>
              <a:t> issue.  (TBD - did we change metadata file name?)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within ~/</a:t>
            </a:r>
            <a:r>
              <a:rPr lang="en-US" dirty="0" err="1" smtClean="0"/>
              <a:t>compliance_profiles</a:t>
            </a:r>
            <a:r>
              <a:rPr lang="en-US" dirty="0" smtClean="0"/>
              <a:t>, let's create a metadata.rb by using the `touch`</a:t>
            </a:r>
            <a:r>
              <a:rPr lang="en-US" baseline="0" dirty="0" smtClean="0"/>
              <a:t> command.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`touch metadata.rb`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`</a:t>
            </a:r>
            <a:r>
              <a:rPr lang="en-US" dirty="0" err="1" smtClean="0"/>
              <a:t>ls`</a:t>
            </a:r>
            <a:r>
              <a:rPr lang="en-US" dirty="0" smtClean="0"/>
              <a:t> to see that the metadata.rb is now there.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`</a:t>
            </a:r>
            <a:r>
              <a:rPr lang="en-US" dirty="0" err="1" smtClean="0"/>
              <a:t>inspec</a:t>
            </a:r>
            <a:r>
              <a:rPr lang="en-US" dirty="0" smtClean="0"/>
              <a:t> check`</a:t>
            </a:r>
            <a:r>
              <a:rPr lang="en-US" baseline="0" dirty="0" smtClean="0"/>
              <a:t> can find the expected </a:t>
            </a:r>
            <a:r>
              <a:rPr lang="en-US" dirty="0" smtClean="0"/>
              <a:t>metadata.rb.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</a:t>
            </a:r>
            <a:r>
              <a:rPr lang="en-US" dirty="0" smtClean="0"/>
              <a:t>otice how '</a:t>
            </a:r>
            <a:r>
              <a:rPr lang="en-US" dirty="0" err="1" smtClean="0"/>
              <a:t>inspec</a:t>
            </a:r>
            <a:r>
              <a:rPr lang="en-US" dirty="0" smtClean="0"/>
              <a:t> check' can't find</a:t>
            </a:r>
            <a:r>
              <a:rPr lang="en-US" baseline="0" dirty="0" smtClean="0"/>
              <a:t> the expected profile name, version, title, or maintainer values it expected to find in a </a:t>
            </a:r>
            <a:r>
              <a:rPr lang="en-US" dirty="0" smtClean="0"/>
              <a:t>metadata.rb.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</a:t>
            </a:r>
            <a:r>
              <a:rPr lang="en-US" baseline="0" dirty="0" smtClean="0"/>
              <a:t> the missing profile name, version, title, and maintainer values that the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check` expected to find in a </a:t>
            </a:r>
            <a:r>
              <a:rPr lang="en-US" dirty="0" smtClean="0"/>
              <a:t>metadata.rb.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</a:t>
            </a:r>
            <a:r>
              <a:rPr lang="en-US" baseline="0" dirty="0" smtClean="0"/>
              <a:t> that you define the '</a:t>
            </a:r>
            <a:r>
              <a:rPr lang="en-US" dirty="0" smtClean="0"/>
              <a:t>name' line exactly as shown in the example above so you can later see how it is used</a:t>
            </a:r>
            <a:r>
              <a:rPr lang="en-US" baseline="0" dirty="0" smtClean="0"/>
              <a:t> by the Compliance Server.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use your own name in the `title` line and the `maintainer` line of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baseline="0" dirty="0" smtClean="0"/>
              <a:t>Note</a:t>
            </a:r>
            <a:r>
              <a:rPr lang="en-US" baseline="0" dirty="0" smtClean="0"/>
              <a:t>: In the workplace you may want to make the </a:t>
            </a:r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/profile' value more descriptive so it will be unique.</a:t>
            </a:r>
            <a:r>
              <a:rPr lang="en-US" baseline="0" dirty="0" smtClean="0"/>
              <a:t> For example:</a:t>
            </a:r>
          </a:p>
          <a:p>
            <a:endParaRPr lang="en-US" baseline="0" dirty="0" smtClean="0"/>
          </a:p>
          <a:p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</a:t>
            </a:r>
            <a:r>
              <a:rPr lang="en-US" dirty="0" err="1" smtClean="0"/>
              <a:t>XYZprofile</a:t>
            </a:r>
            <a:r>
              <a:rPr lang="en-US" dirty="0" smtClean="0"/>
              <a:t>'.</a:t>
            </a:r>
            <a:r>
              <a:rPr lang="en-US" baseline="0" dirty="0" smtClean="0"/>
              <a:t> This is because the </a:t>
            </a:r>
            <a:r>
              <a:rPr lang="en-US" dirty="0" smtClean="0"/>
              <a:t>'</a:t>
            </a:r>
            <a:r>
              <a:rPr lang="en-US" dirty="0" err="1" smtClean="0"/>
              <a:t>myname</a:t>
            </a:r>
            <a:r>
              <a:rPr lang="en-US" dirty="0" smtClean="0"/>
              <a:t>" portion will be substituted by the user name you are using when you upload such</a:t>
            </a:r>
            <a:r>
              <a:rPr lang="en-US" baseline="0" dirty="0" smtClean="0"/>
              <a:t> a profile to the Compliance Server. For example, if you log into the Compliance Server as `admin`, then all profiles uploaded using the `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` namespace will have `admin` in place of '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'.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are we getting an error?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hefio.atlassian.net/wiki/pages/viewpage.action?spaceKey=SE&amp;title=Week+1%23Week1-Addingprofile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f/inspec/blob/7f555b902d6860ffe236ff23e4b52f20bac28adc/lib/inspec/profile.rb%23L81-L129" TargetMode="External"/><Relationship Id="rId4" Type="http://schemas.openxmlformats.org/officeDocument/2006/relationships/hyperlink" Target="https://github.com/chef/inspec/blob/b1ec95e343aac75ee1a21e3d1a09a32a5a8c1dd2/bin/inspec%23L70-L78" TargetMode="External"/><Relationship Id="rId5" Type="http://schemas.openxmlformats.org/officeDocument/2006/relationships/hyperlink" Target="https://chefio.atlassian.net/wiki/pages/viewpage.action?spaceKey=SE&amp;title=Week+1%23Week1-Addingprofile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hefio.atlassian.net/wiki/pages/viewpage.action?spaceKey=SE&amp;title=Week+1%23Week1-Addingprofile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GE: Add Values to the metadata.rb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name '</a:t>
            </a:r>
            <a:r>
              <a:rPr lang="en-US" b="1" dirty="0" err="1"/>
              <a:t>myname</a:t>
            </a:r>
            <a:r>
              <a:rPr lang="en-US" b="1" dirty="0"/>
              <a:t>/profile'</a:t>
            </a:r>
          </a:p>
          <a:p>
            <a:r>
              <a:rPr lang="en-US" b="1" dirty="0"/>
              <a:t>version '0.1.0'</a:t>
            </a:r>
          </a:p>
          <a:p>
            <a:r>
              <a:rPr lang="en-US" b="1" dirty="0"/>
              <a:t>title '</a:t>
            </a:r>
            <a:r>
              <a:rPr lang="en-US" b="1" dirty="0" err="1"/>
              <a:t>MyName</a:t>
            </a:r>
            <a:r>
              <a:rPr lang="en-US" b="1" dirty="0"/>
              <a:t> Profile'</a:t>
            </a:r>
          </a:p>
          <a:p>
            <a:r>
              <a:rPr lang="en-US" b="1" dirty="0"/>
              <a:t>maintainer 'My Name'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99917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/home/chef/</a:t>
            </a:r>
            <a:r>
              <a:rPr lang="en-US" dirty="0" err="1"/>
              <a:t>compliance_profiles</a:t>
            </a:r>
            <a:r>
              <a:rPr lang="en-US" dirty="0"/>
              <a:t>/profile_01/metadata.rb:1:in `load': undefined method `name' for #&lt;#&lt;Class:0x00000002b177e8&gt;:0x00000002b175e0&gt;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</a:t>
            </a:r>
            <a:r>
              <a:rPr lang="en-US" dirty="0" err="1"/>
              <a:t>instance_eval</a:t>
            </a:r>
            <a:r>
              <a:rPr lang="en-US" dirty="0"/>
              <a:t>'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`load'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104" y="231596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987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</a:t>
            </a:r>
            <a:r>
              <a:rPr lang="en-US" dirty="0" err="1" smtClean="0"/>
              <a:t>InSpec</a:t>
            </a:r>
            <a:r>
              <a:rPr lang="en-US" dirty="0" smtClean="0"/>
              <a:t> Directory Structure Expectation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138613"/>
            <a:ext cx="14423693" cy="4815087"/>
          </a:xfrm>
        </p:spPr>
        <p:txBody>
          <a:bodyPr/>
          <a:lstStyle/>
          <a:p>
            <a:r>
              <a:rPr lang="en-US" dirty="0"/>
              <a:t>total 8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 82 Dec 11 20:25 metadata.rb</a:t>
            </a:r>
          </a:p>
          <a:p>
            <a:r>
              <a:rPr lang="en-US" dirty="0" err="1"/>
              <a:t>drwxrwxr</a:t>
            </a:r>
            <a:r>
              <a:rPr lang="en-US" dirty="0"/>
              <a:t>-x 2 chef </a:t>
            </a:r>
            <a:r>
              <a:rPr lang="en-US" dirty="0" err="1"/>
              <a:t>chef</a:t>
            </a:r>
            <a:r>
              <a:rPr lang="en-US" dirty="0"/>
              <a:t> 4096 Dec 11 20:36 test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7904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$ ls -l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Create the </a:t>
            </a:r>
            <a:r>
              <a:rPr lang="en-US" dirty="0" smtClean="0"/>
              <a:t>Missing </a:t>
            </a:r>
            <a:r>
              <a:rPr lang="en-US" dirty="0"/>
              <a:t>`test` </a:t>
            </a:r>
            <a:r>
              <a:rPr lang="en-US" dirty="0" smtClean="0"/>
              <a:t>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217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[2015-12-11T20:40:32.950800 #15852]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I, [2015-12-11T20:40:32.951063 #15852]  INFO -- : Metadata OK.</a:t>
            </a:r>
          </a:p>
          <a:p>
            <a:r>
              <a:rPr lang="en-US" dirty="0"/>
              <a:t>D, [2015-12-11T20:40:32.951155 #15852] DEBUG -- : Found 14 rules.</a:t>
            </a:r>
          </a:p>
          <a:p>
            <a:r>
              <a:rPr lang="en-US" dirty="0"/>
              <a:t>I, [2015-12-11T20:40:32.951234 #15852]  INFO -- : Rule definitions OK.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202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GE: Write the Control Called </a:t>
            </a:r>
            <a:r>
              <a:rPr lang="en-US" dirty="0" err="1"/>
              <a:t>tmp.rb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title '/</a:t>
            </a:r>
            <a:r>
              <a:rPr lang="en-US" b="1" dirty="0" err="1"/>
              <a:t>tmp</a:t>
            </a:r>
            <a:r>
              <a:rPr lang="en-US" b="1" dirty="0"/>
              <a:t> profile'</a:t>
            </a:r>
          </a:p>
          <a:p>
            <a:endParaRPr lang="en-US" b="1" dirty="0"/>
          </a:p>
          <a:p>
            <a:r>
              <a:rPr lang="en-US" b="1" dirty="0"/>
              <a:t>control "tmp-1.0" </a:t>
            </a:r>
            <a:r>
              <a:rPr lang="en-US" b="1" dirty="0" smtClean="0"/>
              <a:t>do</a:t>
            </a:r>
            <a:endParaRPr lang="en-US" b="1" dirty="0"/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"Create /</a:t>
            </a:r>
            <a:r>
              <a:rPr lang="en-US" b="1" dirty="0" err="1"/>
              <a:t>tmp</a:t>
            </a:r>
            <a:r>
              <a:rPr lang="en-US" b="1" dirty="0"/>
              <a:t> directory"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"A /</a:t>
            </a:r>
            <a:r>
              <a:rPr lang="en-US" b="1" dirty="0" err="1"/>
              <a:t>tmp</a:t>
            </a:r>
            <a:r>
              <a:rPr lang="en-US" b="1" dirty="0"/>
              <a:t> directory must exist"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control "tmp-1.1" do</a:t>
            </a:r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"/</a:t>
            </a:r>
            <a:r>
              <a:rPr lang="en-US" b="1" dirty="0" err="1"/>
              <a:t>tmp</a:t>
            </a:r>
            <a:r>
              <a:rPr lang="en-US" b="1" dirty="0"/>
              <a:t> directory is owned by the root user"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"The /</a:t>
            </a:r>
            <a:r>
              <a:rPr lang="en-US" b="1" dirty="0" err="1"/>
              <a:t>tmp</a:t>
            </a:r>
            <a:r>
              <a:rPr lang="en-US" b="1" dirty="0"/>
              <a:t> directory must be owned by the root user"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/>
              <a:t>it { should </a:t>
            </a:r>
            <a:r>
              <a:rPr lang="en-US" b="1" dirty="0" err="1"/>
              <a:t>be_owned_by</a:t>
            </a:r>
            <a:r>
              <a:rPr lang="en-US" b="1" dirty="0"/>
              <a:t> 'root'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/profile_01/test/</a:t>
            </a:r>
            <a:r>
              <a:rPr lang="en-US" dirty="0" err="1"/>
              <a:t>tmp.rb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6427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I, [2015-12-11T22:53:24.912307 #16092]  INFO -- : Checking profile in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</a:t>
            </a:r>
          </a:p>
          <a:p>
            <a:r>
              <a:rPr lang="en-US" b="1" dirty="0"/>
              <a:t>I, [2015-12-11T22:53:24.912498 #16092]  INFO -- : Metadata OK.</a:t>
            </a:r>
          </a:p>
          <a:p>
            <a:r>
              <a:rPr lang="en-US" b="1" dirty="0"/>
              <a:t>D, [2015-12-11T22:53:24.912570 #16092] DEBUG -- : Found 14 rules.</a:t>
            </a:r>
          </a:p>
          <a:p>
            <a:r>
              <a:rPr lang="en-US" b="1" dirty="0"/>
              <a:t>D, [2015-12-11T22:53:24.912617 #16092] DEBUG -- : Verify all rules in 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/profile_01/test/</a:t>
            </a:r>
            <a:r>
              <a:rPr lang="en-US" b="1" dirty="0" err="1"/>
              <a:t>tmp.rb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1104" y="4297680"/>
            <a:ext cx="14431939" cy="99458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8914097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Finished in 0.03994 seconds (files took 0.4762 seconds to load)</a:t>
            </a:r>
          </a:p>
          <a:p>
            <a:r>
              <a:rPr lang="en-US" dirty="0"/>
              <a:t>2 examples, 0 failures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Use `</a:t>
            </a:r>
            <a:r>
              <a:rPr lang="en-US" dirty="0" err="1" smtClean="0"/>
              <a:t>inspec</a:t>
            </a:r>
            <a:r>
              <a:rPr lang="en-US" smtClean="0"/>
              <a:t> </a:t>
            </a:r>
            <a:r>
              <a:rPr lang="en-US" smtClean="0"/>
              <a:t>exec` </a:t>
            </a:r>
            <a:r>
              <a:rPr lang="en-US" dirty="0" smtClean="0"/>
              <a:t>to Run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409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Zip up the new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Download it to your laptop.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Upload it to the Compliance Server</a:t>
            </a:r>
            <a:r>
              <a:rPr lang="en-US" dirty="0" smtClean="0"/>
              <a:t>.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28900"/>
            <a:ext cx="14423693" cy="5189219"/>
          </a:xfrm>
        </p:spPr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yum_package[zip] action install</a:t>
            </a:r>
          </a:p>
          <a:p>
            <a:r>
              <a:rPr lang="en-US" dirty="0"/>
              <a:t>    - install version 3.0-1.el6_7.1 of package zip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01743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sudo </a:t>
            </a:r>
            <a:r>
              <a:rPr lang="en-US" dirty="0"/>
              <a:t>chef-apply -e "package 'zip'"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Install the zip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835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/>
              <a:t>c</a:t>
            </a:r>
            <a:r>
              <a:rPr lang="en-US" smtClean="0"/>
              <a:t>ompliance profile.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to test your code and your custom profile.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566159"/>
            <a:ext cx="14423693" cy="4330283"/>
          </a:xfrm>
        </p:spPr>
        <p:txBody>
          <a:bodyPr/>
          <a:lstStyle/>
          <a:p>
            <a:r>
              <a:rPr lang="en-US" dirty="0"/>
              <a:t> adding: profile_01/ (stored 0%)</a:t>
            </a:r>
          </a:p>
          <a:p>
            <a:r>
              <a:rPr lang="en-US" dirty="0"/>
              <a:t> </a:t>
            </a:r>
            <a:r>
              <a:rPr lang="en-US" dirty="0" smtClean="0"/>
              <a:t>adding</a:t>
            </a:r>
            <a:r>
              <a:rPr lang="en-US" dirty="0"/>
              <a:t>: profile_01/metadata.rb (deflated 17%)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 (stored 0%)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</a:t>
            </a:r>
            <a:r>
              <a:rPr lang="en-US" dirty="0" err="1"/>
              <a:t>tmp.rb</a:t>
            </a:r>
            <a:r>
              <a:rPr lang="en-US" dirty="0"/>
              <a:t> (deflated 54%)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40605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cd ~/</a:t>
            </a:r>
            <a:r>
              <a:rPr lang="en-US" dirty="0" err="1" smtClean="0"/>
              <a:t>compliance_profiles</a:t>
            </a:r>
            <a:endParaRPr lang="en-US" dirty="0" smtClean="0"/>
          </a:p>
          <a:p>
            <a:r>
              <a:rPr lang="en-US" dirty="0"/>
              <a:t>$ zip -r profile_01.zip profile_01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Zip up your New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879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98235"/>
            <a:ext cx="14423693" cy="5498208"/>
          </a:xfrm>
        </p:spPr>
        <p:txBody>
          <a:bodyPr/>
          <a:lstStyle/>
          <a:p>
            <a:r>
              <a:rPr lang="en-US" dirty="0"/>
              <a:t> total 8</a:t>
            </a:r>
          </a:p>
          <a:p>
            <a:r>
              <a:rPr lang="en-US" dirty="0" err="1"/>
              <a:t>drwxrwxr</a:t>
            </a:r>
            <a:r>
              <a:rPr lang="en-US" dirty="0"/>
              <a:t>-x 3 chef </a:t>
            </a:r>
            <a:r>
              <a:rPr lang="en-US" dirty="0" err="1"/>
              <a:t>chef</a:t>
            </a:r>
            <a:r>
              <a:rPr lang="en-US" dirty="0"/>
              <a:t> 4096 Dec 14 16:45 profile_01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937 Dec 14 16:50 profile_01.zip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ls -l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Verify the zip File's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0953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489675"/>
            <a:ext cx="14423693" cy="5498208"/>
          </a:xfrm>
        </p:spPr>
        <p:txBody>
          <a:bodyPr/>
          <a:lstStyle/>
          <a:p>
            <a:r>
              <a:rPr lang="en-US" dirty="0"/>
              <a:t>The authenticity of host '52.90.148.31 (52.90.148.31)' can't be established.</a:t>
            </a:r>
          </a:p>
          <a:p>
            <a:r>
              <a:rPr lang="en-US" dirty="0"/>
              <a:t>RSA key fingerprint is a5:c3:31:5a:ce:4d:a8:17:46:ac:47:17:60:fc:26:17.</a:t>
            </a:r>
          </a:p>
          <a:p>
            <a:r>
              <a:rPr lang="en-US" dirty="0"/>
              <a:t>Are you sure you want to continue connecting (yes/no)? yes</a:t>
            </a:r>
          </a:p>
          <a:p>
            <a:r>
              <a:rPr lang="en-US" dirty="0"/>
              <a:t>Warning: Permanently added '52.90.148.31' (RSA) to the list of known hosts.</a:t>
            </a:r>
          </a:p>
          <a:p>
            <a:r>
              <a:rPr lang="en-US" dirty="0"/>
              <a:t>chef@52.90.148.31's password:</a:t>
            </a:r>
          </a:p>
          <a:p>
            <a:r>
              <a:rPr lang="en-US" dirty="0"/>
              <a:t>profile_01.zip                                100%  937     0.9KB/s   00:00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/>
              <a:t>C:\tmp&gt;scp chef@52.90.148.31:~/</a:t>
            </a:r>
            <a:r>
              <a:rPr lang="en-US" dirty="0" err="1"/>
              <a:t>compliance_profiles</a:t>
            </a:r>
            <a:r>
              <a:rPr lang="en-US" dirty="0"/>
              <a:t>/profile_01.zip 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From your Laptop Run the </a:t>
            </a:r>
            <a:r>
              <a:rPr lang="en-US" dirty="0" err="1" smtClean="0"/>
              <a:t>scp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5627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your Compliance Server Dashboard:</a:t>
            </a:r>
            <a:br>
              <a:rPr lang="en-US" dirty="0" smtClean="0"/>
            </a:br>
            <a:r>
              <a:rPr lang="en-US" dirty="0" smtClean="0"/>
              <a:t>Click the </a:t>
            </a:r>
            <a:r>
              <a:rPr lang="en-US" b="1" dirty="0" smtClean="0"/>
              <a:t>Compliance</a:t>
            </a:r>
            <a:r>
              <a:rPr lang="en-US" dirty="0" smtClean="0"/>
              <a:t> button and then click the </a:t>
            </a:r>
            <a:r>
              <a:rPr lang="en-US" b="1" dirty="0" smtClean="0"/>
              <a:t>Add Profile </a:t>
            </a:r>
            <a:r>
              <a:rPr lang="en-US" dirty="0" smtClean="0"/>
              <a:t>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3" y="3543300"/>
            <a:ext cx="13917895" cy="4206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177540" y="2994660"/>
            <a:ext cx="22860" cy="37490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88040" y="2820577"/>
            <a:ext cx="2682240" cy="1042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2601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Select the zip file from your laptop.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9" y="3411929"/>
            <a:ext cx="9796463" cy="3918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9001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Scan Your Node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the Dashboard</a:t>
            </a:r>
            <a:r>
              <a:rPr lang="en-US" dirty="0"/>
              <a:t>, </a:t>
            </a:r>
            <a:r>
              <a:rPr lang="en-US" b="1" dirty="0"/>
              <a:t>select your </a:t>
            </a:r>
            <a:r>
              <a:rPr lang="en-US" b="1" dirty="0" smtClean="0"/>
              <a:t>node</a:t>
            </a:r>
            <a:r>
              <a:rPr lang="en-US" dirty="0" smtClean="0"/>
              <a:t> and then click </a:t>
            </a:r>
            <a:r>
              <a:rPr lang="en-US" dirty="0"/>
              <a:t>the </a:t>
            </a:r>
            <a:r>
              <a:rPr lang="en-US" b="1" dirty="0" smtClean="0"/>
              <a:t>Scan</a:t>
            </a:r>
            <a:r>
              <a:rPr lang="en-US" dirty="0" smtClean="0"/>
              <a:t> </a:t>
            </a:r>
            <a:r>
              <a:rPr lang="en-US" dirty="0"/>
              <a:t>button.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77" y="3360420"/>
            <a:ext cx="10978446" cy="45644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1129605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Scan Using the New Profile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42200" cy="5345953"/>
          </a:xfrm>
        </p:spPr>
        <p:txBody>
          <a:bodyPr/>
          <a:lstStyle/>
          <a:p>
            <a:r>
              <a:rPr lang="en-US" dirty="0" smtClean="0"/>
              <a:t>From the resulting page, select only the new profile (admin/profile) and then click </a:t>
            </a:r>
            <a:r>
              <a:rPr lang="en-US" b="1" dirty="0" smtClean="0"/>
              <a:t>Scan now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b="1" dirty="0" smtClean="0"/>
              <a:t>'</a:t>
            </a:r>
            <a:r>
              <a:rPr lang="en-US" b="1" dirty="0" err="1" smtClean="0"/>
              <a:t>myname</a:t>
            </a:r>
            <a:r>
              <a:rPr lang="en-US" b="1" dirty="0" smtClean="0"/>
              <a:t>/profile'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06005" y="1091601"/>
            <a:ext cx="8439150" cy="7058025"/>
            <a:chOff x="7406005" y="1091601"/>
            <a:chExt cx="8439150" cy="70580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005" y="1091601"/>
              <a:ext cx="8439150" cy="70580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Oval 6"/>
            <p:cNvSpPr/>
            <p:nvPr/>
          </p:nvSpPr>
          <p:spPr bwMode="auto">
            <a:xfrm>
              <a:off x="11635740" y="3131820"/>
              <a:ext cx="2446020" cy="70866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6513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2720340" cy="5345953"/>
          </a:xfrm>
        </p:spPr>
        <p:txBody>
          <a:bodyPr/>
          <a:lstStyle/>
          <a:p>
            <a:r>
              <a:rPr lang="en-US" dirty="0" smtClean="0"/>
              <a:t>The results of your scan should look like this example.</a:t>
            </a:r>
          </a:p>
          <a:p>
            <a:endParaRPr lang="en-US" dirty="0"/>
          </a:p>
          <a:p>
            <a:r>
              <a:rPr lang="en-US" dirty="0" smtClean="0"/>
              <a:t>The scan should show compliance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32" y="1187346"/>
            <a:ext cx="12739453" cy="6683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1015961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15544800" cy="5345953"/>
          </a:xfrm>
        </p:spPr>
        <p:txBody>
          <a:bodyPr/>
          <a:lstStyle/>
          <a:p>
            <a:r>
              <a:rPr lang="en-US" dirty="0" smtClean="0"/>
              <a:t>You should also be able to see your custom profile from your Compliance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2921317"/>
            <a:ext cx="13968404" cy="4840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92141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smtClean="0">
                <a:solidFill>
                  <a:srgbClr val="FF0000"/>
                </a:solidFill>
              </a:rPr>
              <a:t>TBD from here to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573" y="1354386"/>
            <a:ext cx="14685690" cy="5345953"/>
          </a:xfrm>
        </p:spPr>
        <p:txBody>
          <a:bodyPr/>
          <a:lstStyle/>
          <a:p>
            <a:r>
              <a:rPr lang="en-US" dirty="0" smtClean="0"/>
              <a:t>Show how this is populated by /rb file - see next slide</a:t>
            </a:r>
          </a:p>
          <a:p>
            <a:r>
              <a:rPr lang="en-US" dirty="0" smtClean="0"/>
              <a:t>TBD- Show side by side metadata and </a:t>
            </a:r>
            <a:r>
              <a:rPr lang="en-US" dirty="0" err="1" smtClean="0"/>
              <a:t>Compl</a:t>
            </a:r>
            <a:r>
              <a:rPr lang="en-US" dirty="0" smtClean="0"/>
              <a:t> UI profile name to illustrate how the name field is populated.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894" y="3244645"/>
            <a:ext cx="13035369" cy="45172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432327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121104" y="4258556"/>
            <a:ext cx="10637527" cy="16619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is owned by the root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must be owned by the root user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control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"tmp-1.1"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impact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title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is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must be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describe file(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it { should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be_owned_by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'root'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3615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Save this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github.com/chef/inspec/blob/7f555b902d6860ffe236ff23e4b52f20bac28adc/lib/inspec/profile.rb#L81-L129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Check uses the </a:t>
            </a:r>
            <a:r>
              <a:rPr lang="en-US" dirty="0"/>
              <a:t>above from here: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github.com/chef/inspec/blob/b1ec95e343aac75ee1a21e3d1a09a32a5a8c1dd2/bin/inspec#L70-L78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30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 delete later.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2107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InSpec</a:t>
            </a:r>
            <a:r>
              <a:rPr lang="en-US" dirty="0"/>
              <a:t> Command Line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In this section we will use the </a:t>
            </a:r>
            <a:r>
              <a:rPr lang="en-US" dirty="0" err="1"/>
              <a:t>InSpec</a:t>
            </a:r>
            <a:r>
              <a:rPr lang="en-US" dirty="0"/>
              <a:t> command line interface (CLI) to run audit tests against targets.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CLI </a:t>
            </a:r>
            <a:r>
              <a:rPr lang="en-US" dirty="0" smtClean="0"/>
              <a:t>can run </a:t>
            </a:r>
            <a:r>
              <a:rPr lang="en-US" dirty="0"/>
              <a:t>audit tests against targets using SSH, </a:t>
            </a:r>
            <a:r>
              <a:rPr lang="en-US" dirty="0" err="1"/>
              <a:t>WinRM</a:t>
            </a:r>
            <a:r>
              <a:rPr lang="en-US" dirty="0"/>
              <a:t>, locally, or on Docker containers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We'll be using 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just </a:t>
            </a:r>
            <a:r>
              <a:rPr lang="en-US" dirty="0"/>
              <a:t>verifies the </a:t>
            </a:r>
            <a:r>
              <a:rPr lang="en-US" dirty="0" smtClean="0"/>
              <a:t>code--it </a:t>
            </a:r>
            <a:r>
              <a:rPr lang="en-US" dirty="0"/>
              <a:t>doesn't actually test a </a:t>
            </a:r>
            <a:r>
              <a:rPr lang="en-US" dirty="0" smtClean="0"/>
              <a:t>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exec' </a:t>
            </a:r>
            <a:r>
              <a:rPr lang="en-US" dirty="0"/>
              <a:t>will run the tests against </a:t>
            </a:r>
            <a:r>
              <a:rPr lang="en-US" dirty="0" smtClean="0"/>
              <a:t>a system.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/>
          </a:bodyPr>
          <a:lstStyle/>
          <a:p>
            <a:r>
              <a:rPr lang="en-US" dirty="0" smtClean="0"/>
              <a:t>GE: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your profile with </a:t>
            </a:r>
            <a:r>
              <a:rPr lang="en-US" dirty="0" err="1" smtClean="0"/>
              <a:t>InSpec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413050"/>
            <a:ext cx="14423693" cy="4086978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30917"/>
          </a:xfrm>
        </p:spPr>
        <p:txBody>
          <a:bodyPr/>
          <a:lstStyle/>
          <a:p>
            <a:r>
              <a:rPr lang="en-US" dirty="0" smtClean="0"/>
              <a:t>$ mkdir </a:t>
            </a:r>
            <a:r>
              <a:rPr lang="en-US" dirty="0"/>
              <a:t>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r>
              <a:rPr lang="en-US" dirty="0" smtClean="0"/>
              <a:t>$ cd </a:t>
            </a:r>
            <a:r>
              <a:rPr lang="en-US" dirty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00" dirty="0"/>
              <a:t>GE: Create and change to a directory for your profile</a:t>
            </a:r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E, [2015-12-11T20:14:28.196462 #15754] ERROR -- : Can't find metadata file /home/chef/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/targets/folder.rb:23:in `resolve': Don't know how to handle folder /home/chef/</a:t>
            </a:r>
            <a:r>
              <a:rPr lang="en-US" dirty="0" err="1"/>
              <a:t>compliance_profiles</a:t>
            </a:r>
            <a:r>
              <a:rPr lang="en-US" dirty="0"/>
              <a:t>/profile_01 (</a:t>
            </a:r>
            <a:r>
              <a:rPr lang="en-US" dirty="0" err="1"/>
              <a:t>RuntimeError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 smtClean="0"/>
              <a:t> check` to Verify Tests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2159" y="235227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40911"/>
            <a:ext cx="14423693" cy="4855531"/>
          </a:xfrm>
        </p:spPr>
        <p:txBody>
          <a:bodyPr/>
          <a:lstStyle/>
          <a:p>
            <a:r>
              <a:rPr lang="en-US" b="1" dirty="0"/>
              <a:t>metadata.rb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133475"/>
            <a:ext cx="14422528" cy="1609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$ touch metadata.rb</a:t>
            </a:r>
          </a:p>
          <a:p>
            <a:r>
              <a:rPr lang="en-US" dirty="0" smtClean="0"/>
              <a:t>$ ls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Create a metadata.rb </a:t>
            </a:r>
            <a:r>
              <a:rPr lang="en-US" dirty="0"/>
              <a:t>v</a:t>
            </a:r>
            <a:r>
              <a:rPr lang="en-US" dirty="0" smtClean="0"/>
              <a:t>ia `touch`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[2015-12-11T20:18:18.145021 #15801]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E, [2015-12-11T20:18:18.145182 #15801] ERROR -- : No profile name defined</a:t>
            </a:r>
          </a:p>
          <a:p>
            <a:r>
              <a:rPr lang="en-US" dirty="0"/>
              <a:t>W, [2015-12-11T20:18:18.145238 #15801]  WARN -- : No version defined</a:t>
            </a:r>
          </a:p>
          <a:p>
            <a:r>
              <a:rPr lang="en-US" dirty="0"/>
              <a:t>W, [2015-12-11T20:18:18.145283 #15801]  WARN -- : No title defined</a:t>
            </a:r>
          </a:p>
          <a:p>
            <a:r>
              <a:rPr lang="en-US" dirty="0"/>
              <a:t>W, [2015-12-11T20:18:18.145326 #15801]  WARN -- : No maintainer defined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/profile.rb:104:in `check': undefined method `empty?' for </a:t>
            </a:r>
            <a:r>
              <a:rPr lang="en-US" dirty="0" err="1"/>
              <a:t>nil:NilClass</a:t>
            </a:r>
            <a:r>
              <a:rPr lang="en-US" dirty="0"/>
              <a:t>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Against the New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93" y="3294777"/>
            <a:ext cx="14431939" cy="33574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2111</TotalTime>
  <Words>3068</Words>
  <Application>Microsoft Macintosh PowerPoint</Application>
  <PresentationFormat>Custom</PresentationFormat>
  <Paragraphs>362</Paragraphs>
  <Slides>34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Base</vt:lpstr>
      <vt:lpstr>Interaction</vt:lpstr>
      <vt:lpstr>Creating Custom Profiles</vt:lpstr>
      <vt:lpstr>Objectives</vt:lpstr>
      <vt:lpstr>Creating a Custom Profile</vt:lpstr>
      <vt:lpstr>InSpec Command Line Interface</vt:lpstr>
      <vt:lpstr>GE: Creating a Custom Profile</vt:lpstr>
      <vt:lpstr>GE: Create and change to a directory for your profile</vt:lpstr>
      <vt:lpstr>GE: Run `inspec check` to Verify Tests</vt:lpstr>
      <vt:lpstr>GE: Create a metadata.rb via `touch`</vt:lpstr>
      <vt:lpstr>GE: Run `inspec check` Against the New File</vt:lpstr>
      <vt:lpstr>GE: Add Values to the metadata.rb</vt:lpstr>
      <vt:lpstr>GE: Run `inspec check` Again</vt:lpstr>
      <vt:lpstr>GE: InSpec Directory Structure Expectation</vt:lpstr>
      <vt:lpstr>GE: Create the Missing `test` Directory </vt:lpstr>
      <vt:lpstr>GE: Run `inspec check` Again</vt:lpstr>
      <vt:lpstr>GE: Write the Control Called tmp.rb</vt:lpstr>
      <vt:lpstr>GE: Run `inspec check` Again</vt:lpstr>
      <vt:lpstr>GE: Use `inspec exec` to Run Tests</vt:lpstr>
      <vt:lpstr>GE: Uploading the Custom Profile to the Compliance Server </vt:lpstr>
      <vt:lpstr>GE: Install the zip Package</vt:lpstr>
      <vt:lpstr>GE: Zip up your New Profile</vt:lpstr>
      <vt:lpstr>GE: Verify the zip File's Creation</vt:lpstr>
      <vt:lpstr>GE: From your Laptop Run the scp Command</vt:lpstr>
      <vt:lpstr>GE: Upload the Profile to Chef Compliance</vt:lpstr>
      <vt:lpstr>GE: Upload the Profile to Chef Compliance</vt:lpstr>
      <vt:lpstr>GE: Scan Your Node</vt:lpstr>
      <vt:lpstr>GE: Scan Using the New Profile</vt:lpstr>
      <vt:lpstr>GE: Results of the Custom Profile Scan</vt:lpstr>
      <vt:lpstr>GE: Results of the Custom Profile Scan</vt:lpstr>
      <vt:lpstr>GE: TBD from here to end</vt:lpstr>
      <vt:lpstr>PowerPoint Presentation</vt:lpstr>
      <vt:lpstr>GE: Save this</vt:lpstr>
      <vt:lpstr>TBD delete later.</vt:lpstr>
      <vt:lpstr>Review 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Nathen Harvey</cp:lastModifiedBy>
  <cp:revision>162</cp:revision>
  <cp:lastPrinted>2015-02-07T23:49:10Z</cp:lastPrinted>
  <dcterms:created xsi:type="dcterms:W3CDTF">2015-11-10T15:58:30Z</dcterms:created>
  <dcterms:modified xsi:type="dcterms:W3CDTF">2016-01-20T15:56:36Z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