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emf" ContentType="image/x-emf"/>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9"/>
  </p:notesMasterIdLst>
  <p:handoutMasterIdLst>
    <p:handoutMasterId r:id="rId70"/>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58" r:id="rId27"/>
    <p:sldId id="313" r:id="rId28"/>
    <p:sldId id="315" r:id="rId29"/>
    <p:sldId id="306" r:id="rId30"/>
    <p:sldId id="317" r:id="rId31"/>
    <p:sldId id="316" r:id="rId32"/>
    <p:sldId id="318" r:id="rId33"/>
    <p:sldId id="319" r:id="rId34"/>
    <p:sldId id="320" r:id="rId35"/>
    <p:sldId id="321" r:id="rId36"/>
    <p:sldId id="322" r:id="rId37"/>
    <p:sldId id="330" r:id="rId38"/>
    <p:sldId id="324" r:id="rId39"/>
    <p:sldId id="325" r:id="rId40"/>
    <p:sldId id="326" r:id="rId41"/>
    <p:sldId id="327" r:id="rId42"/>
    <p:sldId id="328" r:id="rId43"/>
    <p:sldId id="329" r:id="rId44"/>
    <p:sldId id="332" r:id="rId45"/>
    <p:sldId id="333" r:id="rId46"/>
    <p:sldId id="353" r:id="rId47"/>
    <p:sldId id="334" r:id="rId48"/>
    <p:sldId id="356" r:id="rId49"/>
    <p:sldId id="336" r:id="rId50"/>
    <p:sldId id="346" r:id="rId51"/>
    <p:sldId id="349" r:id="rId52"/>
    <p:sldId id="350" r:id="rId53"/>
    <p:sldId id="351" r:id="rId54"/>
    <p:sldId id="352" r:id="rId55"/>
    <p:sldId id="348" r:id="rId56"/>
    <p:sldId id="347" r:id="rId57"/>
    <p:sldId id="339" r:id="rId58"/>
    <p:sldId id="340" r:id="rId59"/>
    <p:sldId id="360" r:id="rId60"/>
    <p:sldId id="341" r:id="rId61"/>
    <p:sldId id="342" r:id="rId62"/>
    <p:sldId id="343" r:id="rId63"/>
    <p:sldId id="344" r:id="rId64"/>
    <p:sldId id="345" r:id="rId65"/>
    <p:sldId id="275" r:id="rId66"/>
    <p:sldId id="276" r:id="rId67"/>
    <p:sldId id="267" r:id="rId6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894">
          <p15:clr>
            <a:srgbClr val="A4A3A4"/>
          </p15:clr>
        </p15:guide>
        <p15:guide id="2" pos="912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1234" autoAdjust="0"/>
  </p:normalViewPr>
  <p:slideViewPr>
    <p:cSldViewPr snapToGrid="0">
      <p:cViewPr>
        <p:scale>
          <a:sx n="60" d="100"/>
          <a:sy n="60" d="100"/>
        </p:scale>
        <p:origin x="-1552" y="-8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notesMaster" Target="notesMasters/notesMaster1.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70" Type="http://schemas.openxmlformats.org/officeDocument/2006/relationships/handoutMaster" Target="handoutMasters/handoutMaster1.xml"/><Relationship Id="rId71" Type="http://schemas.openxmlformats.org/officeDocument/2006/relationships/printerSettings" Target="printerSettings/printerSettings1.bin"/><Relationship Id="rId72" Type="http://schemas.openxmlformats.org/officeDocument/2006/relationships/presProps" Target="presProps.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73" Type="http://schemas.openxmlformats.org/officeDocument/2006/relationships/viewProps" Target="viewProps.xml"/><Relationship Id="rId74" Type="http://schemas.openxmlformats.org/officeDocument/2006/relationships/theme" Target="theme/theme1.xml"/><Relationship Id="rId75" Type="http://schemas.openxmlformats.org/officeDocument/2006/relationships/tableStyles" Target="tableStyles.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1/19/16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1/19/16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 Id="rId3" Type="http://schemas.openxmlformats.org/officeDocument/2006/relationships/hyperlink" Target="https://chefio.slack.com/archives/D08GX4VAA/p1449606320000004"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TBD The impact of 1.0 indicates this is a Major issue</a:t>
            </a:r>
            <a:r>
              <a:rPr lang="en-US" sz="1200" baseline="0" dirty="0" smtClean="0"/>
              <a:t> if it the scanned node violates what is in this code.</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0459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err="1" smtClean="0"/>
              <a:t>desc</a:t>
            </a:r>
            <a:r>
              <a:rPr lang="en-US" sz="1200" dirty="0" smtClean="0"/>
              <a:t> is typically human-readable description sourced from the CIS or source doc.</a:t>
            </a:r>
          </a:p>
          <a:p>
            <a:endParaRPr lang="en-US" sz="1200" dirty="0" smtClean="0"/>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~/cookbooks/ssh/.</a:t>
            </a:r>
            <a:r>
              <a:rPr lang="en-US" dirty="0" err="1" smtClean="0"/>
              <a:t>kitchen.yml</a:t>
            </a:r>
            <a:r>
              <a:rPr lang="en-US" dirty="0" smtClean="0"/>
              <a:t> and uncomment the `verifier` and `name: </a:t>
            </a:r>
            <a:r>
              <a:rPr lang="en-US" dirty="0" err="1" smtClean="0"/>
              <a:t>inspec</a:t>
            </a:r>
            <a:r>
              <a:rPr lang="en-US" dirty="0" smtClean="0"/>
              <a:t>'</a:t>
            </a:r>
            <a:r>
              <a:rPr lang="en-US" baseline="0" dirty="0" smtClean="0"/>
              <a:t> lines.</a:t>
            </a:r>
          </a:p>
          <a:p>
            <a:endParaRPr lang="en-US" sz="1200" b="1" dirty="0" smtClean="0"/>
          </a:p>
          <a:p>
            <a:r>
              <a:rPr lang="en-US" sz="1200" b="0" dirty="0" smtClean="0"/>
              <a:t>verifier:</a:t>
            </a:r>
          </a:p>
          <a:p>
            <a:r>
              <a:rPr lang="en-US" sz="1200" b="0" dirty="0" smtClean="0"/>
              <a:t> name: </a:t>
            </a:r>
            <a:r>
              <a:rPr lang="en-US" sz="1200" b="0" dirty="0" err="1" smtClean="0"/>
              <a:t>inspec</a:t>
            </a:r>
            <a:endParaRPr lang="en-US" sz="1200" b="0" dirty="0" smtClean="0"/>
          </a:p>
          <a:p>
            <a:endParaRPr lang="en-US" sz="1200" b="0" dirty="0" smtClean="0"/>
          </a:p>
          <a:p>
            <a:r>
              <a:rPr lang="en-US" sz="1200" b="1" dirty="0" smtClean="0"/>
              <a:t>Note</a:t>
            </a:r>
            <a:r>
              <a:rPr lang="en-US" sz="1200" b="0" dirty="0" smtClean="0"/>
              <a:t>: Be sure to remove any extra</a:t>
            </a:r>
            <a:r>
              <a:rPr lang="en-US" sz="1200" b="0" baseline="0" dirty="0" smtClean="0"/>
              <a:t> spaces that may precede `verifier`.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nl-NL"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142702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Ensure you are in</a:t>
            </a:r>
            <a:r>
              <a:rPr lang="en-US" baseline="0" dirty="0" smtClean="0"/>
              <a:t> </a:t>
            </a:r>
            <a:r>
              <a:rPr lang="en-US" dirty="0" smtClean="0"/>
              <a:t>~/cookbooks/ssh</a:t>
            </a:r>
            <a:r>
              <a:rPr lang="en-US" baseline="0" dirty="0" smtClean="0"/>
              <a:t> and run `kitchen verify`.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InSpec</a:t>
            </a:r>
            <a:r>
              <a:rPr lang="en-US" baseline="0" dirty="0" smtClean="0"/>
              <a:t> verifier does not work with kitchen </a:t>
            </a:r>
            <a:r>
              <a:rPr lang="en-US" baseline="0" dirty="0" err="1" smtClean="0"/>
              <a:t>docker</a:t>
            </a:r>
            <a:r>
              <a:rPr lang="en-US" baseline="0" dirty="0" smtClean="0"/>
              <a:t> so we'll look at that issue in a moment.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TBD explain the output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547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smtClean="0">
                <a:effectLst/>
              </a:rPr>
              <a:t>TBD: </a:t>
            </a:r>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dirty="0" smtClean="0"/>
              <a:t>We</a:t>
            </a:r>
            <a:r>
              <a:rPr lang="en-US" baseline="0" dirty="0" smtClean="0"/>
              <a:t> have now verified the change in our </a:t>
            </a:r>
            <a:r>
              <a:rPr lang="en-US" baseline="0" smtClean="0"/>
              <a:t>test kitchen</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t>
            </a:r>
            <a:r>
              <a:rPr lang="en-US" smtClean="0"/>
              <a:t>an issue </a:t>
            </a:r>
            <a:r>
              <a:rPr lang="en-US" dirty="0" smtClean="0"/>
              <a:t>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gi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gif"/></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gif"/></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gi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gi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gi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gif"/></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gi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gi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xmlns:p14="http://schemas.microsoft.com/office/powerpoint/2010/mai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xmlns:p14="http://schemas.microsoft.com/office/powerpoint/2010/mai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xmlns:p14="http://schemas.microsoft.com/office/powerpoint/2010/mai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xmlns:p14="http://schemas.microsoft.com/office/powerpoint/2010/mai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xmlns:p14="http://schemas.microsoft.com/office/powerpoint/2010/mai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xmlns:p14="http://schemas.microsoft.com/office/powerpoint/2010/mai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xmlns:p14="http://schemas.microsoft.com/office/powerpoint/2010/mai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xmlns:p14="http://schemas.microsoft.com/office/powerpoint/2010/mai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xmlns:p14="http://schemas.microsoft.com/office/powerpoint/2010/mai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xmlns:p14="http://schemas.microsoft.com/office/powerpoint/2010/mai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xmlns:p14="http://schemas.microsoft.com/office/powerpoint/2010/mai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xmlns:p14="http://schemas.microsoft.com/office/powerpoint/2010/mai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xmlns:p14="http://schemas.microsoft.com/office/powerpoint/2010/mai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xmlns:p14="http://schemas.microsoft.com/office/powerpoint/2010/mai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xmlns:p14="http://schemas.microsoft.com/office/powerpoint/2010/main" spd="med">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slideLayout" Target="../slideLayouts/slideLayout19.xml"/><Relationship Id="rId6" Type="http://schemas.openxmlformats.org/officeDocument/2006/relationships/slideLayout" Target="../slideLayouts/slideLayout20.xml"/><Relationship Id="rId7" Type="http://schemas.openxmlformats.org/officeDocument/2006/relationships/slideLayout" Target="../slideLayouts/slideLayout21.xml"/><Relationship Id="rId8" Type="http://schemas.openxmlformats.org/officeDocument/2006/relationships/slideLayout" Target="../slideLayouts/slideLayout22.xml"/><Relationship Id="rId9" Type="http://schemas.openxmlformats.org/officeDocument/2006/relationships/slideLayout" Target="../slideLayouts/slideLayout23.xml"/><Relationship Id="rId10" Type="http://schemas.openxmlformats.org/officeDocument/2006/relationships/theme" Target="../theme/theme2.xml"/><Relationship Id="rId11" Type="http://schemas.openxmlformats.org/officeDocument/2006/relationships/image" Target="../media/image1.png"/><Relationship Id="rId1" Type="http://schemas.openxmlformats.org/officeDocument/2006/relationships/slideLayout" Target="../slideLayouts/slideLayout15.xml"/><Relationship Id="rId2"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xmlns:p14="http://schemas.microsoft.com/office/powerpoint/2010/main" spd="med">
    <p:fade/>
  </p:transition>
  <p:timing>
    <p:tnLst>
      <p:par>
        <p:cTn xmlns:p14="http://schemas.microsoft.com/office/powerpoint/2010/mai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Testing</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a:t>
            </a:r>
            <a:r>
              <a:rPr lang="en-US" dirty="0" smtClean="0"/>
              <a:t>command line interface.</a:t>
            </a:r>
            <a:endParaRPr lang="en-US" dirty="0" smtClean="0"/>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GE: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err="1"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a:t>
            </a:r>
            <a:r>
              <a:rPr lang="en-US" dirty="0" err="1"/>
              <a:t>ssh_config</a:t>
            </a:r>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xmlns:p14="http://schemas.microsoft.com/office/powerpoint/2010/mai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node</a:t>
            </a:r>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1088515292"/>
      </p:ext>
    </p:extLst>
  </p:cSld>
  <p:clrMapOvr>
    <a:masterClrMapping/>
  </p:clrMapOvr>
  <p:transition xmlns:p14="http://schemas.microsoft.com/office/powerpoint/2010/mai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into your </a:t>
            </a:r>
            <a:r>
              <a:rPr lang="en-US" sz="2800" b="1" dirty="0" smtClean="0"/>
              <a:t>target</a:t>
            </a:r>
            <a:r>
              <a:rPr lang="en-US" sz="2800" dirty="0" smtClean="0"/>
              <a:t> node (not your compliance server node) using ssh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GE: </a:t>
            </a:r>
            <a:r>
              <a:rPr lang="en-US" sz="4900" dirty="0"/>
              <a:t>Create and change to a ‘cookbooks’ directory</a:t>
            </a:r>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xmlns:p14="http://schemas.microsoft.com/office/powerpoint/2010/mai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xmlns:p14="http://schemas.microsoft.com/office/powerpoint/2010/mai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xmlns:p14="http://schemas.microsoft.com/office/powerpoint/2010/mai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xmlns:p14="http://schemas.microsoft.com/office/powerpoint/2010/mai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err="1" smtClean="0"/>
              <a:t>Config</a:t>
            </a:r>
            <a:r>
              <a:rPr lang="en-US" dirty="0" smtClean="0"/>
              <a:t> Template</a:t>
            </a:r>
            <a:endParaRPr lang="en-US" dirty="0"/>
          </a:p>
        </p:txBody>
      </p:sp>
    </p:spTree>
    <p:extLst>
      <p:ext uri="{BB962C8B-B14F-4D97-AF65-F5344CB8AC3E}">
        <p14:creationId xmlns:p14="http://schemas.microsoft.com/office/powerpoint/2010/main" val="4229444765"/>
      </p:ext>
    </p:extLst>
  </p:cSld>
  <p:clrMapOvr>
    <a:masterClrMapping/>
  </p:clrMapOvr>
  <p:transition xmlns:p14="http://schemas.microsoft.com/office/powerpoint/2010/mai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xmlns:p14="http://schemas.microsoft.com/office/powerpoint/2010/mai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a:t>
            </a:r>
            <a:r>
              <a:rPr lang="en-US" dirty="0" smtClean="0"/>
              <a:t>d line interface (</a:t>
            </a:r>
            <a:r>
              <a:rPr lang="en-US" dirty="0" smtClean="0"/>
              <a:t>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xmlns:p14="http://schemas.microsoft.com/office/powerpoint/2010/mai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GE: Edit your .</a:t>
            </a:r>
            <a:r>
              <a:rPr lang="en-US" dirty="0" err="1" smtClean="0"/>
              <a:t>kitchen.yml</a:t>
            </a:r>
            <a:r>
              <a:rPr lang="en-US" dirty="0" smtClean="0"/>
              <a:t> -- Part 1</a:t>
            </a:r>
            <a:endParaRPr lang="en-US" dirty="0"/>
          </a:p>
        </p:txBody>
      </p:sp>
      <p:sp>
        <p:nvSpPr>
          <p:cNvPr id="18" name="Content Placeholder 5"/>
          <p:cNvSpPr>
            <a:spLocks noGrp="1"/>
          </p:cNvSpPr>
          <p:nvPr>
            <p:ph sz="quarter" idx="12"/>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a:t>
            </a:r>
            <a:r>
              <a:rPr lang="en-US" dirty="0" smtClean="0"/>
              <a:t>default</a:t>
            </a:r>
            <a:endParaRPr lang="en-US" dirty="0"/>
          </a:p>
          <a:p>
            <a:r>
              <a:rPr lang="en-US" dirty="0"/>
              <a:t>    run_list:</a:t>
            </a:r>
          </a:p>
          <a:p>
            <a:r>
              <a:rPr lang="en-US" dirty="0"/>
              <a:t>      - recipe[ssh</a:t>
            </a:r>
            <a:r>
              <a:rPr lang="en-US" dirty="0" smtClean="0"/>
              <a:t>::default]</a:t>
            </a:r>
            <a:endParaRPr lang="en-US" dirty="0"/>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xmlns:p14="http://schemas.microsoft.com/office/powerpoint/2010/mai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xmlns:p14="http://schemas.microsoft.com/office/powerpoint/2010/mai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 </a:t>
            </a:r>
            <a:r>
              <a:rPr lang="en-US" dirty="0" err="1" smtClean="0"/>
              <a:t>tbd</a:t>
            </a:r>
            <a:r>
              <a:rPr lang="en-US" dirty="0" smtClean="0"/>
              <a:t> check cases </a:t>
            </a:r>
            <a:r>
              <a:rPr lang="en-US" dirty="0" err="1" smtClean="0"/>
              <a:t>abive</a:t>
            </a:r>
            <a:r>
              <a:rPr lang="en-US" dirty="0" smtClean="0"/>
              <a:t>,</a:t>
            </a:r>
          </a:p>
          <a:p>
            <a:endParaRPr lang="en-US" dirty="0"/>
          </a:p>
        </p:txBody>
      </p:sp>
    </p:spTree>
    <p:extLst>
      <p:ext uri="{BB962C8B-B14F-4D97-AF65-F5344CB8AC3E}">
        <p14:creationId xmlns:p14="http://schemas.microsoft.com/office/powerpoint/2010/main" val="1470440467"/>
      </p:ext>
    </p:extLst>
  </p:cSld>
  <p:clrMapOvr>
    <a:masterClrMapping/>
  </p:clrMapOvr>
  <p:transition xmlns:p14="http://schemas.microsoft.com/office/powerpoint/2010/mai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a:t>GE: Adding an </a:t>
            </a:r>
            <a:r>
              <a:rPr lang="en-US" dirty="0" err="1"/>
              <a:t>InSpec</a:t>
            </a:r>
            <a:r>
              <a:rPr lang="en-US" dirty="0"/>
              <a:t> Verification</a:t>
            </a:r>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a:t>
            </a:r>
            <a:r>
              <a:rPr lang="en-US" dirty="0" smtClean="0"/>
              <a:t>command line interface (CLI)</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xmlns:p14="http://schemas.microsoft.com/office/powerpoint/2010/mai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xmlns:p14="http://schemas.microsoft.com/office/powerpoint/2010/mai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a:t>
            </a:r>
            <a:r>
              <a:rPr lang="en-US" b="1" dirty="0" err="1"/>
              <a:t>desc</a:t>
            </a:r>
            <a:r>
              <a:rPr lang="en-US" b="1" dirty="0"/>
              <a:t> "</a:t>
            </a:r>
          </a:p>
          <a:p>
            <a:r>
              <a:rPr lang="en-US" b="1" dirty="0"/>
              <a:t>    Set the SSH protocol version to 2. Don't use legacy</a:t>
            </a:r>
          </a:p>
          <a:p>
            <a:r>
              <a:rPr lang="en-US" b="1" dirty="0"/>
              <a:t>    insecure SSHv3 connections anymore.</a:t>
            </a:r>
          </a:p>
          <a:p>
            <a:r>
              <a:rPr lang="en-US" b="1" dirty="0"/>
              <a:t>  "</a:t>
            </a:r>
          </a:p>
          <a:p>
            <a:r>
              <a:rPr lang="en-US" b="1" dirty="0"/>
              <a:t>  describe </a:t>
            </a:r>
            <a:r>
              <a:rPr lang="en-US" b="1" dirty="0" err="1"/>
              <a:t>ssh_config</a:t>
            </a:r>
            <a:r>
              <a:rPr lang="en-US" b="1" dirty="0"/>
              <a:t>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xmlns:p14="http://schemas.microsoft.com/office/powerpoint/2010/mai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xmlns:p14="http://schemas.microsoft.com/office/powerpoint/2010/main" spd="med">
    <p:fade/>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Add the </a:t>
            </a:r>
            <a:r>
              <a:rPr lang="en-US" dirty="0" err="1" smtClean="0"/>
              <a:t>InSpec</a:t>
            </a:r>
            <a:r>
              <a:rPr lang="en-US" dirty="0" smtClean="0"/>
              <a:t> Verifier</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sz="2900" b="1" dirty="0"/>
              <a:t>---</a:t>
            </a:r>
          </a:p>
          <a:p>
            <a:r>
              <a:rPr lang="en-US" sz="2900" b="1" dirty="0"/>
              <a:t>driver:</a:t>
            </a:r>
          </a:p>
          <a:p>
            <a:r>
              <a:rPr lang="en-US" sz="2900" b="1" dirty="0"/>
              <a:t>  name: </a:t>
            </a:r>
            <a:r>
              <a:rPr lang="en-US" sz="2900" b="1" dirty="0" err="1"/>
              <a:t>docker</a:t>
            </a:r>
            <a:endParaRPr lang="en-US" sz="2900" b="1" dirty="0"/>
          </a:p>
          <a:p>
            <a:endParaRPr lang="en-US" sz="2900" b="1" dirty="0"/>
          </a:p>
          <a:p>
            <a:r>
              <a:rPr lang="en-US" sz="2900" b="1" dirty="0" err="1"/>
              <a:t>provisioner</a:t>
            </a:r>
            <a:r>
              <a:rPr lang="en-US" sz="2900" b="1" dirty="0"/>
              <a:t>:</a:t>
            </a:r>
          </a:p>
          <a:p>
            <a:r>
              <a:rPr lang="en-US" sz="2900" b="1" dirty="0"/>
              <a:t>  name: </a:t>
            </a:r>
            <a:r>
              <a:rPr lang="en-US" sz="2900" b="1" dirty="0" err="1"/>
              <a:t>chef_zero</a:t>
            </a:r>
            <a:endParaRPr lang="en-US" sz="2900" b="1" dirty="0"/>
          </a:p>
          <a:p>
            <a:endParaRPr lang="en-US" sz="2900" b="1" dirty="0"/>
          </a:p>
          <a:p>
            <a:r>
              <a:rPr lang="en-US" sz="2900" b="1" dirty="0"/>
              <a:t># Uncomment the following verifier to leverage </a:t>
            </a:r>
            <a:r>
              <a:rPr lang="en-US" sz="2900" b="1" dirty="0" err="1"/>
              <a:t>Inspec</a:t>
            </a:r>
            <a:r>
              <a:rPr lang="en-US" sz="2900" b="1" dirty="0"/>
              <a:t> instead of Busser (the</a:t>
            </a:r>
          </a:p>
          <a:p>
            <a:r>
              <a:rPr lang="en-US" sz="2900" b="1" dirty="0" smtClean="0"/>
              <a:t># </a:t>
            </a:r>
            <a:r>
              <a:rPr lang="en-US" sz="2900" b="1" dirty="0"/>
              <a:t>default verifier)</a:t>
            </a:r>
          </a:p>
          <a:p>
            <a:r>
              <a:rPr lang="en-US" sz="2900" b="1" dirty="0"/>
              <a:t>verifier:</a:t>
            </a:r>
          </a:p>
          <a:p>
            <a:r>
              <a:rPr lang="en-US" sz="2900" b="1" dirty="0" smtClean="0"/>
              <a:t> name</a:t>
            </a:r>
            <a:r>
              <a:rPr lang="en-US" sz="2900" b="1" dirty="0"/>
              <a:t>: </a:t>
            </a:r>
            <a:r>
              <a:rPr lang="en-US" sz="2900" b="1" dirty="0" err="1" smtClean="0"/>
              <a:t>inspec</a:t>
            </a:r>
            <a:endParaRPr lang="en-US" sz="2900" b="1" dirty="0" smtClean="0"/>
          </a:p>
          <a:p>
            <a:endParaRPr lang="en-US" sz="2900" b="1" dirty="0"/>
          </a:p>
          <a:p>
            <a:r>
              <a:rPr lang="en-US" sz="2900" b="1" dirty="0"/>
              <a:t>platforms:</a:t>
            </a:r>
          </a:p>
          <a:p>
            <a:r>
              <a:rPr lang="en-US" sz="2900" b="1" dirty="0"/>
              <a:t>  # - name: ubuntu-14.04</a:t>
            </a:r>
          </a:p>
          <a:p>
            <a:r>
              <a:rPr lang="en-US" sz="2900" b="1" dirty="0"/>
              <a:t>  - name: centos-6.7</a:t>
            </a:r>
          </a:p>
          <a:p>
            <a:endParaRPr lang="en-US" sz="2900" b="1"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21104" y="5459506"/>
            <a:ext cx="14404273" cy="804134"/>
          </a:xfrm>
        </p:spPr>
        <p:txBody>
          <a:bodyPr/>
          <a:lstStyle/>
          <a:p>
            <a:endParaRPr lang="en-US" dirty="0"/>
          </a:p>
        </p:txBody>
      </p:sp>
    </p:spTree>
    <p:extLst>
      <p:ext uri="{BB962C8B-B14F-4D97-AF65-F5344CB8AC3E}">
        <p14:creationId xmlns:p14="http://schemas.microsoft.com/office/powerpoint/2010/main" val="1836666162"/>
      </p:ext>
    </p:extLst>
  </p:cSld>
  <p:clrMapOvr>
    <a:masterClrMapping/>
  </p:clrMapOvr>
  <p:transition xmlns:p14="http://schemas.microsoft.com/office/powerpoint/2010/main" spd="med">
    <p:fade/>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135133"/>
            <a:ext cx="14423693" cy="4938350"/>
          </a:xfrm>
        </p:spPr>
        <p:txBody>
          <a:bodyPr/>
          <a:lstStyle/>
          <a:p>
            <a:r>
              <a:rPr lang="en-US" dirty="0"/>
              <a:t>-----&gt; Starting Kitchen (v1.4.2)</a:t>
            </a:r>
          </a:p>
          <a:p>
            <a:r>
              <a:rPr lang="en-US" dirty="0"/>
              <a:t>/opt/chefdk/embedded/lib/ruby/gems/2.1.0/gems/httpclient-2.6.0.1/lib/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smtClean="0"/>
              <a:t>...</a:t>
            </a:r>
          </a:p>
          <a:p>
            <a:r>
              <a:rPr lang="en-US" dirty="0" smtClean="0"/>
              <a:t>Preparing </a:t>
            </a:r>
            <a:r>
              <a:rPr lang="en-US" dirty="0"/>
              <a:t>files for transfer</a:t>
            </a:r>
          </a:p>
          <a:p>
            <a:r>
              <a:rPr lang="en-US" dirty="0"/>
              <a:t>       Transferring files to &lt;client-centos-67&gt;</a:t>
            </a:r>
          </a:p>
          <a:p>
            <a:r>
              <a:rPr lang="en-US" dirty="0"/>
              <a:t>       Finished verifying &lt;client-centos-67&gt; (0m0.00s</a:t>
            </a:r>
            <a:r>
              <a:rPr lang="en-US" dirty="0" smtClean="0"/>
              <a:t>).</a:t>
            </a:r>
            <a:endParaRPr lang="en-US" dirty="0"/>
          </a:p>
          <a:p>
            <a:r>
              <a:rPr lang="en-US" dirty="0"/>
              <a:t>-----&gt; Kitchen is finished. (0m1.91s)</a:t>
            </a:r>
          </a:p>
          <a:p>
            <a:endParaRPr lang="en-US" dirty="0"/>
          </a:p>
          <a:p>
            <a:endParaRPr lang="en-US" dirty="0"/>
          </a:p>
        </p:txBody>
      </p:sp>
      <p:sp>
        <p:nvSpPr>
          <p:cNvPr id="3" name="Text Placeholder 2"/>
          <p:cNvSpPr>
            <a:spLocks noGrp="1"/>
          </p:cNvSpPr>
          <p:nvPr>
            <p:ph type="body" sz="quarter" idx="11"/>
          </p:nvPr>
        </p:nvSpPr>
        <p:spPr>
          <a:xfrm>
            <a:off x="1121104" y="1337149"/>
            <a:ext cx="14422528" cy="1594310"/>
          </a:xfrm>
        </p:spPr>
        <p:txBody>
          <a:bodyPr/>
          <a:lstStyle/>
          <a:p>
            <a:endParaRPr lang="en-US" dirty="0" smtClean="0"/>
          </a:p>
          <a:p>
            <a:r>
              <a:rPr lang="en-US" dirty="0" smtClean="0"/>
              <a:t>$ cd </a:t>
            </a:r>
            <a:r>
              <a:rPr lang="en-US" dirty="0"/>
              <a:t>~/</a:t>
            </a:r>
            <a:r>
              <a:rPr lang="en-US" dirty="0" smtClean="0"/>
              <a:t>cookbooks/ssh</a:t>
            </a:r>
            <a:endParaRPr lang="en-US" dirty="0"/>
          </a:p>
          <a:p>
            <a:r>
              <a:rPr lang="en-US" dirty="0" smtClean="0"/>
              <a:t>$ kitchen verify</a:t>
            </a:r>
            <a:endParaRPr lang="en-US" dirty="0"/>
          </a:p>
          <a:p>
            <a:endParaRPr lang="en-US" dirty="0"/>
          </a:p>
        </p:txBody>
      </p:sp>
      <p:sp>
        <p:nvSpPr>
          <p:cNvPr id="5" name="Title 4"/>
          <p:cNvSpPr>
            <a:spLocks noGrp="1"/>
          </p:cNvSpPr>
          <p:nvPr>
            <p:ph type="title"/>
          </p:nvPr>
        </p:nvSpPr>
        <p:spPr/>
        <p:txBody>
          <a:bodyPr/>
          <a:lstStyle/>
          <a:p>
            <a:r>
              <a:rPr lang="en-US" dirty="0" smtClean="0"/>
              <a:t>GE: Run the Verifier</a:t>
            </a:r>
            <a:endParaRPr lang="en-US" dirty="0"/>
          </a:p>
        </p:txBody>
      </p:sp>
    </p:spTree>
    <p:extLst>
      <p:ext uri="{BB962C8B-B14F-4D97-AF65-F5344CB8AC3E}">
        <p14:creationId xmlns:p14="http://schemas.microsoft.com/office/powerpoint/2010/main" val="1515688099"/>
      </p:ext>
    </p:extLst>
  </p:cSld>
  <p:clrMapOvr>
    <a:masterClrMapping/>
  </p:clrMapOvr>
  <p:transition xmlns:p14="http://schemas.microsoft.com/office/powerpoint/2010/mai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a:t>
            </a:r>
            <a:r>
              <a:rPr lang="en-US" dirty="0" smtClean="0"/>
              <a:t>command </a:t>
            </a:r>
            <a:r>
              <a:rPr lang="en-US" smtClean="0"/>
              <a:t>line interface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GE: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86" y="2951272"/>
            <a:ext cx="8636000" cy="3632200"/>
          </a:xfrm>
          <a:prstGeom prst="rect">
            <a:avLst/>
          </a:prstGeom>
        </p:spPr>
      </p:pic>
    </p:spTree>
    <p:extLst>
      <p:ext uri="{BB962C8B-B14F-4D97-AF65-F5344CB8AC3E}">
        <p14:creationId xmlns:p14="http://schemas.microsoft.com/office/powerpoint/2010/main" val="284095365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xmlns:p14="http://schemas.microsoft.com/office/powerpoint/2010/mai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xmlns:p14="http://schemas.microsoft.com/office/powerpoint/2010/mai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8" name="Rectangle 7"/>
          <p:cNvSpPr/>
          <p:nvPr/>
        </p:nvSpPr>
        <p:spPr bwMode="auto">
          <a:xfrm>
            <a:off x="1122159" y="5534527"/>
            <a:ext cx="14431939" cy="1128344"/>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xmlns:p14="http://schemas.microsoft.com/office/powerpoint/2010/mai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72267899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xmlns:p14="http://schemas.microsoft.com/office/powerpoint/2010/main" spd="med">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xmlns:p14="http://schemas.microsoft.com/office/powerpoint/2010/main" spd="med">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a:t>
            </a:r>
            <a:r>
              <a:rPr lang="en-US" dirty="0"/>
              <a:t>into your target node</a:t>
            </a:r>
          </a:p>
          <a:p>
            <a:pPr marL="342900" indent="-342900">
              <a:buFont typeface="Wingdings" panose="05000000000000000000" pitchFamily="2" charset="2"/>
              <a:buChar char="ü"/>
            </a:pPr>
            <a:r>
              <a:rPr lang="en-US" dirty="0" smtClean="0"/>
              <a:t> 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smtClean="0"/>
              <a:t>Rescan </a:t>
            </a:r>
            <a:r>
              <a:rPr lang="en-US" dirty="0"/>
              <a:t>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xmlns:p14="http://schemas.microsoft.com/office/powerpoint/2010/main" spd="med">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xmlns:p14="http://schemas.microsoft.com/office/powerpoint/2010/mai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xmlns:p14="http://schemas.microsoft.com/office/powerpoint/2010/main" spd="med">
    <p:fade/>
  </p:transition>
  <p:timing>
    <p:tnLst>
      <p:par>
        <p:cTn xmlns:p14="http://schemas.microsoft.com/office/powerpoint/2010/mai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xmlns=""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2480</TotalTime>
  <Words>5071</Words>
  <Application>Microsoft Macintosh PowerPoint</Application>
  <PresentationFormat>Custom</PresentationFormat>
  <Paragraphs>679</Paragraphs>
  <Slides>62</Slides>
  <Notes>52</Notes>
  <HiddenSlides>2</HiddenSlides>
  <MMClips>0</MMClips>
  <ScaleCrop>false</ScaleCrop>
  <HeadingPairs>
    <vt:vector size="4" baseType="variant">
      <vt:variant>
        <vt:lpstr>Theme</vt:lpstr>
      </vt:variant>
      <vt:variant>
        <vt:i4>2</vt:i4>
      </vt:variant>
      <vt:variant>
        <vt:lpstr>Slide Titles</vt:lpstr>
      </vt:variant>
      <vt:variant>
        <vt:i4>62</vt:i4>
      </vt:variant>
    </vt:vector>
  </HeadingPairs>
  <TitlesOfParts>
    <vt:vector size="64" baseType="lpstr">
      <vt:lpstr>Base</vt:lpstr>
      <vt:lpstr>Interaction</vt:lpstr>
      <vt:lpstr>Running Scans, Remediation, and Testing</vt:lpstr>
      <vt:lpstr>Objectives</vt:lpstr>
      <vt:lpstr>Adding a Node to Scan</vt:lpstr>
      <vt:lpstr>Group Exercise: Adding a Node to Scan</vt:lpstr>
      <vt:lpstr>GE: Adding a Node to Scan</vt:lpstr>
      <vt:lpstr>GE: Adding a Node</vt:lpstr>
      <vt:lpstr>GE: Adding a Node to Scan</vt:lpstr>
      <vt:lpstr>GE: Adding a Node to Scan</vt:lpstr>
      <vt:lpstr>GE: Testing Connectivity to your Node</vt:lpstr>
      <vt:lpstr>GE: Testing Connectivity to your Node</vt:lpstr>
      <vt:lpstr>Adding Nodes in Bulk</vt:lpstr>
      <vt:lpstr>Key Pairs</vt:lpstr>
      <vt:lpstr>Running Compliance Scans</vt:lpstr>
      <vt:lpstr>Compliance Profiles Used in Scans</vt:lpstr>
      <vt:lpstr>Group Exercise: Running a Scan</vt:lpstr>
      <vt:lpstr>GE: Running a Scan</vt:lpstr>
      <vt:lpstr>GE: Running a Scan</vt:lpstr>
      <vt:lpstr>Scan Results</vt:lpstr>
      <vt:lpstr>Scan Results</vt:lpstr>
      <vt:lpstr>GE: Profile</vt:lpstr>
      <vt:lpstr>Discussion: InSpec Profile Code</vt:lpstr>
      <vt:lpstr>Discussion: InSpec Profile Code</vt:lpstr>
      <vt:lpstr>Example: Node's ssh config</vt:lpstr>
      <vt:lpstr>Let's Remediate the Issue</vt:lpstr>
      <vt:lpstr>GE: Remediating the Issue</vt:lpstr>
      <vt:lpstr>GE: Remediating the Issue</vt:lpstr>
      <vt:lpstr>GE: Create and change to a ‘cookbooks’ directory</vt:lpstr>
      <vt:lpstr>GE: Create an SSH Cookbook</vt:lpstr>
      <vt:lpstr>GE: Create an SSH Client Recipe</vt:lpstr>
      <vt:lpstr>GE: Create an SSH Config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Add the InSpec Verifier</vt:lpstr>
      <vt:lpstr>GE: Run the Verifier</vt:lpstr>
      <vt:lpstr>Running InSpec from the command line interface (CLI)</vt:lpstr>
      <vt:lpstr>GE: What is your Docker ID?</vt:lpstr>
      <vt:lpstr>GE: Running InSpec from the CLI</vt:lpstr>
      <vt:lpstr>GE: Update the Template</vt:lpstr>
      <vt:lpstr>GE: Update the Template</vt:lpstr>
      <vt:lpstr>GE: Ensure you are in ~/cookbooks/ssh</vt:lpstr>
      <vt:lpstr>GE: Run `kitchen converge`</vt:lpstr>
      <vt:lpstr>GE: Running InSpec from the CLI</vt:lpstr>
      <vt:lpstr>GE: Apply the New SSH Recipe</vt:lpstr>
      <vt:lpstr>GE: Re-run the Compliance Scan</vt:lpstr>
      <vt:lpstr>GE: Re-run the Compliance Scan</vt:lpstr>
      <vt:lpstr>GE: Results of this Exercise</vt:lpstr>
      <vt:lpstr>Conclusion</vt:lpstr>
      <vt:lpstr>PowerPoint Presentation</vt:lpstr>
      <vt:lpstr>Review Questions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Nathen Harvey</cp:lastModifiedBy>
  <cp:revision>271</cp:revision>
  <cp:lastPrinted>2015-02-07T23:49:10Z</cp:lastPrinted>
  <dcterms:created xsi:type="dcterms:W3CDTF">2015-11-10T15:58:30Z</dcterms:created>
  <dcterms:modified xsi:type="dcterms:W3CDTF">2016-01-20T03:01:17Z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