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78" r:id="rId14"/>
    <p:sldId id="279" r:id="rId15"/>
    <p:sldId id="281" r:id="rId16"/>
    <p:sldId id="288" r:id="rId17"/>
    <p:sldId id="280" r:id="rId18"/>
    <p:sldId id="289" r:id="rId19"/>
    <p:sldId id="290" r:id="rId20"/>
    <p:sldId id="276" r:id="rId21"/>
    <p:sldId id="267" r:id="rId2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0546" autoAdjust="0"/>
  </p:normalViewPr>
  <p:slideViewPr>
    <p:cSldViewPr snapToGrid="0">
      <p:cViewPr varScale="1">
        <p:scale>
          <a:sx n="33" d="100"/>
          <a:sy n="33" d="100"/>
        </p:scale>
        <p:origin x="1416" y="4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latest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</a:t>
            </a:r>
            <a:r>
              <a:rPr lang="en-US" smtClean="0"/>
              <a:t>download it</a:t>
            </a:r>
            <a:r>
              <a:rPr lang="en-US" baseline="0" smtClean="0"/>
              <a:t> </a:t>
            </a:r>
            <a:r>
              <a:rPr lang="en-US" smtClean="0"/>
              <a:t>directly </a:t>
            </a:r>
            <a:r>
              <a:rPr lang="en-US" dirty="0" smtClean="0"/>
              <a:t>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</a:t>
            </a:r>
            <a:r>
              <a:rPr lang="en-US" b="1" dirty="0" smtClean="0"/>
              <a:t>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</a:t>
            </a:r>
            <a:r>
              <a:rPr lang="en-US" dirty="0" smtClean="0"/>
              <a:t>20 </a:t>
            </a:r>
            <a:r>
              <a:rPr lang="en-US" dirty="0" smtClean="0"/>
              <a:t>to </a:t>
            </a:r>
            <a:r>
              <a:rPr lang="en-US" dirty="0" smtClean="0"/>
              <a:t>25 </a:t>
            </a:r>
            <a:r>
              <a:rPr lang="en-US" dirty="0" smtClean="0"/>
              <a:t>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chef-compliance-</a:t>
            </a:r>
            <a:r>
              <a:rPr lang="en-US" b="1" dirty="0" err="1" smtClean="0"/>
              <a:t>ctl</a:t>
            </a:r>
            <a:r>
              <a:rPr lang="en-US" b="1" dirty="0" smtClean="0"/>
              <a:t> user-create admin </a:t>
            </a:r>
            <a:r>
              <a:rPr lang="en-US" b="1" dirty="0" err="1" smtClean="0"/>
              <a:t>admin</a:t>
            </a:r>
            <a:r>
              <a:rPr lang="en-US" baseline="0" dirty="0" smtClean="0"/>
              <a:t> 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create a user named admin with a password of admin.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In </a:t>
            </a:r>
            <a:r>
              <a:rPr lang="en-US" baseline="0" dirty="0" smtClean="0"/>
              <a:t>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2026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2026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20:22:20.388 </a:t>
            </a:r>
            <a:r>
              <a:rPr lang="en-US" dirty="0"/>
              <a:t>DEB  ▶ Use PostgreSQL backend </a:t>
            </a:r>
            <a:r>
              <a:rPr lang="en-US" dirty="0" smtClean="0"/>
              <a:t>chef_compliance@227.0.0.2:5432</a:t>
            </a:r>
            <a:endParaRPr lang="en-US" dirty="0"/>
          </a:p>
          <a:p>
            <a:r>
              <a:rPr lang="en-US" dirty="0" smtClean="0"/>
              <a:t>20:22:20.573 </a:t>
            </a:r>
            <a:r>
              <a:rPr lang="en-US" dirty="0"/>
              <a:t>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user-create admin </a:t>
            </a:r>
            <a:r>
              <a:rPr lang="en-US" dirty="0" err="1" smtClean="0"/>
              <a:t>admin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Create Administrator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Connect to your Compliance Web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4" y="1367929"/>
            <a:ext cx="8967726" cy="574153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point a web browser to the FQDN of your Compliance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ec2-52-92-32-225.compute-2.amazonaws.com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We have not set up SSL so the https strikethrough 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Log into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Log into your Compliance Dashboard using the admin credentials you created previously.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18" y="1390650"/>
            <a:ext cx="9915445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15270480" cy="726982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688" y="2606040"/>
            <a:ext cx="14144625" cy="5486400"/>
            <a:chOff x="1055688" y="2606040"/>
            <a:chExt cx="14144625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688" y="2606040"/>
              <a:ext cx="14144625" cy="548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760" y="4846319"/>
              <a:ext cx="5378133" cy="502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</a:t>
            </a:r>
            <a:r>
              <a:rPr lang="en-US" dirty="0" smtClean="0">
                <a:solidFill>
                  <a:srgbClr val="7D868C"/>
                </a:solidFill>
              </a:rPr>
              <a:t>2026 </a:t>
            </a:r>
            <a:r>
              <a:rPr lang="en-US" dirty="0" smtClean="0">
                <a:solidFill>
                  <a:srgbClr val="7D868C"/>
                </a:solidFill>
              </a:rPr>
              <a:t>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Exercise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0" y="236220"/>
            <a:ext cx="5326380" cy="7805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Red Had Linux link and then highlight and copy the URL for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GE: </a:t>
            </a:r>
            <a:r>
              <a:rPr lang="en-US" dirty="0" smtClean="0"/>
              <a:t>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317</TotalTime>
  <Words>838</Words>
  <Application>Microsoft Office PowerPoint</Application>
  <PresentationFormat>Custom</PresentationFormat>
  <Paragraphs>117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Exercise Standalone Installation</vt:lpstr>
      <vt:lpstr>GE: Standalone Installation</vt:lpstr>
      <vt:lpstr>GE: Standalone Installation</vt:lpstr>
      <vt:lpstr>GE: Standalone Installation</vt:lpstr>
      <vt:lpstr>GE: Install and Install Compliance Package</vt:lpstr>
      <vt:lpstr>GE: Initial Configuration of Compliance</vt:lpstr>
      <vt:lpstr>GE: Create Administrator Credentials</vt:lpstr>
      <vt:lpstr>GE: Connect to your Compliance Web UI</vt:lpstr>
      <vt:lpstr>GE: Log into your Compliance Web UI</vt:lpstr>
      <vt:lpstr>GE: Test your Compliance Web UI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56</cp:revision>
  <cp:lastPrinted>2015-02-07T23:49:10Z</cp:lastPrinted>
  <dcterms:created xsi:type="dcterms:W3CDTF">2015-11-10T15:58:30Z</dcterms:created>
  <dcterms:modified xsi:type="dcterms:W3CDTF">2015-12-09T21:40:29Z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