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0"/>
  </p:notesMasterIdLst>
  <p:handoutMasterIdLst>
    <p:handoutMasterId r:id="rId31"/>
  </p:handoutMasterIdLst>
  <p:sldIdLst>
    <p:sldId id="256" r:id="rId7"/>
    <p:sldId id="257" r:id="rId8"/>
    <p:sldId id="271" r:id="rId9"/>
    <p:sldId id="272" r:id="rId10"/>
    <p:sldId id="283" r:id="rId11"/>
    <p:sldId id="290" r:id="rId12"/>
    <p:sldId id="291" r:id="rId13"/>
    <p:sldId id="292" r:id="rId14"/>
    <p:sldId id="293" r:id="rId15"/>
    <p:sldId id="295" r:id="rId16"/>
    <p:sldId id="298" r:id="rId17"/>
    <p:sldId id="300" r:id="rId18"/>
    <p:sldId id="297" r:id="rId19"/>
    <p:sldId id="294" r:id="rId20"/>
    <p:sldId id="301" r:id="rId21"/>
    <p:sldId id="302" r:id="rId22"/>
    <p:sldId id="303" r:id="rId23"/>
    <p:sldId id="273" r:id="rId24"/>
    <p:sldId id="274" r:id="rId25"/>
    <p:sldId id="266" r:id="rId26"/>
    <p:sldId id="275" r:id="rId27"/>
    <p:sldId id="276" r:id="rId28"/>
    <p:sldId id="267" r:id="rId29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2414" autoAdjust="0"/>
  </p:normalViewPr>
  <p:slideViewPr>
    <p:cSldViewPr snapToGrid="0">
      <p:cViewPr varScale="1">
        <p:scale>
          <a:sx n="34" d="100"/>
          <a:sy n="34" d="100"/>
        </p:scale>
        <p:origin x="1380" y="4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workplace, the</a:t>
            </a:r>
            <a:r>
              <a:rPr lang="en-US" baseline="0" dirty="0" smtClean="0"/>
              <a:t> node's username and password will likely different than shown in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 Status column does not</a:t>
            </a:r>
            <a:r>
              <a:rPr lang="en-US" baseline="0" dirty="0" smtClean="0"/>
              <a:t> </a:t>
            </a:r>
            <a:r>
              <a:rPr lang="en-US" dirty="0" smtClean="0"/>
              <a:t>indicate </a:t>
            </a:r>
            <a:r>
              <a:rPr lang="en-US" b="1" dirty="0" smtClean="0"/>
              <a:t>Connection established</a:t>
            </a:r>
            <a:r>
              <a:rPr lang="en-US" b="0" dirty="0" smtClean="0"/>
              <a:t>,</a:t>
            </a:r>
            <a:r>
              <a:rPr lang="en-US" b="0" baseline="0" dirty="0" smtClean="0"/>
              <a:t> please notify your instructor.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 shows the default Compliance Profiles that are included with the Chef Compliance server. You'll access the profiles in a moment. These profiles</a:t>
            </a:r>
            <a:r>
              <a:rPr lang="en-US" baseline="0" dirty="0" smtClean="0"/>
              <a:t> determine what will be scanned on your nodes.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be thoughtful with which profiles choose since the more you choose to run, the longer it will take to execute the scan.</a:t>
            </a:r>
          </a:p>
          <a:p>
            <a:endParaRPr lang="en-US" dirty="0" smtClean="0"/>
          </a:p>
          <a:p>
            <a:r>
              <a:rPr lang="en-US" dirty="0" smtClean="0"/>
              <a:t>Notice how you can also choose to run a scan on demand (Scan now) or schedule a scan to run at a later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2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1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990392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1656148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8" r:id="rId13"/>
    <p:sldLayoutId id="2147483869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931098" cy="1337551"/>
          </a:xfrm>
        </p:spPr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/>
              <a:t>Configuration and Running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Configuring the Chef Compliance Server to Run Scans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Testing Connectivity to your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1838" y="1710724"/>
            <a:ext cx="15850723" cy="5345953"/>
          </a:xfrm>
        </p:spPr>
        <p:txBody>
          <a:bodyPr/>
          <a:lstStyle/>
          <a:p>
            <a:r>
              <a:rPr lang="en-US" dirty="0" smtClean="0"/>
              <a:t>The Status column of you node should now indicate </a:t>
            </a:r>
            <a:r>
              <a:rPr lang="en-US" b="1" dirty="0" smtClean="0"/>
              <a:t>Connection established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6" y="2740230"/>
            <a:ext cx="13999450" cy="32869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1658600" y="2369127"/>
            <a:ext cx="2015836" cy="2493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6308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 you may have noticed, you could add additional nodes by simply repeating the previous steps and entering the new nodes' IP addresses or FQDNs.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60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Profiles Used in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1838" y="1710724"/>
            <a:ext cx="7745253" cy="5345953"/>
          </a:xfrm>
        </p:spPr>
        <p:txBody>
          <a:bodyPr/>
          <a:lstStyle/>
          <a:p>
            <a:r>
              <a:rPr lang="en-US" dirty="0" smtClean="0"/>
              <a:t>This image shows the default Compliance Profiles.</a:t>
            </a:r>
          </a:p>
          <a:p>
            <a:endParaRPr lang="en-US" dirty="0" smtClean="0"/>
          </a:p>
          <a:p>
            <a:r>
              <a:rPr lang="en-US" dirty="0" smtClean="0"/>
              <a:t>You should be thoughtful with which profiles choose.</a:t>
            </a:r>
          </a:p>
          <a:p>
            <a:endParaRPr lang="en-US" dirty="0" smtClean="0"/>
          </a:p>
          <a:p>
            <a:r>
              <a:rPr lang="en-US" dirty="0" smtClean="0"/>
              <a:t>Notice how you can also choose to run a scan on demand or schedule a scan.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200148"/>
            <a:ext cx="7810500" cy="67437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12115800" y="3314700"/>
            <a:ext cx="3771900" cy="3741977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71650" y="2571750"/>
            <a:ext cx="10267950" cy="190500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43725" y="6248400"/>
            <a:ext cx="6267450" cy="9143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970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292126"/>
            <a:ext cx="14211299" cy="1822674"/>
          </a:xfrm>
        </p:spPr>
        <p:txBody>
          <a:bodyPr>
            <a:normAutofit/>
          </a:bodyPr>
          <a:lstStyle/>
          <a:p>
            <a:r>
              <a:rPr lang="en-US" dirty="0" smtClean="0"/>
              <a:t>Group Exercise: Running a Scan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a Compliance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View the output of a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818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Running a Scan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798260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 the </a:t>
            </a:r>
            <a:r>
              <a:rPr lang="en-US" b="1" dirty="0"/>
              <a:t>check box </a:t>
            </a:r>
            <a:r>
              <a:rPr lang="en-US" dirty="0"/>
              <a:t>next to your node and then click the </a:t>
            </a:r>
            <a:r>
              <a:rPr lang="en-US" b="1" dirty="0" smtClean="0"/>
              <a:t>Scan </a:t>
            </a:r>
            <a:r>
              <a:rPr lang="en-US" dirty="0" smtClean="0"/>
              <a:t>button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37" y="1504950"/>
            <a:ext cx="9785695" cy="3371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8151486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Running a Scan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798260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From the resulting page, check the base/ssh profile and uncheck any other check boxes.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Click the </a:t>
            </a:r>
            <a:r>
              <a:rPr lang="en-US" b="1" dirty="0" smtClean="0"/>
              <a:t>Scan now </a:t>
            </a:r>
            <a:r>
              <a:rPr lang="en-US" dirty="0" smtClean="0"/>
              <a:t>button.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950" y="304800"/>
            <a:ext cx="6537325" cy="7838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914900" y="3467100"/>
            <a:ext cx="6534150" cy="16002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1866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4838700" cy="828675"/>
          </a:xfrm>
        </p:spPr>
        <p:txBody>
          <a:bodyPr>
            <a:normAutofit/>
          </a:bodyPr>
          <a:lstStyle/>
          <a:p>
            <a:r>
              <a:rPr lang="en-US" dirty="0" smtClean="0"/>
              <a:t>Scan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42900" y="2400300"/>
            <a:ext cx="5105400" cy="4439901"/>
          </a:xfrm>
        </p:spPr>
        <p:txBody>
          <a:bodyPr/>
          <a:lstStyle/>
          <a:p>
            <a:r>
              <a:rPr lang="en-US" dirty="0" smtClean="0"/>
              <a:t>A Compliance Report should now display and your scan results should be similar to that shown here.</a:t>
            </a:r>
          </a:p>
          <a:p>
            <a:endParaRPr lang="en-US" dirty="0"/>
          </a:p>
          <a:p>
            <a:r>
              <a:rPr lang="en-US" dirty="0" smtClean="0"/>
              <a:t>TBD- Show how to view this Compliance Report at a later time.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49" y="152400"/>
            <a:ext cx="9982200" cy="491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25" y="4667250"/>
            <a:ext cx="10487025" cy="3181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490057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Need explanation of scan results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83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086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590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Add a node to test for compliance.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the password connection option.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Run a Connectivity test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Run a Compliance scan.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Set up Compliance key 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798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/>
              <a:t> believe so.  that's how </a:t>
            </a:r>
            <a:r>
              <a:rPr lang="en-US" dirty="0" err="1"/>
              <a:t>i</a:t>
            </a:r>
            <a:r>
              <a:rPr lang="en-US" dirty="0"/>
              <a:t> have it running,  </a:t>
            </a:r>
            <a:r>
              <a:rPr lang="en-US" dirty="0" err="1"/>
              <a:t>i've</a:t>
            </a:r>
            <a:r>
              <a:rPr lang="en-US" dirty="0"/>
              <a:t> also been running a reconfigure and restart after </a:t>
            </a:r>
            <a:r>
              <a:rPr lang="en-US" dirty="0" err="1"/>
              <a:t>i</a:t>
            </a:r>
            <a:r>
              <a:rPr lang="en-US" dirty="0"/>
              <a:t> upgrade the package</a:t>
            </a:r>
          </a:p>
          <a:p>
            <a:r>
              <a:rPr lang="en-US" dirty="0"/>
              <a:t>​[9:04 AM] </a:t>
            </a:r>
          </a:p>
          <a:p>
            <a:r>
              <a:rPr lang="en-US" dirty="0" err="1"/>
              <a:t>steve_delfante</a:t>
            </a:r>
            <a:r>
              <a:rPr lang="en-US" dirty="0"/>
              <a:t> `sudo chef-compliance-</a:t>
            </a:r>
            <a:r>
              <a:rPr lang="en-US" dirty="0" err="1"/>
              <a:t>ctl</a:t>
            </a:r>
            <a:r>
              <a:rPr lang="en-US" dirty="0"/>
              <a:t> reconfigure` will reconfigure it but s=does that also restart it?</a:t>
            </a:r>
          </a:p>
          <a:p>
            <a:r>
              <a:rPr lang="en-US" dirty="0"/>
              <a:t>new messages</a:t>
            </a:r>
          </a:p>
          <a:p>
            <a:r>
              <a:rPr lang="en-US" dirty="0"/>
              <a:t>​[9:04 AM] </a:t>
            </a:r>
          </a:p>
          <a:p>
            <a:r>
              <a:rPr lang="en-US" dirty="0" err="1"/>
              <a:t>kennon</a:t>
            </a:r>
            <a:r>
              <a:rPr lang="en-US" dirty="0"/>
              <a:t> not always, you should also run `sudo chef-compliance-</a:t>
            </a:r>
            <a:r>
              <a:rPr lang="en-US" dirty="0" err="1"/>
              <a:t>ctl</a:t>
            </a:r>
            <a:r>
              <a:rPr lang="en-US" dirty="0"/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Node to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Adding a node is a fairly straightforward process. You'll need: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IP address or FQDN of the nodes to be tested.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Access configuration (ssh or </a:t>
            </a:r>
            <a:r>
              <a:rPr lang="en-US" dirty="0" err="1" smtClean="0"/>
              <a:t>WinRM</a:t>
            </a:r>
            <a:r>
              <a:rPr lang="en-US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node's username and password 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node's username plus security key pair.</a:t>
            </a:r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292126"/>
            <a:ext cx="14211299" cy="18226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Exercise: Adding a Node to Scan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Add a Node to Scan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connectivity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an initial scan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</a:t>
            </a:r>
            <a:r>
              <a:rPr lang="en-US" dirty="0"/>
              <a:t>Adding a Node to Scan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your Chef Compliance Dashboard, click Add Node.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42" y="2924211"/>
            <a:ext cx="8785058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</a:t>
            </a:r>
            <a:r>
              <a:rPr lang="en-US" dirty="0"/>
              <a:t>Adding a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46130" y="1856198"/>
            <a:ext cx="6855660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From the resulting page, enter the node's FQDN or IP address.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Select the </a:t>
            </a:r>
            <a:r>
              <a:rPr lang="en-US" b="1" dirty="0" smtClean="0"/>
              <a:t>default</a:t>
            </a:r>
            <a:r>
              <a:rPr lang="en-US" dirty="0" smtClean="0"/>
              <a:t> environment.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Accept the default </a:t>
            </a:r>
            <a:r>
              <a:rPr lang="en-US" b="1" dirty="0" smtClean="0"/>
              <a:t>SSH</a:t>
            </a:r>
            <a:r>
              <a:rPr lang="en-US" dirty="0" smtClean="0"/>
              <a:t> Access configuration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Type </a:t>
            </a:r>
            <a:r>
              <a:rPr lang="en-US" b="1" dirty="0" smtClean="0"/>
              <a:t>chef</a:t>
            </a:r>
            <a:r>
              <a:rPr lang="en-US" dirty="0" smtClean="0"/>
              <a:t> in the </a:t>
            </a:r>
            <a:r>
              <a:rPr lang="en-US" b="1" dirty="0" smtClean="0"/>
              <a:t>username</a:t>
            </a:r>
            <a:r>
              <a:rPr lang="en-US" dirty="0" smtClean="0"/>
              <a:t> field.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Click the </a:t>
            </a:r>
            <a:r>
              <a:rPr lang="en-US" b="1" dirty="0" smtClean="0"/>
              <a:t>password</a:t>
            </a:r>
            <a:r>
              <a:rPr lang="en-US" dirty="0" smtClean="0"/>
              <a:t> link as shown in this illustration.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376" y="353289"/>
            <a:ext cx="8474616" cy="75160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9876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</a:t>
            </a:r>
            <a:r>
              <a:rPr lang="en-US" dirty="0"/>
              <a:t>Adding a Node to Scan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Type the password (</a:t>
            </a:r>
            <a:r>
              <a:rPr lang="en-US" b="1" dirty="0" smtClean="0"/>
              <a:t>chef</a:t>
            </a:r>
            <a:r>
              <a:rPr lang="en-US" dirty="0" smtClean="0"/>
              <a:t>) in the password field.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Click the </a:t>
            </a:r>
            <a:r>
              <a:rPr lang="en-US" b="1" dirty="0" smtClean="0"/>
              <a:t>Add 1 node</a:t>
            </a:r>
            <a:r>
              <a:rPr lang="en-US" dirty="0" smtClean="0"/>
              <a:t> button as shown in this illustration.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1" y="1057275"/>
            <a:ext cx="7123112" cy="7016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467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</a:t>
            </a:r>
            <a:r>
              <a:rPr lang="en-US" dirty="0"/>
              <a:t>Adding a Node to Scan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15040233" cy="5345953"/>
          </a:xfrm>
        </p:spPr>
        <p:txBody>
          <a:bodyPr/>
          <a:lstStyle/>
          <a:p>
            <a:r>
              <a:rPr lang="en-US" dirty="0" smtClean="0"/>
              <a:t>At this point your Compliance Dashboard should list the node you just added.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22538" y="3150176"/>
            <a:ext cx="13610924" cy="4438650"/>
            <a:chOff x="1322538" y="3150176"/>
            <a:chExt cx="13610924" cy="44386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538" y="3150176"/>
              <a:ext cx="13610924" cy="44386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4281054" y="4862945"/>
              <a:ext cx="6317673" cy="11845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1239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Testing Connectivity to your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3621" y="1710726"/>
            <a:ext cx="15850723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</a:t>
            </a:r>
            <a:r>
              <a:rPr lang="en-US" b="1" dirty="0" smtClean="0"/>
              <a:t>check box </a:t>
            </a:r>
            <a:r>
              <a:rPr lang="en-US" dirty="0" smtClean="0"/>
              <a:t>next to your node and then click the </a:t>
            </a:r>
            <a:r>
              <a:rPr lang="en-US" b="1" dirty="0" smtClean="0"/>
              <a:t>Connectivity</a:t>
            </a:r>
            <a:r>
              <a:rPr lang="en-US" dirty="0" smtClean="0"/>
              <a:t> button.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13" y="2514595"/>
            <a:ext cx="13296174" cy="28587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90459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332</TotalTime>
  <Words>654</Words>
  <Application>Microsoft Office PowerPoint</Application>
  <PresentationFormat>Custom</PresentationFormat>
  <Paragraphs>115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Courier New</vt:lpstr>
      <vt:lpstr>Wingdings</vt:lpstr>
      <vt:lpstr>Base</vt:lpstr>
      <vt:lpstr>Interaction</vt:lpstr>
      <vt:lpstr>Initial Configuration and Running Scans</vt:lpstr>
      <vt:lpstr>Objectives</vt:lpstr>
      <vt:lpstr>Adding a Node to Test</vt:lpstr>
      <vt:lpstr>Group Exercise: Adding a Node to Scan</vt:lpstr>
      <vt:lpstr>GE: Adding a Node to Scan</vt:lpstr>
      <vt:lpstr>GE: Adding a Node</vt:lpstr>
      <vt:lpstr>GE: Adding a Node to Scan</vt:lpstr>
      <vt:lpstr>GE: Adding a Node to Scan</vt:lpstr>
      <vt:lpstr>GE: Testing Connectivity to your Node</vt:lpstr>
      <vt:lpstr>GE: Testing Connectivity to your Node</vt:lpstr>
      <vt:lpstr>PowerPoint Presentation</vt:lpstr>
      <vt:lpstr>Compliance Profiles Used in Scans</vt:lpstr>
      <vt:lpstr>Group Exercise: Running a Scan</vt:lpstr>
      <vt:lpstr>GE: Running a Scan</vt:lpstr>
      <vt:lpstr>GE: Running a Scan</vt:lpstr>
      <vt:lpstr>Scan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61</cp:revision>
  <cp:lastPrinted>2015-02-07T23:49:10Z</cp:lastPrinted>
  <dcterms:created xsi:type="dcterms:W3CDTF">2015-11-10T15:58:30Z</dcterms:created>
  <dcterms:modified xsi:type="dcterms:W3CDTF">2015-12-02T22:24:52Z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