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1"/>
  </p:notesMasterIdLst>
  <p:handoutMasterIdLst>
    <p:handoutMasterId r:id="rId42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288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8" r:id="rId35"/>
    <p:sldId id="319" r:id="rId36"/>
    <p:sldId id="296" r:id="rId37"/>
    <p:sldId id="302" r:id="rId38"/>
    <p:sldId id="276" r:id="rId39"/>
    <p:sldId id="267" r:id="rId40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84968" autoAdjust="0"/>
  </p:normalViewPr>
  <p:slideViewPr>
    <p:cSldViewPr snapToGrid="0">
      <p:cViewPr varScale="1">
        <p:scale>
          <a:sx n="55" d="100"/>
          <a:sy n="55" d="100"/>
        </p:scale>
        <p:origin x="-1808" y="-9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1/20/16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TBD- a. will there be a 'generate profile` command?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logged</a:t>
            </a:r>
            <a:r>
              <a:rPr lang="en-US" baseline="0" dirty="0" smtClean="0"/>
              <a:t> into 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TBD: now do lab for windows too.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Reminder: In the workplace you would likely perform this task TBD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  (TBD - did we change metadata file name?)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hefio.atlassian.net/wiki/pages/viewpage.action?spaceKey=SE&amp;title=Week+1%23Week1-Addingprofil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%23L81-L129" TargetMode="External"/><Relationship Id="rId4" Type="http://schemas.openxmlformats.org/officeDocument/2006/relationships/hyperlink" Target="https://github.com/chef/inspec/blob/b1ec95e343aac75ee1a21e3d1a09a32a5a8c1dd2/bin/inspec%23L70-L78" TargetMode="External"/><Relationship Id="rId5" Type="http://schemas.openxmlformats.org/officeDocument/2006/relationships/hyperlink" Target="https://chefio.atlassian.net/wiki/pages/viewpage.action?spaceKey=SE&amp;title=Week+1%23Week1-Addingprofil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hefio.atlassian.net/wiki/pages/viewpage.action?spaceKey=SE&amp;title=Week+1%23Week1-Addingprofile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GE: 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GE: 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title 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do</a:t>
            </a:r>
          </a:p>
          <a:p>
            <a:endParaRPr lang="en-US" b="1" dirty="0"/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control "tmp-1.1"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"/</a:t>
            </a:r>
            <a:r>
              <a:rPr lang="en-US" b="1" dirty="0" err="1"/>
              <a:t>tmp</a:t>
            </a:r>
            <a:r>
              <a:rPr lang="en-US" b="1" dirty="0"/>
              <a:t> directory is owned by the root user"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"The /</a:t>
            </a:r>
            <a:r>
              <a:rPr lang="en-US" b="1" dirty="0" err="1"/>
              <a:t>tmp</a:t>
            </a:r>
            <a:r>
              <a:rPr lang="en-US" b="1" dirty="0"/>
              <a:t> directory must be owned by the root user"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it { should </a:t>
            </a:r>
            <a:r>
              <a:rPr lang="en-US" b="1" dirty="0" err="1"/>
              <a:t>be_owned_by</a:t>
            </a:r>
            <a:r>
              <a:rPr lang="en-US" b="1" dirty="0"/>
              <a:t> 'root'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I, [2015-12-11T22:53:24.912307 #16092]  INFO -- : Checking profile in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</a:t>
            </a:r>
          </a:p>
          <a:p>
            <a:r>
              <a:rPr lang="en-US" b="1" dirty="0"/>
              <a:t>I, [2015-12-11T22:53:24.912498 #16092]  INFO -- : Metadata OK.</a:t>
            </a:r>
          </a:p>
          <a:p>
            <a:r>
              <a:rPr lang="en-US" b="1" dirty="0"/>
              <a:t>D, [2015-12-11T22:53:24.912570 #16092] DEBUG -- : Found 14 rules.</a:t>
            </a:r>
          </a:p>
          <a:p>
            <a:r>
              <a:rPr lang="en-US" b="1" dirty="0"/>
              <a:t>D, [2015-12-11T22:53:24.912617 #16092] DEBUG -- : Verify all rules in 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/profile_01/test/</a:t>
            </a:r>
            <a:r>
              <a:rPr lang="en-US" b="1" dirty="0" err="1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Use `</a:t>
            </a:r>
            <a:r>
              <a:rPr lang="en-US" dirty="0" err="1" smtClean="0"/>
              <a:t>inspec</a:t>
            </a:r>
            <a:r>
              <a:rPr lang="en-US" dirty="0" smtClean="0"/>
              <a:t> exec'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Download it to your laptop.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Upload it to the Compliance Server</a:t>
            </a:r>
            <a:r>
              <a:rPr lang="en-US" dirty="0" smtClean="0"/>
              <a:t>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/>
              <a:t>c</a:t>
            </a:r>
            <a:r>
              <a:rPr lang="en-US" smtClean="0"/>
              <a:t>ompliance </a:t>
            </a:r>
            <a:r>
              <a:rPr lang="en-US" smtClean="0"/>
              <a:t>profile.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</a:t>
            </a:r>
            <a:r>
              <a:rPr lang="en-US" dirty="0" smtClean="0"/>
              <a:t>adding</a:t>
            </a:r>
            <a:r>
              <a:rPr lang="en-US" dirty="0"/>
              <a:t>: profile_01/metadata.rb (deflated 17%)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 (stored 0%)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89675"/>
            <a:ext cx="14423693" cy="5498208"/>
          </a:xfrm>
        </p:spPr>
        <p:txBody>
          <a:bodyPr/>
          <a:lstStyle/>
          <a:p>
            <a:r>
              <a:rPr lang="en-US" dirty="0"/>
              <a:t>The authenticity of host '52.90.148.31 (52.90.148.31)' can't be established.</a:t>
            </a:r>
          </a:p>
          <a:p>
            <a:r>
              <a:rPr lang="en-US" dirty="0"/>
              <a:t>RSA key fingerprint is a5:c3:31:5a:ce:4d:a8:17:46:ac:47:17:60:fc:26:17.</a:t>
            </a:r>
          </a:p>
          <a:p>
            <a:r>
              <a:rPr lang="en-US" dirty="0"/>
              <a:t>Are you sure you want to continue connecting (yes/no)? yes</a:t>
            </a:r>
          </a:p>
          <a:p>
            <a:r>
              <a:rPr lang="en-US" dirty="0"/>
              <a:t>Warning: Permanently added '52.90.148.31' (RSA) to the list of known hosts.</a:t>
            </a:r>
          </a:p>
          <a:p>
            <a:r>
              <a:rPr lang="en-US" dirty="0"/>
              <a:t>chef@52.90.148.31's password:</a:t>
            </a:r>
          </a:p>
          <a:p>
            <a:r>
              <a:rPr lang="en-US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Dashboard: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Scan Your Node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</a:t>
            </a:r>
            <a:r>
              <a:rPr lang="en-US" b="1" dirty="0"/>
              <a:t>select your </a:t>
            </a:r>
            <a:r>
              <a:rPr lang="en-US" b="1" dirty="0" smtClean="0"/>
              <a:t>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77" y="3360420"/>
            <a:ext cx="10978446" cy="45644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smtClean="0">
                <a:solidFill>
                  <a:srgbClr val="FF0000"/>
                </a:solidFill>
              </a:rPr>
              <a:t>TBD from here to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573" y="1354386"/>
            <a:ext cx="14685690" cy="5345953"/>
          </a:xfrm>
        </p:spPr>
        <p:txBody>
          <a:bodyPr/>
          <a:lstStyle/>
          <a:p>
            <a:r>
              <a:rPr lang="en-US" dirty="0" smtClean="0"/>
              <a:t>Show how this is populated by /rb file - see next slide</a:t>
            </a:r>
          </a:p>
          <a:p>
            <a:r>
              <a:rPr lang="en-US" dirty="0" smtClean="0"/>
              <a:t>TBD- Show side by side metadata and </a:t>
            </a:r>
            <a:r>
              <a:rPr lang="en-US" dirty="0" err="1" smtClean="0"/>
              <a:t>Compl</a:t>
            </a:r>
            <a:r>
              <a:rPr lang="en-US" dirty="0" smtClean="0"/>
              <a:t> UI profile name to illustrate how the name field is populated.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94" y="3244645"/>
            <a:ext cx="13035369" cy="45172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432327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21104" y="4258556"/>
            <a:ext cx="10637527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is owned by the root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must be owned by the root user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"tmp-1.1"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impact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title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is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must be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describe file(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it { should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be_owned_by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'root'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3615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</a:t>
            </a:r>
            <a:r>
              <a:rPr lang="en-US" dirty="0" err="1"/>
              <a:t>InSpec</a:t>
            </a:r>
            <a:r>
              <a:rPr lang="en-US" dirty="0"/>
              <a:t> command line interface (CLI) to run audit tests against 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/>
          </a:bodyPr>
          <a:lstStyle/>
          <a:p>
            <a:r>
              <a:rPr lang="en-US" dirty="0" smtClean="0"/>
              <a:t>GE: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/>
              <a:t>GE: Create and change to a directory for your profile</a:t>
            </a:r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touch metadata.rb</a:t>
            </a:r>
          </a:p>
          <a:p>
            <a:r>
              <a:rPr lang="en-US" dirty="0" smtClean="0"/>
              <a:t>$ ls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Create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2109</TotalTime>
  <Words>3068</Words>
  <Application>Microsoft Macintosh PowerPoint</Application>
  <PresentationFormat>Custom</PresentationFormat>
  <Paragraphs>363</Paragraphs>
  <Slides>34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GE: Creating a Custom Profile</vt:lpstr>
      <vt:lpstr>GE: Create and change to a directory for your profile</vt:lpstr>
      <vt:lpstr>GE: Run `inspec check` to Verify Tests</vt:lpstr>
      <vt:lpstr>GE: Create a metadata.rb via `touch`</vt:lpstr>
      <vt:lpstr>GE: Run `inspec check` Against the New File</vt:lpstr>
      <vt:lpstr>GE: Add Values to the metadata.rb</vt:lpstr>
      <vt:lpstr>GE: Run `inspec check` Again</vt:lpstr>
      <vt:lpstr>GE: InSpec Directory Structure Expectation</vt:lpstr>
      <vt:lpstr>GE: Create the Missing `test` Directory </vt:lpstr>
      <vt:lpstr>GE: Run `inspec check` Again</vt:lpstr>
      <vt:lpstr>GE: Write the Control Called tmp.rb</vt:lpstr>
      <vt:lpstr>GE: Run `inspec check` Again</vt:lpstr>
      <vt:lpstr>GE: Use `inspec exec' to Run Tests</vt:lpstr>
      <vt:lpstr>GE: Uploading the Custom Profile to the Compliance Server </vt:lpstr>
      <vt:lpstr>GE: Install the zip Package</vt:lpstr>
      <vt:lpstr>GE: Zip up your New Profile</vt:lpstr>
      <vt:lpstr>GE: Verify the zip File's Creation</vt:lpstr>
      <vt:lpstr>GE: From your Laptop Run the scp Command</vt:lpstr>
      <vt:lpstr>GE: Upload the Profile to Chef Compliance</vt:lpstr>
      <vt:lpstr>GE: Upload the Profile to Chef Compliance</vt:lpstr>
      <vt:lpstr>GE: Scan Your Node</vt:lpstr>
      <vt:lpstr>GE: Scan Using the New Profile</vt:lpstr>
      <vt:lpstr>GE: Results of the Custom Profile Scan</vt:lpstr>
      <vt:lpstr>GE: Results of the Custom Profile Scan</vt:lpstr>
      <vt:lpstr>GE: TBD from here to end</vt:lpstr>
      <vt:lpstr>PowerPoint Presentation</vt:lpstr>
      <vt:lpstr>GE: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159</cp:revision>
  <cp:lastPrinted>2015-02-07T23:49:10Z</cp:lastPrinted>
  <dcterms:created xsi:type="dcterms:W3CDTF">2015-11-10T15:58:30Z</dcterms:created>
  <dcterms:modified xsi:type="dcterms:W3CDTF">2016-01-20T05:43:04Z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