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52730" autoAdjust="0"/>
  </p:normalViewPr>
  <p:slideViewPr>
    <p:cSldViewPr snapToGrid="0">
      <p:cViewPr varScale="1">
        <p:scale>
          <a:sx n="25" d="100"/>
          <a:sy n="25" d="100"/>
        </p:scale>
        <p:origin x="1808" y="1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TBD: Check this </a:t>
            </a:r>
            <a:r>
              <a:rPr lang="en-US" smtClean="0"/>
              <a:t>and previous </a:t>
            </a:r>
            <a:r>
              <a:rPr lang="en-US" dirty="0" smtClean="0"/>
              <a:t>images.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8182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</a:t>
            </a:r>
            <a:r>
              <a:rPr lang="en-US" dirty="0"/>
              <a:t> </a:t>
            </a:r>
            <a:r>
              <a:rPr lang="en-US" dirty="0" smtClean="0"/>
              <a:t>as well.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503237"/>
            <a:ext cx="10363200" cy="7354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InSpec to create, modify, and test Chef Compliance 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Schedule and run compliance reports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</a:t>
            </a:r>
            <a:r>
              <a:rPr lang="en-US" dirty="0" smtClean="0"/>
              <a:t>Compliance profiles for scanning Linux and Windows nodes.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white">
          <a:xfrm>
            <a:off x="8935744" y="1610056"/>
            <a:ext cx="5920596" cy="577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control 'cis-3.1' do</a:t>
            </a:r>
          </a:p>
          <a:p>
            <a:r>
              <a:rPr lang="en-US" sz="2000" b="1" dirty="0" smtClean="0"/>
              <a:t>  impact 0.7</a:t>
            </a:r>
          </a:p>
          <a:p>
            <a:r>
              <a:rPr lang="en-US" sz="2000" b="1" dirty="0" smtClean="0"/>
              <a:t>  title 'Set Daemon </a:t>
            </a:r>
            <a:r>
              <a:rPr lang="en-US" sz="2000" b="1" dirty="0" err="1" smtClean="0"/>
              <a:t>umask</a:t>
            </a:r>
            <a:r>
              <a:rPr lang="en-US" sz="2000" b="1" dirty="0" smtClean="0"/>
              <a:t>'</a:t>
            </a:r>
          </a:p>
          <a:p>
            <a:r>
              <a:rPr lang="en-US" sz="2000" b="1" dirty="0"/>
              <a:t>desc '</a:t>
            </a:r>
          </a:p>
          <a:p>
            <a:r>
              <a:rPr lang="en-US" sz="2000" b="1" dirty="0"/>
              <a:t>    Set the default </a:t>
            </a:r>
            <a:r>
              <a:rPr lang="en-US" sz="2000" b="1" dirty="0" err="1"/>
              <a:t>umask</a:t>
            </a:r>
            <a:r>
              <a:rPr lang="en-US" sz="2000" b="1" dirty="0"/>
              <a:t> for all processes started at boot time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  </a:t>
            </a:r>
            <a:r>
              <a:rPr lang="en-US" sz="2000" b="1" dirty="0"/>
              <a:t>'</a:t>
            </a:r>
          </a:p>
          <a:p>
            <a:r>
              <a:rPr lang="en-US" sz="2000" b="1" dirty="0" smtClean="0"/>
              <a:t>describe file('/etc/</a:t>
            </a:r>
            <a:r>
              <a:rPr lang="en-US" sz="2000" b="1" dirty="0" err="1" smtClean="0"/>
              <a:t>sysconfig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') do</a:t>
            </a:r>
          </a:p>
          <a:p>
            <a:r>
              <a:rPr lang="en-US" sz="2000" b="1" dirty="0" smtClean="0"/>
              <a:t>      its('content') {should match '</a:t>
            </a:r>
            <a:r>
              <a:rPr lang="en-US" sz="2000" b="1" dirty="0" err="1" smtClean="0"/>
              <a:t>umask</a:t>
            </a:r>
            <a:r>
              <a:rPr lang="en-US" sz="2000" b="1" dirty="0" smtClean="0"/>
              <a:t> 027'}</a:t>
            </a:r>
          </a:p>
          <a:p>
            <a:r>
              <a:rPr lang="en-US" sz="2000" b="1" dirty="0" smtClean="0"/>
              <a:t>    end</a:t>
            </a:r>
          </a:p>
          <a:p>
            <a:r>
              <a:rPr lang="en-US" sz="20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1350</TotalTime>
  <Words>1588</Words>
  <Application>Microsoft Office PowerPoint</Application>
  <PresentationFormat>Custom</PresentationFormat>
  <Paragraphs>236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139</cp:revision>
  <cp:lastPrinted>2015-02-07T23:49:10Z</cp:lastPrinted>
  <dcterms:created xsi:type="dcterms:W3CDTF">2015-11-10T15:58:30Z</dcterms:created>
  <dcterms:modified xsi:type="dcterms:W3CDTF">2016-02-09T19:52:25Z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