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41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6" autoAdjust="0"/>
    <p:restoredTop sz="63649" autoAdjust="0"/>
  </p:normalViewPr>
  <p:slideViewPr>
    <p:cSldViewPr snapToGrid="0">
      <p:cViewPr varScale="1">
        <p:scale>
          <a:sx n="30" d="100"/>
          <a:sy n="30" d="100"/>
        </p:scale>
        <p:origin x="1568" y="2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is from a Windows user. The</a:t>
            </a:r>
            <a:r>
              <a:rPr lang="en-US" baseline="0" dirty="0" smtClean="0"/>
              <a:t> exporting reports procedure is similar on a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take a minute or two after the scan is run for the report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slack.com/archives/training-compli-beta/p1454448370000145" TargetMode="External"/><Relationship Id="rId2" Type="http://schemas.openxmlformats.org/officeDocument/2006/relationships/hyperlink" Target="https://chefio.slack.com/team/steve_delfan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fio.slack.com/archives/training-compli-beta/p1454448465000147" TargetMode="External"/><Relationship Id="rId5" Type="http://schemas.openxmlformats.org/officeDocument/2006/relationships/hyperlink" Target="https://chefio.slack.com/archives/training-compli-beta/p1454448429000146" TargetMode="External"/><Relationship Id="rId4" Type="http://schemas.openxmlformats.org/officeDocument/2006/relationships/hyperlink" Target="https://chefio.slack.com/team/chris-rock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602199"/>
            <a:ext cx="14780461" cy="1304288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</a:t>
            </a:r>
            <a:r>
              <a:rPr lang="en-US" dirty="0" smtClean="0"/>
              <a:t>".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82" y="3307443"/>
            <a:ext cx="12784437" cy="2530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Placeholder 2"/>
          <p:cNvSpPr txBox="1">
            <a:spLocks/>
          </p:cNvSpPr>
          <p:nvPr/>
        </p:nvSpPr>
        <p:spPr bwMode="white">
          <a:xfrm>
            <a:off x="904039" y="6605814"/>
            <a:ext cx="14780461" cy="1167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 that you set when you scheduled it.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1509" y="2341522"/>
            <a:ext cx="7251734" cy="22313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5466260" cy="1017631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Reports</a:t>
            </a:r>
            <a:r>
              <a:rPr lang="en-US" dirty="0" smtClean="0"/>
              <a:t> tab and then click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86" y="3870251"/>
            <a:ext cx="12949628" cy="2334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43" y="1326243"/>
            <a:ext cx="10886826" cy="6652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7" y="1388995"/>
            <a:ext cx="9005765" cy="2715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529174"/>
            <a:ext cx="639127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05" y="371708"/>
            <a:ext cx="14935200" cy="828675"/>
          </a:xfrm>
        </p:spPr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15474348" cy="5345953"/>
          </a:xfrm>
        </p:spPr>
        <p:txBody>
          <a:bodyPr/>
          <a:lstStyle/>
          <a:p>
            <a:r>
              <a:rPr lang="en-US" sz="2400" dirty="0" smtClean="0"/>
              <a:t>TBD Add export API info</a:t>
            </a:r>
          </a:p>
          <a:p>
            <a:r>
              <a:rPr lang="en-US" sz="2400" dirty="0"/>
              <a:t>Are there plans to have the title of a scheduled job appear in the Reports page</a:t>
            </a:r>
            <a:r>
              <a:rPr lang="en-US" sz="2400" dirty="0" smtClean="0"/>
              <a:t>? yes.</a:t>
            </a:r>
          </a:p>
          <a:p>
            <a:endParaRPr lang="en-US" sz="2400" dirty="0"/>
          </a:p>
          <a:p>
            <a:r>
              <a:rPr lang="en-US" sz="2400" dirty="0"/>
              <a:t>reports can also be fully consumed via API. Everything that is available in UI is available via API as well, since the UI only uses our official API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b="1" dirty="0" err="1">
                <a:hlinkClick r:id="rId2"/>
              </a:rPr>
              <a:t>steve_delfante</a:t>
            </a:r>
            <a:r>
              <a:rPr lang="en-US" sz="2400" dirty="0"/>
              <a:t> </a:t>
            </a:r>
            <a:r>
              <a:rPr lang="en-US" sz="2400" i="1" dirty="0">
                <a:hlinkClick r:id="rId3" tooltip="Feb 2nd at 1:26:10 PM&lt;br&gt;Click to open in archives"/>
              </a:rPr>
              <a:t>[</a:t>
            </a:r>
            <a:r>
              <a:rPr lang="en-US" sz="2400" dirty="0">
                <a:hlinkClick r:id="rId3" tooltip="Feb 2nd at 1:26:10 PM&lt;br&gt;Click to open in archives"/>
              </a:rPr>
              <a:t>1:26 PM</a:t>
            </a:r>
            <a:r>
              <a:rPr lang="en-US" sz="2400" i="1" dirty="0">
                <a:hlinkClick r:id="rId3" tooltip="Feb 2nd at 1:26:10 PM&lt;br&gt;Click to open in archives"/>
              </a:rPr>
              <a:t>]</a:t>
            </a:r>
            <a:r>
              <a:rPr lang="en-US" sz="2400" dirty="0"/>
              <a:t> 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>
                <a:hlinkClick r:id="rId4"/>
              </a:rPr>
              <a:t>chris</a:t>
            </a:r>
            <a:r>
              <a:rPr lang="en-US" sz="2400" dirty="0">
                <a:hlinkClick r:id="rId4"/>
              </a:rPr>
              <a:t>-rock</a:t>
            </a:r>
            <a:r>
              <a:rPr lang="en-US" sz="2400" dirty="0"/>
              <a:t>: But we are still working toward exporting reports via the UI (Excel, email ??)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b="1" dirty="0" err="1">
                <a:hlinkClick r:id="rId4"/>
              </a:rPr>
              <a:t>chris</a:t>
            </a:r>
            <a:r>
              <a:rPr lang="en-US" sz="2400" b="1" dirty="0">
                <a:hlinkClick r:id="rId4"/>
              </a:rPr>
              <a:t>-rock</a:t>
            </a:r>
            <a:r>
              <a:rPr lang="en-US" sz="2400" dirty="0"/>
              <a:t> </a:t>
            </a:r>
            <a:r>
              <a:rPr lang="en-US" sz="2400" i="1" dirty="0">
                <a:hlinkClick r:id="rId5"/>
              </a:rPr>
              <a:t>[</a:t>
            </a:r>
            <a:r>
              <a:rPr lang="en-US" sz="2400" dirty="0">
                <a:hlinkClick r:id="rId5"/>
              </a:rPr>
              <a:t>1:27 PM</a:t>
            </a:r>
            <a:r>
              <a:rPr lang="en-US" sz="2400" i="1" dirty="0">
                <a:hlinkClick r:id="rId5"/>
              </a:rPr>
              <a:t>]</a:t>
            </a:r>
            <a:r>
              <a:rPr lang="en-US" sz="2400" dirty="0"/>
              <a:t> yes</a:t>
            </a:r>
            <a:r>
              <a:rPr lang="en-US" sz="2400" i="1" dirty="0"/>
              <a:t/>
            </a:r>
            <a:br>
              <a:rPr lang="en-US" sz="2400" i="1" dirty="0"/>
            </a:br>
            <a:endParaRPr lang="en-US" sz="2400" dirty="0"/>
          </a:p>
          <a:p>
            <a:r>
              <a:rPr lang="en-US" sz="2400" i="1" dirty="0">
                <a:hlinkClick r:id="rId6" tooltip="Feb 2nd at 1:27:45 PM&lt;br&gt;Click to open in archives"/>
              </a:rPr>
              <a:t>[</a:t>
            </a:r>
            <a:r>
              <a:rPr lang="en-US" sz="2400" dirty="0">
                <a:hlinkClick r:id="rId6" tooltip="Feb 2nd at 1:27:45 PM&lt;br&gt;Click to open in archives"/>
              </a:rPr>
              <a:t>1:27</a:t>
            </a:r>
            <a:r>
              <a:rPr lang="en-US" sz="2400" i="1" dirty="0">
                <a:hlinkClick r:id="rId6" tooltip="Feb 2nd at 1:27:45 PM&lt;br&gt;Click to open in archives"/>
              </a:rPr>
              <a:t>]</a:t>
            </a:r>
            <a:r>
              <a:rPr lang="en-US" sz="2400" dirty="0"/>
              <a:t> </a:t>
            </a:r>
          </a:p>
          <a:p>
            <a:r>
              <a:rPr lang="en-US" sz="2400" dirty="0"/>
              <a:t>csv and pdf exports, but this will be earliest Q2, since Chef Server integration has higher </a:t>
            </a:r>
            <a:r>
              <a:rPr lang="en-US" sz="2400" dirty="0" err="1"/>
              <a:t>prio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6569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43128" y="4767943"/>
            <a:ext cx="12223696" cy="2895417"/>
            <a:chOff x="2443128" y="4767943"/>
            <a:chExt cx="12223696" cy="28954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128" y="4767943"/>
              <a:ext cx="12223696" cy="28954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1393" y="7298226"/>
              <a:ext cx="9026107" cy="277053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6366294" y="3396343"/>
            <a:ext cx="7235406" cy="266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2792</TotalTime>
  <Words>1199</Words>
  <Application>Microsoft Office PowerPoint</Application>
  <PresentationFormat>Custom</PresentationFormat>
  <Paragraphs>134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GE: Exporting Reports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210</cp:revision>
  <cp:lastPrinted>2015-02-07T23:49:10Z</cp:lastPrinted>
  <dcterms:created xsi:type="dcterms:W3CDTF">2015-11-10T15:58:30Z</dcterms:created>
  <dcterms:modified xsi:type="dcterms:W3CDTF">2016-02-10T20:03:35Z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