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95" r:id="rId14"/>
    <p:sldId id="278" r:id="rId15"/>
    <p:sldId id="279" r:id="rId16"/>
    <p:sldId id="288" r:id="rId17"/>
    <p:sldId id="291" r:id="rId18"/>
    <p:sldId id="280" r:id="rId19"/>
    <p:sldId id="292" r:id="rId20"/>
    <p:sldId id="293" r:id="rId21"/>
    <p:sldId id="294" r:id="rId22"/>
    <p:sldId id="289" r:id="rId23"/>
    <p:sldId id="290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655" autoAdjust="0"/>
  </p:normalViewPr>
  <p:slideViewPr>
    <p:cSldViewPr snapToGrid="0">
      <p:cViewPr varScale="1">
        <p:scale>
          <a:sx n="30" d="100"/>
          <a:sy n="30" d="100"/>
        </p:scale>
        <p:origin x="1560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</a:p>
          <a:p>
            <a:endParaRPr lang="en-US" dirty="0" smtClean="0"/>
          </a:p>
          <a:p>
            <a:r>
              <a:rPr lang="en-US" dirty="0" smtClean="0"/>
              <a:t>...and the run these commands: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reconfigure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</a:t>
            </a:r>
          </a:p>
          <a:p>
            <a:pPr marL="228600" indent="-228600">
              <a:buAutoNum type="arabicPeriod"/>
            </a:pPr>
            <a:r>
              <a:rPr lang="en-US" dirty="0" smtClean="0"/>
              <a:t>It can be used to initially configure a new installation or to reconfigure a</a:t>
            </a:r>
            <a:r>
              <a:rPr lang="en-US" baseline="0" dirty="0" smtClean="0"/>
              <a:t>n upgrade or downgrade of the Compliance Server software.</a:t>
            </a:r>
          </a:p>
          <a:p>
            <a:pPr marL="228600" indent="-228600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downloads AND installs the Compliance Server software.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group lab you will perform the installation and initial configuration</a:t>
            </a:r>
            <a:r>
              <a:rPr lang="en-US" baseline="0" dirty="0" smtClean="0"/>
              <a:t> tasks listed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v0.14.5.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download it</a:t>
            </a:r>
            <a:r>
              <a:rPr lang="en-US" baseline="0" dirty="0" smtClean="0"/>
              <a:t> </a:t>
            </a:r>
            <a:r>
              <a:rPr lang="en-US" dirty="0" smtClean="0"/>
              <a:t>directly to our node.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v0.14.5.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 It could take about a minute to download 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Compliance server.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open a web browser 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can </a:t>
            </a:r>
            <a:r>
              <a:rPr lang="en-US" dirty="0"/>
              <a:t>this command be used for? 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`sudo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chef-compliance-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reconfigure`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this command do?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`sudo rpm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https://packagecloud.io/chef/stable/packages/&lt;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filename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0" y="3987208"/>
            <a:ext cx="14840180" cy="3343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</a:t>
            </a:r>
            <a:r>
              <a:rPr lang="en-US" b="1" dirty="0" smtClean="0"/>
              <a:t>Red Had Linux </a:t>
            </a:r>
            <a:r>
              <a:rPr lang="en-US" dirty="0" smtClean="0"/>
              <a:t>link and then click the </a:t>
            </a:r>
            <a:r>
              <a:rPr lang="en-US" b="1" dirty="0" smtClean="0"/>
              <a:t>Version</a:t>
            </a:r>
            <a:r>
              <a:rPr lang="en-US" dirty="0" smtClean="0"/>
              <a:t>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the version from the </a:t>
            </a:r>
            <a:r>
              <a:rPr lang="en-US" b="1" dirty="0" smtClean="0"/>
              <a:t>Version</a:t>
            </a:r>
            <a:r>
              <a:rPr lang="en-US" dirty="0" smtClean="0"/>
              <a:t> pull-down as indicated by the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144" y="3296093"/>
            <a:ext cx="5955296" cy="13822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90" y="4093483"/>
            <a:ext cx="13906021" cy="3237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and copy the URL for the </a:t>
            </a:r>
            <a:r>
              <a:rPr lang="en-US" dirty="0"/>
              <a:t>Red Hat Enterprise Linux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 the instructor indicated.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998037" y="2216727"/>
            <a:ext cx="101814" cy="43116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2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701</TotalTime>
  <Words>1016</Words>
  <Application>Microsoft Office PowerPoint</Application>
  <PresentationFormat>Custom</PresentationFormat>
  <Paragraphs>139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Lab: Standalone Installation</vt:lpstr>
      <vt:lpstr>GL: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95</cp:revision>
  <cp:lastPrinted>2015-02-07T23:49:10Z</cp:lastPrinted>
  <dcterms:created xsi:type="dcterms:W3CDTF">2015-11-10T15:58:30Z</dcterms:created>
  <dcterms:modified xsi:type="dcterms:W3CDTF">2016-02-23T20:09:20Z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