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3" d="100"/>
          <a:sy n="33" d="100"/>
        </p:scale>
        <p:origin x="1416" y="4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r>
              <a:rPr lang="en-US" dirty="0" smtClean="0"/>
              <a:t>TBD. check length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chefadmin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</a:t>
            </a:r>
            <a:r>
              <a:rPr lang="en-US" baseline="0" dirty="0" err="1" smtClean="0"/>
              <a:t>chefadmin</a:t>
            </a:r>
            <a:r>
              <a:rPr lang="en-US" baseline="0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20:22:20.388 </a:t>
            </a:r>
            <a:r>
              <a:rPr lang="en-US" dirty="0"/>
              <a:t>DEB  ▶ Use PostgreSQL backend </a:t>
            </a:r>
            <a:r>
              <a:rPr lang="en-US" dirty="0" smtClean="0"/>
              <a:t>chef_compliance@227.0.0.2:5432</a:t>
            </a:r>
            <a:endParaRPr lang="en-US" dirty="0"/>
          </a:p>
          <a:p>
            <a:r>
              <a:rPr lang="en-US" dirty="0" smtClean="0"/>
              <a:t>20:22:20.573 </a:t>
            </a:r>
            <a:r>
              <a:rPr lang="en-US" dirty="0"/>
              <a:t>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chefadmin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ec2-52-92-32-225.compute-2.amazonaws.com or simply the IP address.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9" name="Picture 8" descr="Chef_Compliance_Dash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6" y="2313651"/>
            <a:ext cx="15003045" cy="55897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440</TotalTime>
  <Words>892</Words>
  <Application>Microsoft Office PowerPoint</Application>
  <PresentationFormat>Custom</PresentationFormat>
  <Paragraphs>123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Lab Standalone Installation</vt:lpstr>
      <vt:lpstr>GL: Standalone Installation</vt:lpstr>
      <vt:lpstr>GL: Standalone Installation</vt:lpstr>
      <vt:lpstr>GL: Standalone Installation</vt:lpstr>
      <vt:lpstr>GL: Install and Install Compliance Package</vt:lpstr>
      <vt:lpstr>GL: Initial Configuration of Compliance</vt:lpstr>
      <vt:lpstr>GL: Create Administrator Credentials</vt:lpstr>
      <vt:lpstr>GL: Connect to your Compliance Web UI</vt:lpstr>
      <vt:lpstr>GL: Log into your Compliance Web UI</vt:lpstr>
      <vt:lpstr>GL: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72</cp:revision>
  <cp:lastPrinted>2015-02-07T23:49:10Z</cp:lastPrinted>
  <dcterms:created xsi:type="dcterms:W3CDTF">2015-11-10T15:58:30Z</dcterms:created>
  <dcterms:modified xsi:type="dcterms:W3CDTF">2016-01-26T17:47:24Z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