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1"/>
  </p:sldMasterIdLst>
  <p:notesMasterIdLst>
    <p:notesMasterId r:id="rId20"/>
  </p:notesMasterIdLst>
  <p:handoutMasterIdLst>
    <p:handoutMasterId r:id="rId21"/>
  </p:handoutMasterIdLst>
  <p:sldIdLst>
    <p:sldId id="261" r:id="rId12"/>
    <p:sldId id="303" r:id="rId13"/>
    <p:sldId id="304" r:id="rId14"/>
    <p:sldId id="305" r:id="rId15"/>
    <p:sldId id="263" r:id="rId16"/>
    <p:sldId id="301" r:id="rId17"/>
    <p:sldId id="300" r:id="rId18"/>
    <p:sldId id="30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ytro Lieshonok" initials="DL" lastIdx="2" clrIdx="0">
    <p:extLst>
      <p:ext uri="{19B8F6BF-5375-455C-9EA6-DF929625EA0E}">
        <p15:presenceInfo xmlns:p15="http://schemas.microsoft.com/office/powerpoint/2012/main" userId="Dmytro Lieshono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BD"/>
    <a:srgbClr val="FF00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3F8A54-F971-430D-9108-034FE38666E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 jasny 3 — Ak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3F8A54-F971-430D-9108-034FE38666EA}" styleName="ABB Default Table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30000" cmpd="sng">
              <a:solidFill>
                <a:schemeClr val="dk1"/>
              </a:solidFill>
            </a:ln>
          </a:top>
          <a:bottom>
            <a:ln w="0" cmpd="sng">
              <a:solidFill>
                <a:schemeClr val="dk1"/>
              </a:solidFill>
            </a:ln>
          </a:bottom>
          <a:insideH>
            <a:ln w="50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firstCol>
    <a:lastRow>
      <a:tcTxStyle b="off">
        <a:fontRef idx="minor">
          <a:prstClr val="black"/>
        </a:fontRef>
        <a:schemeClr val="dk1"/>
      </a:tcTxStyle>
      <a:tcStyle>
        <a:tcBdr/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dk1"/>
      </a:tcTxStyle>
      <a:tcStyle>
        <a:tcBdr>
          <a:bottom>
            <a:ln w="5000" cmpd="sng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nu Chander V" userId="146ea9cd-88e8-4270-bc2b-da76f2ce2add" providerId="ADAL" clId="{53832165-DE98-4DB9-8DA3-1E12EA52AA7D}"/>
    <pc:docChg chg="undo custSel delSld modSld sldOrd modMainMaster">
      <pc:chgData name="Bhanu Chander V" userId="146ea9cd-88e8-4270-bc2b-da76f2ce2add" providerId="ADAL" clId="{53832165-DE98-4DB9-8DA3-1E12EA52AA7D}" dt="2025-06-24T05:44:03.157" v="105" actId="20577"/>
      <pc:docMkLst>
        <pc:docMk/>
      </pc:docMkLst>
      <pc:sldChg chg="addSp delSp modSp mod">
        <pc:chgData name="Bhanu Chander V" userId="146ea9cd-88e8-4270-bc2b-da76f2ce2add" providerId="ADAL" clId="{53832165-DE98-4DB9-8DA3-1E12EA52AA7D}" dt="2025-06-20T07:20:09.153" v="13" actId="478"/>
        <pc:sldMkLst>
          <pc:docMk/>
          <pc:sldMk cId="2186884336" sldId="261"/>
        </pc:sldMkLst>
        <pc:spChg chg="mod">
          <ac:chgData name="Bhanu Chander V" userId="146ea9cd-88e8-4270-bc2b-da76f2ce2add" providerId="ADAL" clId="{53832165-DE98-4DB9-8DA3-1E12EA52AA7D}" dt="2025-06-20T07:20:03.114" v="11" actId="20577"/>
          <ac:spMkLst>
            <pc:docMk/>
            <pc:sldMk cId="2186884336" sldId="261"/>
            <ac:spMk id="6" creationId="{9F735C43-164B-4B11-A679-24E66B171A28}"/>
          </ac:spMkLst>
        </pc:spChg>
      </pc:sldChg>
      <pc:sldChg chg="del">
        <pc:chgData name="Bhanu Chander V" userId="146ea9cd-88e8-4270-bc2b-da76f2ce2add" providerId="ADAL" clId="{53832165-DE98-4DB9-8DA3-1E12EA52AA7D}" dt="2025-06-20T07:20:26" v="16" actId="47"/>
        <pc:sldMkLst>
          <pc:docMk/>
          <pc:sldMk cId="1416263261" sldId="279"/>
        </pc:sldMkLst>
      </pc:sldChg>
      <pc:sldChg chg="del">
        <pc:chgData name="Bhanu Chander V" userId="146ea9cd-88e8-4270-bc2b-da76f2ce2add" providerId="ADAL" clId="{53832165-DE98-4DB9-8DA3-1E12EA52AA7D}" dt="2025-06-20T07:20:27.270" v="18" actId="47"/>
        <pc:sldMkLst>
          <pc:docMk/>
          <pc:sldMk cId="1623210986" sldId="297"/>
        </pc:sldMkLst>
      </pc:sldChg>
      <pc:sldChg chg="del">
        <pc:chgData name="Bhanu Chander V" userId="146ea9cd-88e8-4270-bc2b-da76f2ce2add" providerId="ADAL" clId="{53832165-DE98-4DB9-8DA3-1E12EA52AA7D}" dt="2025-06-20T07:20:28.039" v="19" actId="47"/>
        <pc:sldMkLst>
          <pc:docMk/>
          <pc:sldMk cId="2014683449" sldId="298"/>
        </pc:sldMkLst>
      </pc:sldChg>
      <pc:sldChg chg="del">
        <pc:chgData name="Bhanu Chander V" userId="146ea9cd-88e8-4270-bc2b-da76f2ce2add" providerId="ADAL" clId="{53832165-DE98-4DB9-8DA3-1E12EA52AA7D}" dt="2025-06-20T07:20:26.720" v="17" actId="47"/>
        <pc:sldMkLst>
          <pc:docMk/>
          <pc:sldMk cId="2224382814" sldId="302"/>
        </pc:sldMkLst>
      </pc:sldChg>
      <pc:sldChg chg="ord">
        <pc:chgData name="Bhanu Chander V" userId="146ea9cd-88e8-4270-bc2b-da76f2ce2add" providerId="ADAL" clId="{53832165-DE98-4DB9-8DA3-1E12EA52AA7D}" dt="2025-06-20T07:20:22.568" v="15"/>
        <pc:sldMkLst>
          <pc:docMk/>
          <pc:sldMk cId="2198374124" sldId="303"/>
        </pc:sldMkLst>
      </pc:sldChg>
      <pc:sldChg chg="ord">
        <pc:chgData name="Bhanu Chander V" userId="146ea9cd-88e8-4270-bc2b-da76f2ce2add" providerId="ADAL" clId="{53832165-DE98-4DB9-8DA3-1E12EA52AA7D}" dt="2025-06-20T07:20:22.568" v="15"/>
        <pc:sldMkLst>
          <pc:docMk/>
          <pc:sldMk cId="2614256090" sldId="304"/>
        </pc:sldMkLst>
      </pc:sldChg>
      <pc:sldChg chg="addSp delSp modSp mod ord">
        <pc:chgData name="Bhanu Chander V" userId="146ea9cd-88e8-4270-bc2b-da76f2ce2add" providerId="ADAL" clId="{53832165-DE98-4DB9-8DA3-1E12EA52AA7D}" dt="2025-06-24T05:43:00.696" v="77" actId="21"/>
        <pc:sldMkLst>
          <pc:docMk/>
          <pc:sldMk cId="1868720222" sldId="305"/>
        </pc:sldMkLst>
        <pc:spChg chg="add del">
          <ac:chgData name="Bhanu Chander V" userId="146ea9cd-88e8-4270-bc2b-da76f2ce2add" providerId="ADAL" clId="{53832165-DE98-4DB9-8DA3-1E12EA52AA7D}" dt="2025-06-24T05:43:00.696" v="77" actId="21"/>
          <ac:spMkLst>
            <pc:docMk/>
            <pc:sldMk cId="1868720222" sldId="305"/>
            <ac:spMk id="2" creationId="{5A71DC11-7B0D-0565-896B-B0E31B7C549A}"/>
          </ac:spMkLst>
        </pc:spChg>
        <pc:spChg chg="add del mod">
          <ac:chgData name="Bhanu Chander V" userId="146ea9cd-88e8-4270-bc2b-da76f2ce2add" providerId="ADAL" clId="{53832165-DE98-4DB9-8DA3-1E12EA52AA7D}" dt="2025-06-24T05:43:00.696" v="77" actId="21"/>
          <ac:spMkLst>
            <pc:docMk/>
            <pc:sldMk cId="1868720222" sldId="305"/>
            <ac:spMk id="4" creationId="{AFAE9BEE-1BD9-FC21-E3D6-C5A15242DDAE}"/>
          </ac:spMkLst>
        </pc:spChg>
        <pc:spChg chg="add del">
          <ac:chgData name="Bhanu Chander V" userId="146ea9cd-88e8-4270-bc2b-da76f2ce2add" providerId="ADAL" clId="{53832165-DE98-4DB9-8DA3-1E12EA52AA7D}" dt="2025-06-24T05:43:00.696" v="77" actId="21"/>
          <ac:spMkLst>
            <pc:docMk/>
            <pc:sldMk cId="1868720222" sldId="305"/>
            <ac:spMk id="12" creationId="{7E5687D7-32EA-FDE4-CF12-239EFDA1D508}"/>
          </ac:spMkLst>
        </pc:spChg>
        <pc:spChg chg="add del">
          <ac:chgData name="Bhanu Chander V" userId="146ea9cd-88e8-4270-bc2b-da76f2ce2add" providerId="ADAL" clId="{53832165-DE98-4DB9-8DA3-1E12EA52AA7D}" dt="2025-06-24T05:43:00.696" v="77" actId="21"/>
          <ac:spMkLst>
            <pc:docMk/>
            <pc:sldMk cId="1868720222" sldId="305"/>
            <ac:spMk id="13" creationId="{BC197F72-3070-EFB9-D552-51E018DC7BA5}"/>
          </ac:spMkLst>
        </pc:spChg>
        <pc:spChg chg="add del">
          <ac:chgData name="Bhanu Chander V" userId="146ea9cd-88e8-4270-bc2b-da76f2ce2add" providerId="ADAL" clId="{53832165-DE98-4DB9-8DA3-1E12EA52AA7D}" dt="2025-06-24T05:43:00.696" v="77" actId="21"/>
          <ac:spMkLst>
            <pc:docMk/>
            <pc:sldMk cId="1868720222" sldId="305"/>
            <ac:spMk id="14" creationId="{C4D69AB7-F0BF-4FC6-6353-26C8EF1FAD05}"/>
          </ac:spMkLst>
        </pc:spChg>
        <pc:spChg chg="add del">
          <ac:chgData name="Bhanu Chander V" userId="146ea9cd-88e8-4270-bc2b-da76f2ce2add" providerId="ADAL" clId="{53832165-DE98-4DB9-8DA3-1E12EA52AA7D}" dt="2025-06-24T05:43:00.696" v="77" actId="21"/>
          <ac:spMkLst>
            <pc:docMk/>
            <pc:sldMk cId="1868720222" sldId="305"/>
            <ac:spMk id="15" creationId="{6D4E1A70-AC87-2163-9B33-E60A46A8DD0C}"/>
          </ac:spMkLst>
        </pc:spChg>
        <pc:picChg chg="add del">
          <ac:chgData name="Bhanu Chander V" userId="146ea9cd-88e8-4270-bc2b-da76f2ce2add" providerId="ADAL" clId="{53832165-DE98-4DB9-8DA3-1E12EA52AA7D}" dt="2025-06-24T05:43:00.696" v="77" actId="21"/>
          <ac:picMkLst>
            <pc:docMk/>
            <pc:sldMk cId="1868720222" sldId="305"/>
            <ac:picMk id="11" creationId="{76AA7234-0ED2-EA91-3A51-5BC608B35EC7}"/>
          </ac:picMkLst>
        </pc:picChg>
      </pc:sldChg>
      <pc:sldMasterChg chg="modSp mod modSldLayout">
        <pc:chgData name="Bhanu Chander V" userId="146ea9cd-88e8-4270-bc2b-da76f2ce2add" providerId="ADAL" clId="{53832165-DE98-4DB9-8DA3-1E12EA52AA7D}" dt="2025-06-24T05:44:03.157" v="105" actId="20577"/>
        <pc:sldMasterMkLst>
          <pc:docMk/>
          <pc:sldMasterMk cId="2242401632" sldId="2147483648"/>
        </pc:sldMasterMkLst>
        <pc:spChg chg="mod modVis">
          <ac:chgData name="Bhanu Chander V" userId="146ea9cd-88e8-4270-bc2b-da76f2ce2add" providerId="ADAL" clId="{53832165-DE98-4DB9-8DA3-1E12EA52AA7D}" dt="2025-06-24T05:44:03.052" v="79"/>
          <ac:spMkLst>
            <pc:docMk/>
            <pc:sldMasterMk cId="2242401632" sldId="2147483648"/>
            <ac:spMk id="8" creationId="{96E06C7F-9F82-898A-6F4F-CAF6B7DED755}"/>
          </ac:spMkLst>
        </pc:spChg>
        <pc:spChg chg="mod modVis">
          <ac:chgData name="Bhanu Chander V" userId="146ea9cd-88e8-4270-bc2b-da76f2ce2add" providerId="ADAL" clId="{53832165-DE98-4DB9-8DA3-1E12EA52AA7D}" dt="2025-06-24T05:44:03.062" v="83"/>
          <ac:spMkLst>
            <pc:docMk/>
            <pc:sldMasterMk cId="2242401632" sldId="2147483648"/>
            <ac:spMk id="9" creationId="{7C702C89-CFA4-6C8F-96AF-900A18CAC7E2}"/>
          </ac:spMkLst>
        </pc:spChg>
        <pc:spChg chg="mod modVis">
          <ac:chgData name="Bhanu Chander V" userId="146ea9cd-88e8-4270-bc2b-da76f2ce2add" providerId="ADAL" clId="{53832165-DE98-4DB9-8DA3-1E12EA52AA7D}" dt="2025-06-24T05:44:03.125" v="94" actId="20577"/>
          <ac:spMkLst>
            <pc:docMk/>
            <pc:sldMasterMk cId="2242401632" sldId="2147483648"/>
            <ac:spMk id="14" creationId="{D1FCD200-65D5-439C-AECC-B22E31B69313}"/>
          </ac:spMkLst>
        </pc:spChg>
        <pc:picChg chg="mod modVis">
          <ac:chgData name="Bhanu Chander V" userId="146ea9cd-88e8-4270-bc2b-da76f2ce2add" providerId="ADAL" clId="{53832165-DE98-4DB9-8DA3-1E12EA52AA7D}" dt="2025-06-24T05:44:03.109" v="91"/>
          <ac:picMkLst>
            <pc:docMk/>
            <pc:sldMasterMk cId="2242401632" sldId="2147483648"/>
            <ac:picMk id="11" creationId="{BB08CBEA-8100-48CC-9FC4-8A66553571A5}"/>
          </ac:picMkLst>
        </pc:picChg>
        <pc:sldLayoutChg chg="modSp mod">
          <pc:chgData name="Bhanu Chander V" userId="146ea9cd-88e8-4270-bc2b-da76f2ce2add" providerId="ADAL" clId="{53832165-DE98-4DB9-8DA3-1E12EA52AA7D}" dt="2025-06-24T05:44:03.125" v="95" actId="20577"/>
          <pc:sldLayoutMkLst>
            <pc:docMk/>
            <pc:sldMasterMk cId="2242401632" sldId="2147483648"/>
            <pc:sldLayoutMk cId="3338552180" sldId="2147483649"/>
          </pc:sldLayoutMkLst>
          <pc:spChg chg="mod">
            <ac:chgData name="Bhanu Chander V" userId="146ea9cd-88e8-4270-bc2b-da76f2ce2add" providerId="ADAL" clId="{53832165-DE98-4DB9-8DA3-1E12EA52AA7D}" dt="2025-06-24T05:44:03.125" v="95" actId="20577"/>
            <ac:spMkLst>
              <pc:docMk/>
              <pc:sldMasterMk cId="2242401632" sldId="2147483648"/>
              <pc:sldLayoutMk cId="3338552180" sldId="2147483649"/>
              <ac:spMk id="18" creationId="{72AFD311-4076-40D0-970F-D430967AA3D8}"/>
            </ac:spMkLst>
          </pc:spChg>
        </pc:sldLayoutChg>
        <pc:sldLayoutChg chg="modSp mod">
          <pc:chgData name="Bhanu Chander V" userId="146ea9cd-88e8-4270-bc2b-da76f2ce2add" providerId="ADAL" clId="{53832165-DE98-4DB9-8DA3-1E12EA52AA7D}" dt="2025-06-24T05:44:03.157" v="105" actId="20577"/>
          <pc:sldLayoutMkLst>
            <pc:docMk/>
            <pc:sldMasterMk cId="2242401632" sldId="2147483648"/>
            <pc:sldLayoutMk cId="3401676780" sldId="2147483695"/>
          </pc:sldLayoutMkLst>
          <pc:spChg chg="mod modVis">
            <ac:chgData name="Bhanu Chander V" userId="146ea9cd-88e8-4270-bc2b-da76f2ce2add" providerId="ADAL" clId="{53832165-DE98-4DB9-8DA3-1E12EA52AA7D}" dt="2025-06-24T05:44:03.157" v="105" actId="20577"/>
            <ac:spMkLst>
              <pc:docMk/>
              <pc:sldMasterMk cId="2242401632" sldId="2147483648"/>
              <pc:sldLayoutMk cId="3401676780" sldId="2147483695"/>
              <ac:spMk id="6" creationId="{7185D9D8-D11B-3B47-230F-74A7A19935AB}"/>
            </ac:spMkLst>
          </pc:spChg>
          <pc:spChg chg="mod modVis">
            <ac:chgData name="Bhanu Chander V" userId="146ea9cd-88e8-4270-bc2b-da76f2ce2add" providerId="ADAL" clId="{53832165-DE98-4DB9-8DA3-1E12EA52AA7D}" dt="2025-06-24T05:44:03.052" v="81"/>
            <ac:spMkLst>
              <pc:docMk/>
              <pc:sldMasterMk cId="2242401632" sldId="2147483648"/>
              <pc:sldLayoutMk cId="3401676780" sldId="2147483695"/>
              <ac:spMk id="10" creationId="{0B08ACCB-C2A9-AB0F-53B9-508FB5BB603A}"/>
            </ac:spMkLst>
          </pc:spChg>
          <pc:spChg chg="mod modVis">
            <ac:chgData name="Bhanu Chander V" userId="146ea9cd-88e8-4270-bc2b-da76f2ce2add" providerId="ADAL" clId="{53832165-DE98-4DB9-8DA3-1E12EA52AA7D}" dt="2025-06-24T05:44:03.062" v="85"/>
            <ac:spMkLst>
              <pc:docMk/>
              <pc:sldMasterMk cId="2242401632" sldId="2147483648"/>
              <pc:sldLayoutMk cId="3401676780" sldId="2147483695"/>
              <ac:spMk id="12" creationId="{41A3BA16-6B6A-D206-D9D9-E6B17F9FD035}"/>
            </ac:spMkLst>
          </pc:spChg>
          <pc:picChg chg="mod modVis">
            <ac:chgData name="Bhanu Chander V" userId="146ea9cd-88e8-4270-bc2b-da76f2ce2add" providerId="ADAL" clId="{53832165-DE98-4DB9-8DA3-1E12EA52AA7D}" dt="2025-06-24T05:44:03.109" v="93"/>
            <ac:picMkLst>
              <pc:docMk/>
              <pc:sldMasterMk cId="2242401632" sldId="2147483648"/>
              <pc:sldLayoutMk cId="3401676780" sldId="2147483695"/>
              <ac:picMk id="2" creationId="{B5B2B43B-F910-7839-8063-5DB9432AABAB}"/>
            </ac:picMkLst>
          </pc:picChg>
        </pc:sldLayoutChg>
        <pc:sldLayoutChg chg="modSp mod">
          <pc:chgData name="Bhanu Chander V" userId="146ea9cd-88e8-4270-bc2b-da76f2ce2add" providerId="ADAL" clId="{53832165-DE98-4DB9-8DA3-1E12EA52AA7D}" dt="2025-06-24T05:44:03.125" v="97" actId="20577"/>
          <pc:sldLayoutMkLst>
            <pc:docMk/>
            <pc:sldMasterMk cId="2242401632" sldId="2147483648"/>
            <pc:sldLayoutMk cId="2362327277" sldId="2147483696"/>
          </pc:sldLayoutMkLst>
          <pc:spChg chg="mod">
            <ac:chgData name="Bhanu Chander V" userId="146ea9cd-88e8-4270-bc2b-da76f2ce2add" providerId="ADAL" clId="{53832165-DE98-4DB9-8DA3-1E12EA52AA7D}" dt="2025-06-24T05:44:03.125" v="97" actId="20577"/>
            <ac:spMkLst>
              <pc:docMk/>
              <pc:sldMasterMk cId="2242401632" sldId="2147483648"/>
              <pc:sldLayoutMk cId="2362327277" sldId="2147483696"/>
              <ac:spMk id="21" creationId="{867EF0E0-86BF-44FA-AC2D-C951CA90505C}"/>
            </ac:spMkLst>
          </pc:spChg>
        </pc:sldLayoutChg>
        <pc:sldLayoutChg chg="modSp mod">
          <pc:chgData name="Bhanu Chander V" userId="146ea9cd-88e8-4270-bc2b-da76f2ce2add" providerId="ADAL" clId="{53832165-DE98-4DB9-8DA3-1E12EA52AA7D}" dt="2025-06-24T05:44:03.137" v="99" actId="20577"/>
          <pc:sldLayoutMkLst>
            <pc:docMk/>
            <pc:sldMasterMk cId="2242401632" sldId="2147483648"/>
            <pc:sldLayoutMk cId="2824996737" sldId="2147483697"/>
          </pc:sldLayoutMkLst>
          <pc:spChg chg="mod">
            <ac:chgData name="Bhanu Chander V" userId="146ea9cd-88e8-4270-bc2b-da76f2ce2add" providerId="ADAL" clId="{53832165-DE98-4DB9-8DA3-1E12EA52AA7D}" dt="2025-06-24T05:44:03.137" v="99" actId="20577"/>
            <ac:spMkLst>
              <pc:docMk/>
              <pc:sldMasterMk cId="2242401632" sldId="2147483648"/>
              <pc:sldLayoutMk cId="2824996737" sldId="2147483697"/>
              <ac:spMk id="23" creationId="{47C61707-0D77-48A5-9714-CB909585A68D}"/>
            </ac:spMkLst>
          </pc:spChg>
        </pc:sldLayoutChg>
        <pc:sldLayoutChg chg="modSp mod">
          <pc:chgData name="Bhanu Chander V" userId="146ea9cd-88e8-4270-bc2b-da76f2ce2add" providerId="ADAL" clId="{53832165-DE98-4DB9-8DA3-1E12EA52AA7D}" dt="2025-06-24T05:44:03.125" v="96" actId="20577"/>
          <pc:sldLayoutMkLst>
            <pc:docMk/>
            <pc:sldMasterMk cId="2242401632" sldId="2147483648"/>
            <pc:sldLayoutMk cId="1630792345" sldId="2147483700"/>
          </pc:sldLayoutMkLst>
          <pc:spChg chg="mod">
            <ac:chgData name="Bhanu Chander V" userId="146ea9cd-88e8-4270-bc2b-da76f2ce2add" providerId="ADAL" clId="{53832165-DE98-4DB9-8DA3-1E12EA52AA7D}" dt="2025-06-24T05:44:03.125" v="96" actId="20577"/>
            <ac:spMkLst>
              <pc:docMk/>
              <pc:sldMasterMk cId="2242401632" sldId="2147483648"/>
              <pc:sldLayoutMk cId="1630792345" sldId="2147483700"/>
              <ac:spMk id="19" creationId="{B0D0F57F-14FF-4552-BF2B-6E2C9856C84B}"/>
            </ac:spMkLst>
          </pc:spChg>
        </pc:sldLayoutChg>
        <pc:sldLayoutChg chg="modSp mod">
          <pc:chgData name="Bhanu Chander V" userId="146ea9cd-88e8-4270-bc2b-da76f2ce2add" providerId="ADAL" clId="{53832165-DE98-4DB9-8DA3-1E12EA52AA7D}" dt="2025-06-24T05:44:03.137" v="98" actId="20577"/>
          <pc:sldLayoutMkLst>
            <pc:docMk/>
            <pc:sldMasterMk cId="2242401632" sldId="2147483648"/>
            <pc:sldLayoutMk cId="301784237" sldId="2147483703"/>
          </pc:sldLayoutMkLst>
          <pc:spChg chg="mod">
            <ac:chgData name="Bhanu Chander V" userId="146ea9cd-88e8-4270-bc2b-da76f2ce2add" providerId="ADAL" clId="{53832165-DE98-4DB9-8DA3-1E12EA52AA7D}" dt="2025-06-24T05:44:03.137" v="98" actId="20577"/>
            <ac:spMkLst>
              <pc:docMk/>
              <pc:sldMasterMk cId="2242401632" sldId="2147483648"/>
              <pc:sldLayoutMk cId="301784237" sldId="2147483703"/>
              <ac:spMk id="19" creationId="{44496121-D0E1-4C2C-869C-41036E3F6F78}"/>
            </ac:spMkLst>
          </pc:spChg>
        </pc:sldLayoutChg>
        <pc:sldLayoutChg chg="modSp mod">
          <pc:chgData name="Bhanu Chander V" userId="146ea9cd-88e8-4270-bc2b-da76f2ce2add" providerId="ADAL" clId="{53832165-DE98-4DB9-8DA3-1E12EA52AA7D}" dt="2025-06-24T05:44:03.141" v="100" actId="20577"/>
          <pc:sldLayoutMkLst>
            <pc:docMk/>
            <pc:sldMasterMk cId="2242401632" sldId="2147483648"/>
            <pc:sldLayoutMk cId="737767433" sldId="2147483704"/>
          </pc:sldLayoutMkLst>
          <pc:spChg chg="mod">
            <ac:chgData name="Bhanu Chander V" userId="146ea9cd-88e8-4270-bc2b-da76f2ce2add" providerId="ADAL" clId="{53832165-DE98-4DB9-8DA3-1E12EA52AA7D}" dt="2025-06-24T05:44:03.141" v="100" actId="20577"/>
            <ac:spMkLst>
              <pc:docMk/>
              <pc:sldMasterMk cId="2242401632" sldId="2147483648"/>
              <pc:sldLayoutMk cId="737767433" sldId="2147483704"/>
              <ac:spMk id="21" creationId="{72C259B8-2007-488D-8494-693ADFA23A83}"/>
            </ac:spMkLst>
          </pc:spChg>
        </pc:sldLayoutChg>
        <pc:sldLayoutChg chg="modSp mod">
          <pc:chgData name="Bhanu Chander V" userId="146ea9cd-88e8-4270-bc2b-da76f2ce2add" providerId="ADAL" clId="{53832165-DE98-4DB9-8DA3-1E12EA52AA7D}" dt="2025-06-24T05:44:03.141" v="101" actId="20577"/>
          <pc:sldLayoutMkLst>
            <pc:docMk/>
            <pc:sldMasterMk cId="2242401632" sldId="2147483648"/>
            <pc:sldLayoutMk cId="1145265651" sldId="2147483711"/>
          </pc:sldLayoutMkLst>
          <pc:spChg chg="mod">
            <ac:chgData name="Bhanu Chander V" userId="146ea9cd-88e8-4270-bc2b-da76f2ce2add" providerId="ADAL" clId="{53832165-DE98-4DB9-8DA3-1E12EA52AA7D}" dt="2025-06-24T05:44:03.141" v="101" actId="20577"/>
            <ac:spMkLst>
              <pc:docMk/>
              <pc:sldMasterMk cId="2242401632" sldId="2147483648"/>
              <pc:sldLayoutMk cId="1145265651" sldId="2147483711"/>
              <ac:spMk id="21" creationId="{867EF0E0-86BF-44FA-AC2D-C951CA90505C}"/>
            </ac:spMkLst>
          </pc:spChg>
        </pc:sldLayoutChg>
        <pc:sldLayoutChg chg="modSp mod">
          <pc:chgData name="Bhanu Chander V" userId="146ea9cd-88e8-4270-bc2b-da76f2ce2add" providerId="ADAL" clId="{53832165-DE98-4DB9-8DA3-1E12EA52AA7D}" dt="2025-06-24T05:44:03.141" v="102" actId="20577"/>
          <pc:sldLayoutMkLst>
            <pc:docMk/>
            <pc:sldMasterMk cId="2242401632" sldId="2147483648"/>
            <pc:sldLayoutMk cId="1445904931" sldId="2147483712"/>
          </pc:sldLayoutMkLst>
          <pc:spChg chg="mod">
            <ac:chgData name="Bhanu Chander V" userId="146ea9cd-88e8-4270-bc2b-da76f2ce2add" providerId="ADAL" clId="{53832165-DE98-4DB9-8DA3-1E12EA52AA7D}" dt="2025-06-24T05:44:03.141" v="102" actId="20577"/>
            <ac:spMkLst>
              <pc:docMk/>
              <pc:sldMasterMk cId="2242401632" sldId="2147483648"/>
              <pc:sldLayoutMk cId="1445904931" sldId="2147483712"/>
              <ac:spMk id="19" creationId="{44496121-D0E1-4C2C-869C-41036E3F6F78}"/>
            </ac:spMkLst>
          </pc:spChg>
        </pc:sldLayoutChg>
        <pc:sldLayoutChg chg="modSp mod">
          <pc:chgData name="Bhanu Chander V" userId="146ea9cd-88e8-4270-bc2b-da76f2ce2add" providerId="ADAL" clId="{53832165-DE98-4DB9-8DA3-1E12EA52AA7D}" dt="2025-06-24T05:44:03.141" v="103" actId="20577"/>
          <pc:sldLayoutMkLst>
            <pc:docMk/>
            <pc:sldMasterMk cId="2242401632" sldId="2147483648"/>
            <pc:sldLayoutMk cId="115734747" sldId="2147483713"/>
          </pc:sldLayoutMkLst>
          <pc:spChg chg="mod">
            <ac:chgData name="Bhanu Chander V" userId="146ea9cd-88e8-4270-bc2b-da76f2ce2add" providerId="ADAL" clId="{53832165-DE98-4DB9-8DA3-1E12EA52AA7D}" dt="2025-06-24T05:44:03.141" v="103" actId="20577"/>
            <ac:spMkLst>
              <pc:docMk/>
              <pc:sldMasterMk cId="2242401632" sldId="2147483648"/>
              <pc:sldLayoutMk cId="115734747" sldId="2147483713"/>
              <ac:spMk id="23" creationId="{47C61707-0D77-48A5-9714-CB909585A68D}"/>
            </ac:spMkLst>
          </pc:spChg>
        </pc:sldLayoutChg>
        <pc:sldLayoutChg chg="modSp mod">
          <pc:chgData name="Bhanu Chander V" userId="146ea9cd-88e8-4270-bc2b-da76f2ce2add" providerId="ADAL" clId="{53832165-DE98-4DB9-8DA3-1E12EA52AA7D}" dt="2025-06-24T05:44:03.141" v="104" actId="20577"/>
          <pc:sldLayoutMkLst>
            <pc:docMk/>
            <pc:sldMasterMk cId="2242401632" sldId="2147483648"/>
            <pc:sldLayoutMk cId="1962680018" sldId="2147483714"/>
          </pc:sldLayoutMkLst>
          <pc:spChg chg="mod">
            <ac:chgData name="Bhanu Chander V" userId="146ea9cd-88e8-4270-bc2b-da76f2ce2add" providerId="ADAL" clId="{53832165-DE98-4DB9-8DA3-1E12EA52AA7D}" dt="2025-06-24T05:44:03.141" v="104" actId="20577"/>
            <ac:spMkLst>
              <pc:docMk/>
              <pc:sldMasterMk cId="2242401632" sldId="2147483648"/>
              <pc:sldLayoutMk cId="1962680018" sldId="2147483714"/>
              <ac:spMk id="21" creationId="{72C259B8-2007-488D-8494-693ADFA23A83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490A3-8906-4C15-BA06-29841194A30F}" type="datetimeFigureOut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6/24/2025</a:t>
            </a:fld>
            <a:endParaRPr lang="en-US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BD733-F72C-4484-8056-9C6167F848BC}" type="slidenum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‹#›</a:t>
            </a:fld>
            <a:endParaRPr lang="en-US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11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7B9B1A6A-6BBE-4409-8C9E-DA0703379151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83822" y="685800"/>
            <a:ext cx="6096000" cy="3429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83822" y="4343400"/>
            <a:ext cx="609035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3A94E69C-C28A-4BE6-BE89-71D8FB203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1pPr>
    <a:lvl2pPr marL="180000" indent="-180000" algn="l" defTabSz="914400" rtl="0" eaLnBrk="1" latinLnBrk="0" hangingPunct="1">
      <a:buFont typeface="ABBvoiceOffice" panose="020D0603020503020204" pitchFamily="34" charset="0"/>
      <a:buChar char="–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3pPr>
    <a:lvl4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4pPr>
    <a:lvl5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5pPr>
    <a:lvl6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4E69C-C28A-4BE6-BE89-71D8FB2035F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9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83AD3074-4AEC-4AC2-A26D-D25764BFE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272EA1-7C97-4CB4-A2F2-14BEE5DC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5037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B5F8F87-3B65-4B62-9068-930D3EF1A8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808186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7E904-B25D-407B-9176-B1EC3BAEEC7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200" y="5136445"/>
            <a:ext cx="9787525" cy="185926"/>
          </a:xfrm>
        </p:spPr>
        <p:txBody>
          <a:bodyPr lIns="0" anchor="t"/>
          <a:lstStyle>
            <a:lvl1pPr>
              <a:spcBef>
                <a:spcPts val="0"/>
              </a:spcBef>
              <a:defRPr sz="1200" cap="all" spc="200" baseline="0"/>
            </a:lvl1pPr>
          </a:lstStyle>
          <a:p>
            <a:pPr lvl="0"/>
            <a:r>
              <a:rPr lang="en-US" noProof="0"/>
              <a:t>DATE OR OTHER INFORMATION – THIS LINE IS NOT OBLIGATORY</a:t>
            </a:r>
            <a:endParaRPr lang="en-US"/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D8540927-FEEA-4930-9813-BB60C05739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6F4C580F-76F7-40E8-ADEA-2D8C9B25F850}" type="datetime4">
              <a:rPr lang="en-US" smtClean="0"/>
              <a:t>June 24, 2025</a:t>
            </a:fld>
            <a:endParaRPr lang="en-US"/>
          </a:p>
        </p:txBody>
      </p:sp>
      <p:sp>
        <p:nvSpPr>
          <p:cNvPr id="6" name="Footer Placeholder 5" hidden="1">
            <a:extLst>
              <a:ext uri="{FF2B5EF4-FFF2-40B4-BE49-F238E27FC236}">
                <a16:creationId xmlns:a16="http://schemas.microsoft.com/office/drawing/2014/main" id="{CEA8885D-4C24-47AF-B750-4596970023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2EAECFDD-505B-4910-A185-543B03579F2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F669D9C2-663A-4AF6-89C3-C44AB453F707}"/>
              </a:ext>
            </a:extLst>
          </p:cNvPr>
          <p:cNvSpPr txBox="1">
            <a:spLocks/>
          </p:cNvSpPr>
          <p:nvPr userDrawn="1"/>
        </p:nvSpPr>
        <p:spPr>
          <a:xfrm>
            <a:off x="331199" y="4900566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—</a:t>
            </a:r>
            <a:endParaRPr lang="en-US"/>
          </a:p>
        </p:txBody>
      </p:sp>
      <p:pic>
        <p:nvPicPr>
          <p:cNvPr id="15" name="Logo">
            <a:extLst>
              <a:ext uri="{FF2B5EF4-FFF2-40B4-BE49-F238E27FC236}">
                <a16:creationId xmlns:a16="http://schemas.microsoft.com/office/drawing/2014/main" id="{1D5A82AA-7C9A-430A-ADD8-F49D675E44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16" name="Textbox for metadata">
            <a:extLst>
              <a:ext uri="{FF2B5EF4-FFF2-40B4-BE49-F238E27FC236}">
                <a16:creationId xmlns:a16="http://schemas.microsoft.com/office/drawing/2014/main" id="{932E1283-5E1D-4454-90E0-0EB77DB007AD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8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72AFD311-4076-40D0-970F-D430967AA3D8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</a:p>
        </p:txBody>
      </p:sp>
      <p:sp>
        <p:nvSpPr>
          <p:cNvPr id="5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B586EEA8-ACB1-F614-9787-9EA929C4B8DD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8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1BF7EFE7-336D-7B45-9CEE-623BE4221500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>
              <a:solidFill>
                <a:schemeClr val="tx1"/>
              </a:solidFill>
            </a:endParaRPr>
          </a:p>
        </p:txBody>
      </p:sp>
      <p:pic>
        <p:nvPicPr>
          <p:cNvPr id="1764628464" name="Classification" descr="{&quot;templafy&quot;:{&quot;id&quot;:&quot;8d11535e-ce94-48a9-b777-d05e314c051d&quot;}}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5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36147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08DEBF-5D94-4EC5-9268-53E64944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4341600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1D0512A-9CA1-454B-B205-24CCE4C1BB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4827600"/>
            <a:ext cx="9787525" cy="11628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4186AE2-439F-4822-BDFB-97546FD2D79E}"/>
              </a:ext>
            </a:extLst>
          </p:cNvPr>
          <p:cNvSpPr txBox="1">
            <a:spLocks/>
          </p:cNvSpPr>
          <p:nvPr userDrawn="1"/>
        </p:nvSpPr>
        <p:spPr>
          <a:xfrm>
            <a:off x="331199" y="4104000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0"/>
              <a:t>—</a:t>
            </a:r>
            <a:endParaRPr lang="en-US"/>
          </a:p>
        </p:txBody>
      </p:sp>
      <p:sp>
        <p:nvSpPr>
          <p:cNvPr id="13" name="Date Placeholder 2" hidden="1">
            <a:extLst>
              <a:ext uri="{FF2B5EF4-FFF2-40B4-BE49-F238E27FC236}">
                <a16:creationId xmlns:a16="http://schemas.microsoft.com/office/drawing/2014/main" id="{86899F48-C911-4CD2-8537-1874E4E7FF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D0D1362E-CE78-4662-BA91-6D9EC4483C6D}" type="datetime4">
              <a:rPr lang="en-US" smtClean="0"/>
              <a:t>June 24, 2025</a:t>
            </a:fld>
            <a:endParaRPr lang="en-US"/>
          </a:p>
        </p:txBody>
      </p:sp>
      <p:sp>
        <p:nvSpPr>
          <p:cNvPr id="16" name="Footer Placeholder 5" hidden="1">
            <a:extLst>
              <a:ext uri="{FF2B5EF4-FFF2-40B4-BE49-F238E27FC236}">
                <a16:creationId xmlns:a16="http://schemas.microsoft.com/office/drawing/2014/main" id="{7DCDF680-C48C-4D0A-9069-B2F60D63B7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17" name="Slide Number Placeholder 6" hidden="1">
            <a:extLst>
              <a:ext uri="{FF2B5EF4-FFF2-40B4-BE49-F238E27FC236}">
                <a16:creationId xmlns:a16="http://schemas.microsoft.com/office/drawing/2014/main" id="{0266C1C2-4C9C-4B41-96AD-AEADB16E34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Logo">
            <a:extLst>
              <a:ext uri="{FF2B5EF4-FFF2-40B4-BE49-F238E27FC236}">
                <a16:creationId xmlns:a16="http://schemas.microsoft.com/office/drawing/2014/main" id="{6E96A828-2243-44DA-97DD-66BBAE00B7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1" name="Textbox for metadata">
            <a:extLst>
              <a:ext uri="{FF2B5EF4-FFF2-40B4-BE49-F238E27FC236}">
                <a16:creationId xmlns:a16="http://schemas.microsoft.com/office/drawing/2014/main" id="{E3F50A39-4A37-4A8F-8A6D-C4F1265DDE55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21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72C259B8-2007-488D-8494-693ADFA23A83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  <a:endParaRPr lang="en-US"/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56FB3D56-49DD-D6FE-EE0F-8D25858E4E1F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D3C50304-11E7-7DA8-E93B-1049644DB6BA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>
              <a:solidFill>
                <a:schemeClr val="tx1"/>
              </a:solidFill>
            </a:endParaRPr>
          </a:p>
        </p:txBody>
      </p:sp>
      <p:pic>
        <p:nvPicPr>
          <p:cNvPr id="1497232825" name="Classification" descr="{&quot;templafy&quot;:{&quot;id&quot;:&quot;33c3163c-939e-4d3d-8b15-3bbaf1ba2659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8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7">
            <a:extLst>
              <a:ext uri="{FF2B5EF4-FFF2-40B4-BE49-F238E27FC236}">
                <a16:creationId xmlns:a16="http://schemas.microsoft.com/office/drawing/2014/main" id="{B1911FE5-F5D9-4714-BE5D-FCA057C73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9" b="19"/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ADAAE6-C7C8-41CD-B37C-3EE1E8987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5374" y="1269000"/>
            <a:ext cx="6848476" cy="4320000"/>
          </a:xfrm>
        </p:spPr>
        <p:txBody>
          <a:bodyPr lIns="0" tIns="0" rIns="0" bIns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—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31F8-764B-C17E-CC65-C19E1890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338F-25DA-4D0B-AE09-634C86CB35CB}" type="datetime4">
              <a:rPr lang="en-US" smtClean="0"/>
              <a:t>June 24,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C29D0-EB40-587B-58A6-53D76307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D97F4-D5E2-FCE0-A203-89814C3C181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5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AAE6-C7C8-41CD-B37C-3EE1E8987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8000" y="1269000"/>
            <a:ext cx="6847200" cy="4320000"/>
          </a:xfrm>
        </p:spPr>
        <p:txBody>
          <a:bodyPr lIns="0" tIns="0" rIns="0" bIns="0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—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B783F-8B3F-FC7D-CFF6-A945E0AF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9238-6773-4B40-B75A-F4F5CD040202}" type="datetime4">
              <a:rPr lang="en-US" smtClean="0"/>
              <a:t>June 24,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B293D-D031-5695-8428-C67F0D88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AD8AB-118C-AD72-4FA0-0082F2FD283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25B3-798C-47FD-B05F-B2F3AB03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199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FEBAA7B-0B2E-41DA-8401-829266F20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1057498"/>
            <a:ext cx="115306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289BAEE-D351-4460-976F-80EE4A24A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29600"/>
            <a:ext cx="11530600" cy="4244400"/>
          </a:xfrm>
        </p:spPr>
        <p:txBody>
          <a:bodyPr lIns="0" tIns="0" rIns="0" bIns="0"/>
          <a:lstStyle>
            <a:lvl1pPr marL="2844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5688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E1B39-5C80-4225-BFC0-8B0FA7ABAB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32F8-4FA8-4FDC-A795-6371BBB4E79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1DFE85B4-5EFD-4406-9D3D-357E557D4E6C}" type="datetime4">
              <a:rPr lang="en-US" smtClean="0"/>
              <a:t>June 24,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7AAD1-CD9E-4BAD-B4F6-882B69FA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4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A0A1F6-D28F-445F-86A8-4985AF8BE52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31199" y="1929600"/>
            <a:ext cx="11530011" cy="424815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EE78E3-0FB5-4EDC-9795-648A78EAEBD6}" type="datetime4">
              <a:rPr lang="en-US" smtClean="0"/>
              <a:t>June 24,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1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D13B44-2ED7-4317-A623-6B66EEF724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199" y="1929600"/>
            <a:ext cx="11530011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191ABF5-A638-4274-A939-005952C0BF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A5F2AF2E-30CA-4272-8C3D-5F02EA9E768E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992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D13B44-2ED7-4317-A623-6B66EEF724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199" y="2317637"/>
            <a:ext cx="11530011" cy="3193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7EB647C7-C6C0-458F-916D-92A3818855C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99" y="1929600"/>
            <a:ext cx="1153001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53D6A4D-9936-42D0-AC4D-FBDE81F97C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23EA9FC6-4DF3-47E8-8260-6FE5AE4F2855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118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5336C-3364-49A8-B303-FFEDF4FEBD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2A16399-43BB-47C9-B960-482AB4AC59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3361" y="1929600"/>
            <a:ext cx="5658438" cy="3582000"/>
          </a:xfr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D248592-FF76-4D0C-820C-440D43E136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81ED819F-97D5-448E-930E-1025F3EC08CB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223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5336C-3364-49A8-B303-FFEDF4FEBD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7"/>
            <a:ext cx="5658438" cy="3193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2A16399-43BB-47C9-B960-482AB4AC59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3361" y="2317637"/>
            <a:ext cx="5658438" cy="3193962"/>
          </a:xfr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16E8EA06-F8FC-49A9-A139-19792C8D08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99" y="1929600"/>
            <a:ext cx="5658439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8D40EE9E-5785-4471-8A7D-6EDB4494F68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3361" y="1929600"/>
            <a:ext cx="5658439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807EBA1-9E93-40B5-AB47-FE6B3497E9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7F801677-5381-4CB3-9705-EB46AA325244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3126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5E783B-432D-48FF-919E-E9841F6E7CD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E0F0C72-0A6F-47EB-B787-31465205AA0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FDDA8A-CD8B-4264-BB35-5DED5E32A8B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4F12F13-0517-4E0E-8E16-1636B7C145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3C98B010-9E51-4508-988C-7150B2C9E60D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561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83AD3074-4AEC-4AC2-A26D-D25764BFE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272EA1-7C97-4CB4-A2F2-14BEE5DC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139290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B5F8F87-3B65-4B62-9068-930D3EF1A8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622439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7C62B3A4-847D-448E-B792-DE62FEB4E5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C8D568F6-A414-4865-8B55-29384C831DDE}" type="datetime4">
              <a:rPr lang="en-US" smtClean="0"/>
              <a:t>June 24, 2025</a:t>
            </a:fld>
            <a:endParaRPr lang="en-US"/>
          </a:p>
        </p:txBody>
      </p:sp>
      <p:sp>
        <p:nvSpPr>
          <p:cNvPr id="14" name="Footer Placeholder 5" hidden="1">
            <a:extLst>
              <a:ext uri="{FF2B5EF4-FFF2-40B4-BE49-F238E27FC236}">
                <a16:creationId xmlns:a16="http://schemas.microsoft.com/office/drawing/2014/main" id="{B6935CD3-ECA4-4229-A00C-3BDDEB2BD5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15" name="Slide Number Placeholder 6" hidden="1">
            <a:extLst>
              <a:ext uri="{FF2B5EF4-FFF2-40B4-BE49-F238E27FC236}">
                <a16:creationId xmlns:a16="http://schemas.microsoft.com/office/drawing/2014/main" id="{9AA86E30-296D-41CC-A9C9-C72660CB77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Logo">
            <a:extLst>
              <a:ext uri="{FF2B5EF4-FFF2-40B4-BE49-F238E27FC236}">
                <a16:creationId xmlns:a16="http://schemas.microsoft.com/office/drawing/2014/main" id="{89FB94D8-068A-40E5-9C29-DDB083870C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DCA8C29B-B642-430B-B35C-1D22E16B5ADC}"/>
              </a:ext>
            </a:extLst>
          </p:cNvPr>
          <p:cNvSpPr txBox="1">
            <a:spLocks/>
          </p:cNvSpPr>
          <p:nvPr userDrawn="1"/>
        </p:nvSpPr>
        <p:spPr>
          <a:xfrm>
            <a:off x="331199" y="4900566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—</a:t>
            </a:r>
            <a:endParaRPr lang="en-US"/>
          </a:p>
        </p:txBody>
      </p:sp>
      <p:sp>
        <p:nvSpPr>
          <p:cNvPr id="29" name="Textbox for metadata">
            <a:extLst>
              <a:ext uri="{FF2B5EF4-FFF2-40B4-BE49-F238E27FC236}">
                <a16:creationId xmlns:a16="http://schemas.microsoft.com/office/drawing/2014/main" id="{D7DCD54B-3107-4990-98EF-B47683C6F3FD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9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B0D0F57F-14FF-4552-BF2B-6E2C9856C84B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</a:p>
        </p:txBody>
      </p:sp>
      <p:sp>
        <p:nvSpPr>
          <p:cNvPr id="3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53A252EE-186A-84DA-8EA2-955674DE994F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4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FEA024D1-ACAB-258A-67C0-CC52CA86E68F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>
              <a:solidFill>
                <a:schemeClr val="tx1"/>
              </a:solidFill>
            </a:endParaRPr>
          </a:p>
        </p:txBody>
      </p:sp>
      <p:pic>
        <p:nvPicPr>
          <p:cNvPr id="192631111" name="Classification" descr="{&quot;templafy&quot;:{&quot;id&quot;:&quot;a838528d-70ed-4d4c-8dbd-414474f55dd9&quot;}}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9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5E783B-432D-48FF-919E-E9841F6E7CD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E0F0C72-0A6F-47EB-B787-31465205AA0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FDDA8A-CD8B-4264-BB35-5DED5E32A8B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706B61B5-5ECE-42A3-B17B-C8474A1712E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31199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2773C736-6DC9-4D25-9135-9FEE1C01F06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45975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78A027D-384E-4893-8ACE-7EB49A9DD38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60749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49C90DB-E14A-489D-A9C1-BC279A96B9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4A9EFD76-11B9-42D3-8F67-053DFC685B12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895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0AB117-4C73-4A20-9957-79D439C51B4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308727B-EED5-46EC-841D-047A6193C6F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649CA4A0-E652-4ED8-94BE-90A9E06898C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8153C1-25B9-4517-970E-E26DC9F1778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60817C6-275D-460F-9252-B93D047D69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4B70CD1-C41C-414B-A51B-8D51D9EDBDBC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34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0AB117-4C73-4A20-9957-79D439C51B4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308727B-EED5-46EC-841D-047A6193C6F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649CA4A0-E652-4ED8-94BE-90A9E06898C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8153C1-25B9-4517-970E-E26DC9F1778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268A3033-04CA-4439-8559-F7AE384EA3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0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4D699DA1-1B8F-4C83-8F6C-063B993E67C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67545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91F962DF-57F1-4D07-A843-D3883581732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03890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4DC621D3-00B6-4873-80E9-80B2E963CB2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40236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20E266E3-5FFB-41B2-9494-480B63C0ED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70EB4319-3BA4-418A-A5E9-F60173BA8E4D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4633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1B9042-212B-46A5-9683-B0E80DA387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C8272B2-E586-4FA2-8B90-41D4FAB96F2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3827714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B4EE1E65-7497-40C2-9994-C31475F1F07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4151" y="1929600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0A57BBC-5882-4E81-BCA2-FF31B00865E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4151" y="3827714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0A4B2B-8988-4AFD-A14B-AAA7F09DD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2D5142AE-B3D0-4774-B832-9DD3EC701A42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494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928EB5-CEDF-4A8E-81B5-DCF53570E95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3B0B81C-97D4-4F96-B86E-78446A115C9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3827714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01D9841E-35A4-4050-896A-91A2DAC646E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4151" y="1929600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5AE70BE-1AE8-4A0C-AE03-7895C4186A5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4151" y="3827714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E790894-8E0F-44FE-8E80-5B61F5EE8C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9C796D-1B49-4E34-B30C-BB7A6D17ED22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71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CD7502-5938-4389-B579-94E4A626E74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A0C8084-3849-47AB-874C-D79A49627A9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80508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705789A-64BC-481F-BB51-3113BE639E7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29816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E37C0D0A-A50A-45C1-8190-526E16A1EF9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379124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369E9214-F99C-45F1-92F0-86CA4C2DF62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728430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CA02EF2-4CA1-4BAA-BEF7-557FE01D70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D136C97-55C9-4256-8BCC-A29BA1359F85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4829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069AE-4595-4F69-A33D-1926210210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9819553D-0FB3-43C0-986B-7FC595AE43C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288745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BFE61DB2-D5AC-443E-944E-263599532F8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24629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8E24C1F-EA44-4316-85CB-A3FD5270437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3835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0FB7471F-CC87-42BF-8FF7-FCFD02E0975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6138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9FEC9E4E-C67E-4E57-9B58-24B9E177B04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118926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A2881809-A7B5-4526-BBA2-7A02D8A695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364FE6-7931-48FF-884B-9C70800E0038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021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4CEC49-D3F2-4087-B090-CC60044687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E0F39AC-3C30-4653-B2FB-5DEED052202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CDF745A-5CCE-4066-B327-433778B0EAD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CDA5DF35-04D6-4B3E-8C90-1E98EBB7C18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31200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22076C0C-4A2D-44FD-B598-286736F29BC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45975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E41F7DA0-0F6C-441C-B565-0C058C2E150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60749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1ECC15F-7C10-4935-8982-A8422A134E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1D97BD6A-00E0-42B5-8DA6-5D1132394BF6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5340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2E957E-1838-4CD0-B6A0-51FEFF23F3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D15157C6-6D4A-4DDE-9987-9DB9A432B24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54051EE1-49F6-492B-B13B-31EA841D39F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543771-ECCC-4B61-B10B-B29AC251EB7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20E6F15F-BCD7-43EA-B6A7-A9D7E7E08A3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0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75A95EF1-3692-4526-8F7E-86DF4458BD9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67545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25D091E8-36DA-49BB-805A-67B1175FE09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03890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30B3BAED-A68C-44C5-936A-FECF662C445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40236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D9B8FFAD-A63F-423B-8B3A-78FF6FBA9C0F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2C0C9163-1A50-4D9E-8C77-630EB66F52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6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AF416F-3BC8-4A49-A9DA-4F4E14BD9EE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2289175" y="19296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CD77F5C-7E22-4988-898D-D00F5D9CD09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289175" y="31788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3810668-C703-445D-9664-9098F49777F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289175" y="44280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B1884A1-CF89-46FD-90B2-856A4770133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1" y="19296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BFD86A11-87FF-4DCC-B9D2-B666660C6E7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31201" y="31788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6F97BA98-5A30-4E5F-B616-3DD2FB543519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31201" y="44280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65DD4D7C-2CE8-4ABF-BFD5-63515BA5DBBC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F332D07F-212A-4F1F-A913-9C992990BD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9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9D19C6-E807-43C7-BEAA-AD58FCBC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5037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363561-1FD5-460C-857B-7475A52266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808186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AB030A-2C35-47D8-BDF0-01351D32C7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0" y="5136445"/>
            <a:ext cx="9787525" cy="185926"/>
          </a:xfrm>
        </p:spPr>
        <p:txBody>
          <a:bodyPr lIns="0" anchor="t"/>
          <a:lstStyle>
            <a:lvl1pPr>
              <a:spcBef>
                <a:spcPts val="0"/>
              </a:spcBef>
              <a:defRPr sz="1200" cap="all" spc="200" baseline="0"/>
            </a:lvl1pPr>
          </a:lstStyle>
          <a:p>
            <a:pPr lvl="0"/>
            <a:r>
              <a:rPr lang="en-US" noProof="0"/>
              <a:t>DATE OR OTHER INFORMATION – THIS LINE IS NOT OBLIGATORY</a:t>
            </a:r>
            <a:endParaRPr lang="en-US"/>
          </a:p>
        </p:txBody>
      </p:sp>
      <p:sp>
        <p:nvSpPr>
          <p:cNvPr id="19" name="Date Placeholder 2" hidden="1">
            <a:extLst>
              <a:ext uri="{FF2B5EF4-FFF2-40B4-BE49-F238E27FC236}">
                <a16:creationId xmlns:a16="http://schemas.microsoft.com/office/drawing/2014/main" id="{E2DA0BE3-FFDA-4368-915E-D6B90666C1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17FB7B14-392A-40B8-926C-0B6BDE0E19FB}" type="datetime4">
              <a:rPr lang="en-US" smtClean="0"/>
              <a:t>June 24, 2025</a:t>
            </a:fld>
            <a:endParaRPr lang="en-US"/>
          </a:p>
        </p:txBody>
      </p:sp>
      <p:sp>
        <p:nvSpPr>
          <p:cNvPr id="25" name="Footer Placeholder 5" hidden="1">
            <a:extLst>
              <a:ext uri="{FF2B5EF4-FFF2-40B4-BE49-F238E27FC236}">
                <a16:creationId xmlns:a16="http://schemas.microsoft.com/office/drawing/2014/main" id="{6444F00E-4A33-4AB0-ADF2-E09C76137D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26" name="Slide Number Placeholder 6" hidden="1">
            <a:extLst>
              <a:ext uri="{FF2B5EF4-FFF2-40B4-BE49-F238E27FC236}">
                <a16:creationId xmlns:a16="http://schemas.microsoft.com/office/drawing/2014/main" id="{5B12548E-CFBD-4687-86F5-26FBF185500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C5F296E-6595-4C8C-8218-8E42105FE48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1200" y="4899600"/>
            <a:ext cx="406800" cy="46800"/>
          </a:xfrm>
          <a:solidFill>
            <a:schemeClr val="bg2"/>
          </a:solidFill>
          <a:ln w="3175">
            <a:solidFill>
              <a:schemeClr val="bg2">
                <a:alpha val="0"/>
              </a:schemeClr>
            </a:solidFill>
          </a:ln>
        </p:spPr>
        <p:txBody>
          <a:bodyPr>
            <a:normAutofit/>
          </a:bodyPr>
          <a:lstStyle>
            <a:lvl1pPr>
              <a:defRPr sz="1000">
                <a:noFill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.</a:t>
            </a:r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21F143E8-1C02-4AF6-AEC3-BBB4D74642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5" name="Textbox for metadata">
            <a:extLst>
              <a:ext uri="{FF2B5EF4-FFF2-40B4-BE49-F238E27FC236}">
                <a16:creationId xmlns:a16="http://schemas.microsoft.com/office/drawing/2014/main" id="{21AACC99-245C-4AB3-B925-3040F2FE3845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1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867EF0E0-86BF-44FA-AC2D-C951CA90505C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863A5345-9942-7CA3-3C89-5E8D0F5E3614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52CC6C05-E06C-D058-732C-FCE1D5DE3D67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>
              <a:solidFill>
                <a:schemeClr val="tx1"/>
              </a:solidFill>
            </a:endParaRPr>
          </a:p>
        </p:txBody>
      </p:sp>
      <p:pic>
        <p:nvPicPr>
          <p:cNvPr id="446982043" name="Classification" descr="{&quot;templafy&quot;:{&quot;id&quot;:&quot;f4d5a819-eb17-4ba1-b345-c6eb96a8f3cf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6E3F5E-86F1-4189-95E6-3E3FCAA7E57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289175" y="19296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9473803-25B0-48E7-A720-3DC0D09F9EA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2289175" y="28584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70FEA12C-85FF-468F-97EE-32C99D8CFE06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289175" y="37872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238CB58-E5B8-4AB2-95E4-2BACE430AD48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2289175" y="47160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D4BF1D29-3435-4164-B890-745B9AB2B2B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31201" y="19296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F29A2FA-2B0C-4A45-92DB-06D5B9DEBF74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31201" y="28584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97709378-E74F-4797-905F-17F4A059970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331201" y="37872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F1E9E9DA-7BA5-4FCB-9176-B988B0CD8A7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1201" y="47160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C1B99B3E-00B2-4B94-8810-1F4D372410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6DA05FF4-61BB-449E-9F97-8071C0A59403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227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1929600"/>
            <a:ext cx="5657850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71CB31-8784-427F-9939-4AB0493804E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CC8F4DB0-74AF-4ED8-B106-40697AB95BA6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321879CC-FD5F-4989-BE5B-B088F2C720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6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0"/>
            <a:ext cx="5986462" cy="6858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4896438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4895849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AF48D9-D62A-43F2-B1B1-80F00328C2E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4896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C8E9236-4674-48BE-8000-E1CDB179538F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083B2B64-DEC0-437B-8CF1-FF08067728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46563" y="1929600"/>
            <a:ext cx="7616825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5BD5A4-C0CB-4E6D-82DC-F95E085D10A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E3A2734F-6DC1-4BFA-88C9-7E34A3EF29E8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D224E81-3B71-4BD4-8650-96F92DAA0D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3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5658438" cy="3582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1C5F00-64AD-4E5C-9A89-0FB66FF345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4151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92D94533-C025-401D-A3B6-4EEF76D00298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C53B099-959A-4FA4-8B87-C7BCAA0E2A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5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67075" y="1929600"/>
            <a:ext cx="5657850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772B2F-A922-4FD0-B70C-DF06D70EDEF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20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D2821E5-D990-439A-A494-886D9CF0829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1026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775EAE7-683E-45F5-9A95-E6DD1094D885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F139C90-52BB-4794-B21A-FE69E4C0F9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&amp;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1743663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57CBEA0-D649-41AB-96A9-0A1BAA2BBC6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5538" y="1929600"/>
            <a:ext cx="1741487" cy="168389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4FC3BCC6-F11F-4786-B6A2-A61B71BFCA5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1199" y="3827463"/>
            <a:ext cx="1743663" cy="1684137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76B3C7E3-593C-48D3-9C43-78D8CBB54B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05538" y="3827463"/>
            <a:ext cx="1741487" cy="1684137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B60418-CD27-4B6A-B47B-4BDFA7CA690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289175" y="1929600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0C9024FC-07E0-4B27-8F60-C634F0536A8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289175" y="3827702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DD5ECF00-2F66-45D3-A4DD-E29E84C05CE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62126" y="1929600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C7C9823B-43AB-4F63-9D6D-5A962847C33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162126" y="3827702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FF9683E2-8A1B-4901-92D6-41888719CCBB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6F6A932-1446-4FE1-8B9F-00388D8CFC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9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6193F035-179C-488A-981A-C45C4ED70E79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A070848A-0A2B-4E42-BA39-7225BE9CE2B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46369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AE3C9E3-E2A8-46ED-ABF1-7303E76CEF2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61539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9832A96F-2BC5-43BC-99A2-C5EA0E0B92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1200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C12755E-FD35-421D-92FC-301A3E6C795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6370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36658FB1-3615-4333-B392-A31BA2C7E1D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61539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F3D969B-F1B8-417E-A3D4-EA1488C5BC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3262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F430468A-A583-475C-91B3-9EEC22E344FB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E005323-AD61-4D2C-AED7-77715F76515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69171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E265B3D8-2A9B-4D13-BF6C-564CE2C2C16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5080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42FC6897-A625-48C9-B09E-E8160A89BB9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40989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D948E42-FDE5-4236-912E-FAD45E412CE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33262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05F2CC5F-8E4F-4642-B2B0-2BE00A82076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269171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1D8BDEDA-0F19-4637-BBCF-46A127B54FF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5080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432A8BA0-84B2-4316-8A93-63EFB05A0FF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40989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B1ADEE7-69F7-4612-BA69-1E14BB9BCC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4719600"/>
            <a:ext cx="5658437" cy="788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5658438" cy="26676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05538" y="4719600"/>
            <a:ext cx="5657850" cy="788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D66B2ABB-D636-4A64-BA44-A7267F23329F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5538" y="1929600"/>
            <a:ext cx="5657850" cy="26676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00D889A-2322-4DDB-A5EF-532FA124D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2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0B86E6-98C1-4FD2-B2DC-32985D38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139290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BED0FB7-B139-4781-9AEC-FDE1681772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622439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Date Placeholder 2" hidden="1">
            <a:extLst>
              <a:ext uri="{FF2B5EF4-FFF2-40B4-BE49-F238E27FC236}">
                <a16:creationId xmlns:a16="http://schemas.microsoft.com/office/drawing/2014/main" id="{DEC93181-DC67-496C-BF38-9B85050BC8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2FE1CDC-7110-44AA-8C0E-6728506872AD}" type="datetime4">
              <a:rPr lang="en-US" smtClean="0"/>
              <a:t>June 24, 2025</a:t>
            </a:fld>
            <a:endParaRPr lang="en-US"/>
          </a:p>
        </p:txBody>
      </p:sp>
      <p:sp>
        <p:nvSpPr>
          <p:cNvPr id="23" name="Footer Placeholder 5" hidden="1">
            <a:extLst>
              <a:ext uri="{FF2B5EF4-FFF2-40B4-BE49-F238E27FC236}">
                <a16:creationId xmlns:a16="http://schemas.microsoft.com/office/drawing/2014/main" id="{F875FF11-4129-4354-85FE-EB3DCEEC1D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24" name="Slide Number Placeholder 6" hidden="1">
            <a:extLst>
              <a:ext uri="{FF2B5EF4-FFF2-40B4-BE49-F238E27FC236}">
                <a16:creationId xmlns:a16="http://schemas.microsoft.com/office/drawing/2014/main" id="{B3D53CF0-1704-4F73-A324-D97E6ADADF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8E36617F-78CD-4DD5-BF39-0E1F6BBADD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1200" y="4899600"/>
            <a:ext cx="406800" cy="46800"/>
          </a:xfrm>
          <a:solidFill>
            <a:schemeClr val="bg2"/>
          </a:solidFill>
          <a:ln w="3175">
            <a:solidFill>
              <a:schemeClr val="bg2">
                <a:alpha val="0"/>
              </a:schemeClr>
            </a:solidFill>
          </a:ln>
        </p:spPr>
        <p:txBody>
          <a:bodyPr>
            <a:normAutofit/>
          </a:bodyPr>
          <a:lstStyle>
            <a:lvl1pPr>
              <a:defRPr sz="1000">
                <a:noFill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.</a:t>
            </a:r>
          </a:p>
        </p:txBody>
      </p:sp>
      <p:pic>
        <p:nvPicPr>
          <p:cNvPr id="25" name="Logo">
            <a:extLst>
              <a:ext uri="{FF2B5EF4-FFF2-40B4-BE49-F238E27FC236}">
                <a16:creationId xmlns:a16="http://schemas.microsoft.com/office/drawing/2014/main" id="{423ADEDC-A51B-4385-B340-F0AA2CEC29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3" name="Textbox for metadata">
            <a:extLst>
              <a:ext uri="{FF2B5EF4-FFF2-40B4-BE49-F238E27FC236}">
                <a16:creationId xmlns:a16="http://schemas.microsoft.com/office/drawing/2014/main" id="{1E386679-4E1E-4E5A-A6F1-BA141E6691DE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9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44496121-D0E1-4C2C-869C-41036E3F6F78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C4C54101-727D-1B3B-6116-7B2F8F010DEE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3D53989B-4D56-6014-24FC-8B1B0E551F66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>
              <a:solidFill>
                <a:schemeClr val="tx1"/>
              </a:solidFill>
            </a:endParaRPr>
          </a:p>
        </p:txBody>
      </p:sp>
      <p:pic>
        <p:nvPicPr>
          <p:cNvPr id="1776521504" name="Classification" descr="{&quot;templafy&quot;:{&quot;id&quot;:&quot;b0c9ed31-e9f5-43ba-aa94-cc01658f538d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4420800"/>
            <a:ext cx="3701050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3699460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6563" y="4420800"/>
            <a:ext cx="3700462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46561" y="1929600"/>
            <a:ext cx="3700463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2925" y="4420800"/>
            <a:ext cx="3700463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E60DA76D-A31E-4D1F-AF67-0C4DBC02A76D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2925" y="1929600"/>
            <a:ext cx="3700463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F6BC82E-5E7C-45F5-91CD-D280E38D1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6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4068000"/>
            <a:ext cx="2721563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2721563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67450" y="4068000"/>
            <a:ext cx="2722563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67783" y="1929600"/>
            <a:ext cx="2721563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4701" y="4068000"/>
            <a:ext cx="2721600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04367" y="1929600"/>
            <a:ext cx="2721600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40989" y="4068000"/>
            <a:ext cx="2721600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3859AA10-B672-4B0C-BC45-3E91ECF3EE17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40989" y="1929600"/>
            <a:ext cx="2721600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DAC575A-6618-4D58-8557-3418AC6A26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2134799" cy="15588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0347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80346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29494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29494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78641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78642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F557D37-8C58-45BB-BCD2-B899758EECF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727789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8CD4778-A113-4B3E-BE85-4C38827792B4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28028A-6874-45E0-BC8D-8A1F2FBBA25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727789" y="1929600"/>
            <a:ext cx="2134800" cy="15588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731086D8-E45A-41ED-AC3B-AE44C82490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88998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8998" y="1929600"/>
            <a:ext cx="1742400" cy="1224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46796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6796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04594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4594" y="1929600"/>
            <a:ext cx="1742400" cy="1224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F557D37-8C58-45BB-BCD2-B899758EECF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62392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28028A-6874-45E0-BC8D-8A1F2FBBA25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62392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20D32C3-A646-46A3-A89B-D8B54CCB200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120189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4E2AFF6-F61C-424F-AD48-E5E504B17376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AF50D2F7-148B-415F-9691-B8FFA28455D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120189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D760D6FD-6CAE-4F90-B86F-38E9400A0A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nin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4896438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4895849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9548B43-B5A0-4273-B56B-10B599F0056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171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35CD4B9C-945C-40FF-BD47-450E004E75F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0287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37EE18F-5138-46F6-8F64-45A9C1B34E2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05538" y="2052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31F1B58F-EB8F-46BE-AEA0-7CD46F5312C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17138" y="2052205"/>
            <a:ext cx="1834650" cy="16863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A0E14069-0987-4022-836B-AAB206CC5C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028738" y="2052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742A9089-F92B-49A4-BABA-71AA8366E46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55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C0EF4526-4C12-4244-8872-7B4E2C535F2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171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2437BD9E-8D26-498F-82EA-45C3AF5A77A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0287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84A20A-6C50-422B-A13D-BA125DC2739D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31200" y="1929600"/>
            <a:ext cx="4896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A19BC4A7-5571-459D-9C43-D8AB65C6A600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C4A9BBF-197B-4C9D-B440-391CB9BAA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42F1E3-1CF0-4318-B2CA-0E8CE1BBC5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30A68600-7881-4B67-B186-6217D1AB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33B759A-8EC4-474C-9D8F-27FFD7EFC0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6A480-9627-4834-A7C2-9C9C23E027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57F29-FBD8-4C17-AA78-F7962A8410D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E2FD292C-8ACD-4DDF-85DC-F78023C9F065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EB2A1-5955-4872-8062-32929D0B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E9BF6FE6-5893-4416-9A56-5FE878A691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4800" y="514800"/>
            <a:ext cx="306000" cy="32400"/>
          </a:xfrm>
          <a:solidFill>
            <a:schemeClr val="bg2"/>
          </a:solidFill>
          <a:ln w="6350">
            <a:solidFill>
              <a:schemeClr val="bg2"/>
            </a:solidFill>
            <a:miter lim="800000"/>
          </a:ln>
        </p:spPr>
        <p:txBody>
          <a:bodyPr lIns="0" tIns="0" rIns="0" bIns="0"/>
          <a:lstStyle>
            <a:lvl1pPr>
              <a:defRPr>
                <a:noFill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pic>
        <p:nvPicPr>
          <p:cNvPr id="2" name="LogoFooter">
            <a:extLst>
              <a:ext uri="{FF2B5EF4-FFF2-40B4-BE49-F238E27FC236}">
                <a16:creationId xmlns:a16="http://schemas.microsoft.com/office/drawing/2014/main" id="{B5B2B43B-F910-7839-8063-5DB9432AA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  <p:sp>
        <p:nvSpPr>
          <p:cNvPr id="6" name="CopyrightTex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7185D9D8-D11B-3B47-230F-74A7A19935AB}"/>
              </a:ext>
            </a:extLst>
          </p:cNvPr>
          <p:cNvSpPr txBox="1"/>
          <p:nvPr userDrawn="1"/>
        </p:nvSpPr>
        <p:spPr bwMode="gray">
          <a:xfrm>
            <a:off x="331200" y="6522896"/>
            <a:ext cx="15336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1A3BA16-6B6A-D206-D9D9-E6B17F9FD035}"/>
              </a:ext>
            </a:extLst>
          </p:cNvPr>
          <p:cNvSpPr/>
          <p:nvPr userDrawn="1"/>
        </p:nvSpPr>
        <p:spPr bwMode="gray">
          <a:xfrm>
            <a:off x="2181600" y="6548400"/>
            <a:ext cx="644513" cy="118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spcBef>
                <a:spcPts val="600"/>
              </a:spcBef>
            </a:pPr>
            <a:r>
              <a:rPr lang="en-US" sz="800">
                <a:solidFill>
                  <a:schemeClr val="tx1"/>
                </a:solidFill>
              </a:rPr>
              <a:t>Slide </a:t>
            </a:r>
            <a:fld id="{6ACD6C49-4324-4266-B7DB-7E26C75ACED4}" type="slidenum">
              <a:rPr lang="en-US" sz="800" smtClean="0">
                <a:solidFill>
                  <a:schemeClr val="tx1"/>
                </a:solidFill>
              </a:rPr>
              <a:t>‹#›</a:t>
            </a:fld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0" name="Date dynamic">
            <a:extLst>
              <a:ext uri="{FF2B5EF4-FFF2-40B4-BE49-F238E27FC236}">
                <a16:creationId xmlns:a16="http://schemas.microsoft.com/office/drawing/2014/main" id="{0B08ACCB-C2A9-AB0F-53B9-508FB5BB603A}"/>
              </a:ext>
            </a:extLst>
          </p:cNvPr>
          <p:cNvSpPr/>
          <p:nvPr userDrawn="1"/>
        </p:nvSpPr>
        <p:spPr bwMode="gray">
          <a:xfrm>
            <a:off x="2934000" y="6548400"/>
            <a:ext cx="1296000" cy="118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spcBef>
                <a:spcPts val="600"/>
              </a:spcBef>
            </a:pPr>
            <a:r>
              <a:rPr lang="en-US" sz="800">
                <a:solidFill>
                  <a:schemeClr val="tx1"/>
                </a:solidFill>
              </a:rPr>
              <a:t>May 8, 2023</a:t>
            </a:r>
          </a:p>
        </p:txBody>
      </p:sp>
    </p:spTree>
    <p:extLst>
      <p:ext uri="{BB962C8B-B14F-4D97-AF65-F5344CB8AC3E}">
        <p14:creationId xmlns:p14="http://schemas.microsoft.com/office/powerpoint/2010/main" val="340167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ed pictur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44EC52-177B-4EE6-B503-BC62C90040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31789" y="2304000"/>
            <a:ext cx="2935286" cy="2935286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32250" y="2304000"/>
            <a:ext cx="7818950" cy="2343600"/>
          </a:xfrm>
        </p:spPr>
        <p:txBody>
          <a:bodyPr lIns="0" tIns="0" rIns="0" bIns="0"/>
          <a:lstStyle>
            <a:lvl1pPr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45EE9DB0-5B20-4895-89CC-4D1979114B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32250" y="4737600"/>
            <a:ext cx="7818950" cy="684000"/>
          </a:xfrm>
        </p:spPr>
        <p:txBody>
          <a:bodyPr lIns="0" tIns="0" rIns="0" bIns="0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F576353-D5DB-4F2A-A22E-FA267E06FBC8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ed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44EC52-177B-4EE6-B503-BC62C90040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38400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8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767594A-9B1B-4FC9-A3EF-98EEA86AC62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3272596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5E9B6A50-8E7E-44DE-87B0-BBA84E8C9C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7795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403055A0-7433-437E-92E6-21BA8C2F2E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206792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4B5EE1A-3316-46F5-BB7B-CCCA30464A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4392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00FD68CA-5637-4712-BABD-05E96DCD3B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 bwMode="gray">
          <a:xfrm>
            <a:off x="9140989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B81787D8-AACD-4182-9B1C-706B7FA5B2F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40989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902337EE-EDB6-43FF-843D-172081B7296F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5981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1200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7796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7796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4392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4392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140989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40989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F3A501F0-1B55-4808-B191-E00ECFEF3979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9A43077-8463-4968-88C4-11AE5FC21D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7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1200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774847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74847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218494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18494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2141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62141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105789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105789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B12C3D-BC2E-4B7A-B360-CE0523781F6B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E3342590-42A3-4E78-9950-B9D9986172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9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4611600"/>
          </a:xfrm>
        </p:spPr>
        <p:txBody>
          <a:bodyPr lIns="0" tIns="0" rIns="0" bIns="0"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DA95573-D6E2-4AE8-BC7C-9ED41474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5037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4B7DFE2-ECC3-43F8-84A5-7C854EDDC7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808186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7223CF7-4278-4148-85A7-A9569B5C54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0" y="5136445"/>
            <a:ext cx="9787525" cy="185926"/>
          </a:xfrm>
        </p:spPr>
        <p:txBody>
          <a:bodyPr lIns="0" anchor="t"/>
          <a:lstStyle>
            <a:lvl1pPr>
              <a:spcBef>
                <a:spcPts val="0"/>
              </a:spcBef>
              <a:defRPr sz="1200" cap="all" spc="200" baseline="0"/>
            </a:lvl1pPr>
          </a:lstStyle>
          <a:p>
            <a:pPr lvl="0"/>
            <a:r>
              <a:rPr lang="en-US" noProof="0"/>
              <a:t>DATE OR OTHER INFORMATION – THIS LINE IS NOT OBLIGATORY</a:t>
            </a:r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CF1CED0-A353-47EA-8ED6-DC423D2F5167}"/>
              </a:ext>
            </a:extLst>
          </p:cNvPr>
          <p:cNvSpPr txBox="1">
            <a:spLocks/>
          </p:cNvSpPr>
          <p:nvPr userDrawn="1"/>
        </p:nvSpPr>
        <p:spPr>
          <a:xfrm>
            <a:off x="331199" y="4900566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—</a:t>
            </a:r>
            <a:endParaRPr lang="en-US"/>
          </a:p>
        </p:txBody>
      </p:sp>
      <p:sp>
        <p:nvSpPr>
          <p:cNvPr id="14" name="Date Placeholder 2" hidden="1">
            <a:extLst>
              <a:ext uri="{FF2B5EF4-FFF2-40B4-BE49-F238E27FC236}">
                <a16:creationId xmlns:a16="http://schemas.microsoft.com/office/drawing/2014/main" id="{0A33B1B3-23BD-4E69-9630-079CFBD253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C6A9BD41-B408-4DC1-BC41-874D8AA7AEFB}" type="datetime4">
              <a:rPr lang="en-US" smtClean="0"/>
              <a:t>June 24, 2025</a:t>
            </a:fld>
            <a:endParaRPr lang="en-US"/>
          </a:p>
        </p:txBody>
      </p:sp>
      <p:sp>
        <p:nvSpPr>
          <p:cNvPr id="18" name="Footer Placeholder 5" hidden="1">
            <a:extLst>
              <a:ext uri="{FF2B5EF4-FFF2-40B4-BE49-F238E27FC236}">
                <a16:creationId xmlns:a16="http://schemas.microsoft.com/office/drawing/2014/main" id="{FF96FD6D-EB5B-42F4-A782-864EE89849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19" name="Slide Number Placeholder 6" hidden="1">
            <a:extLst>
              <a:ext uri="{FF2B5EF4-FFF2-40B4-BE49-F238E27FC236}">
                <a16:creationId xmlns:a16="http://schemas.microsoft.com/office/drawing/2014/main" id="{A5917654-E2E7-4F3B-9A54-AAD2556830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5" name="Logo">
            <a:extLst>
              <a:ext uri="{FF2B5EF4-FFF2-40B4-BE49-F238E27FC236}">
                <a16:creationId xmlns:a16="http://schemas.microsoft.com/office/drawing/2014/main" id="{ED4B13D8-2F10-407F-A41A-CB05B3D199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3" name="Textbox for metadata">
            <a:extLst>
              <a:ext uri="{FF2B5EF4-FFF2-40B4-BE49-F238E27FC236}">
                <a16:creationId xmlns:a16="http://schemas.microsoft.com/office/drawing/2014/main" id="{99A66A49-8F92-4F89-AFD0-110E26BF2680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3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47C61707-0D77-48A5-9714-CB909585A68D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6595B980-413F-5C6F-BB48-10EAFC8D7E57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84E264FF-7C16-2557-3035-564CD53922DE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>
              <a:solidFill>
                <a:schemeClr val="tx1"/>
              </a:solidFill>
            </a:endParaRPr>
          </a:p>
        </p:txBody>
      </p:sp>
      <p:pic>
        <p:nvPicPr>
          <p:cNvPr id="29726889" name="Classification" descr="{&quot;templafy&quot;:{&quot;id&quot;:&quot;d9da1d87-11a4-4659-893e-aa5746093ddf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4800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2400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763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94363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458725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56325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34800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2400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396763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94363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D5F0F628-8A10-418E-9B30-5C02EB627E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458725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77AB433-7578-4A04-94CE-256E9DF814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56325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FE7C1509-102B-44DC-8AA2-A8A1DB0A6DCC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664C5B26-A749-427A-8626-9ECBE088C9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2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n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4800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2400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294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93894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457788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55388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34800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2400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396294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93894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D5F0F628-8A10-418E-9B30-5C02EB627E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457788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77AB433-7578-4A04-94CE-256E9DF814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55388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4C864FEE-0A1C-4897-8B82-F45359452B1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34800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FBC895BB-D162-4E65-9A05-7277A36BC0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400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1F21B681-AA7C-40DE-8FD3-7B067F1B9F82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396294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D6CD389E-53C9-4827-B43F-AE5D96E283D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93894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1E8F4191-056B-4619-9288-972A95E4D9D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457788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C6A43FA3-4FF5-4557-967D-6FB6ECC335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55388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CA8D5F6D-18D1-4E80-97E0-F8A3F4836D54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EAB8C8AA-5479-4E03-B260-4B35C2BB4F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9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17F53BD8-37C5-48ED-B4A6-D7482E31399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1199" y="1929600"/>
            <a:ext cx="3701051" cy="360000"/>
          </a:xfrm>
          <a:prstGeom prst="homePlate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41D5ECEA-2E5E-4D71-841F-95A2A0D9779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245975" y="1929600"/>
            <a:ext cx="3701051" cy="360000"/>
          </a:xfrm>
          <a:prstGeom prst="chevron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041C7270-2AD5-4174-9BB6-40887670ECE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160749" y="1929600"/>
            <a:ext cx="3701051" cy="360000"/>
          </a:xfrm>
          <a:prstGeom prst="chevron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E6F51FA5-7813-4436-9E2D-0AA10EED3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E6214208-AE04-4F1F-B879-DC21F5861A5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C5BC1243-5335-403B-A737-9CF168164EF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119626B5-1F46-41F6-BEF7-1D8C4DEA0344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C01AE2CA-8A5F-4992-AB7D-3C309899A5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five text boxe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907891A7-3AF7-4352-8C25-93B984B9D5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338400" y="5227200"/>
            <a:ext cx="11520000" cy="0"/>
          </a:xfrm>
          <a:custGeom>
            <a:avLst/>
            <a:gdLst>
              <a:gd name="connsiteX0" fmla="*/ 0 w 2066400"/>
              <a:gd name="connsiteY0" fmla="*/ 0 h 118800"/>
              <a:gd name="connsiteX1" fmla="*/ 2066400 w 2066400"/>
              <a:gd name="connsiteY1" fmla="*/ 0 h 118800"/>
              <a:gd name="connsiteX2" fmla="*/ 2066400 w 2066400"/>
              <a:gd name="connsiteY2" fmla="*/ 118800 h 118800"/>
              <a:gd name="connsiteX3" fmla="*/ 0 w 2066400"/>
              <a:gd name="connsiteY3" fmla="*/ 118800 h 118800"/>
              <a:gd name="connsiteX4" fmla="*/ 0 w 2066400"/>
              <a:gd name="connsiteY4" fmla="*/ 0 h 118800"/>
              <a:gd name="connsiteX0" fmla="*/ 2066400 w 2157840"/>
              <a:gd name="connsiteY0" fmla="*/ 118800 h 210240"/>
              <a:gd name="connsiteX1" fmla="*/ 0 w 2157840"/>
              <a:gd name="connsiteY1" fmla="*/ 118800 h 210240"/>
              <a:gd name="connsiteX2" fmla="*/ 0 w 2157840"/>
              <a:gd name="connsiteY2" fmla="*/ 0 h 210240"/>
              <a:gd name="connsiteX3" fmla="*/ 2066400 w 2157840"/>
              <a:gd name="connsiteY3" fmla="*/ 0 h 210240"/>
              <a:gd name="connsiteX4" fmla="*/ 2157840 w 2157840"/>
              <a:gd name="connsiteY4" fmla="*/ 210240 h 210240"/>
              <a:gd name="connsiteX0" fmla="*/ 2066400 w 2066400"/>
              <a:gd name="connsiteY0" fmla="*/ 118800 h 118800"/>
              <a:gd name="connsiteX1" fmla="*/ 0 w 2066400"/>
              <a:gd name="connsiteY1" fmla="*/ 118800 h 118800"/>
              <a:gd name="connsiteX2" fmla="*/ 0 w 2066400"/>
              <a:gd name="connsiteY2" fmla="*/ 0 h 118800"/>
              <a:gd name="connsiteX3" fmla="*/ 2066400 w 2066400"/>
              <a:gd name="connsiteY3" fmla="*/ 0 h 118800"/>
              <a:gd name="connsiteX0" fmla="*/ 0 w 2066400"/>
              <a:gd name="connsiteY0" fmla="*/ 118800 h 118800"/>
              <a:gd name="connsiteX1" fmla="*/ 0 w 2066400"/>
              <a:gd name="connsiteY1" fmla="*/ 0 h 118800"/>
              <a:gd name="connsiteX2" fmla="*/ 2066400 w 2066400"/>
              <a:gd name="connsiteY2" fmla="*/ 0 h 118800"/>
              <a:gd name="connsiteX0" fmla="*/ 0 w 2066400"/>
              <a:gd name="connsiteY0" fmla="*/ 0 h 0"/>
              <a:gd name="connsiteX1" fmla="*/ 2066400 w 2066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66400">
                <a:moveTo>
                  <a:pt x="0" y="0"/>
                </a:moveTo>
                <a:lnTo>
                  <a:pt x="20664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116A6796-F195-444B-8CAF-9408872890E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12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6A84518F-EB08-4F36-8400-95AB01D3810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724447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503EA10-D1F3-4AA4-8CED-AEE30E121F6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17694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F438A3D-D3E1-4D5D-BA34-887EAEB994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10941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3EDD5930-9373-4D21-B203-C97F69292A1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04189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29600"/>
            <a:ext cx="1957975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AE7A1D2-DAC3-46BE-AA9A-E1EB082520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24129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F0CC0E-6E4F-4BBB-AC3B-74E8C12627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17483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46DB502-496B-4374-80BE-F2A5D51992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10837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B72E113-B74F-4C8D-B9C6-1799A1DAE1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904189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AE4540D-5837-4887-82D2-ADB1E470A0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1200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1512B5-B055-451B-A63A-61AC3D27A7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724447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272552C-9A92-45B5-9658-E0A7758AE5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17694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93E5512-D171-4A0F-A84D-1429CB1B24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510941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19BB1C7-BB18-4D53-B7FD-0B43DE543E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904189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34B7327F-B9B9-4FCD-9D42-CEC50A1073FB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7531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seven text boxe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AE4540D-5837-4887-82D2-ADB1E470A0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12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1512B5-B055-451B-A63A-61AC3D27A7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9806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272552C-9A92-45B5-9658-E0A7758AE5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300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93E5512-D171-4A0F-A84D-1429CB1B24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94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19BB1C7-BB18-4D53-B7FD-0B43DE543E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288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189B57F-C66A-4C80-8E4E-09199BDEEA4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5782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6FC8D2EC-39D1-4154-8306-67F231081AD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2276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A4C85EBA-3628-4B96-A145-783BC7DB501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38400" y="5227200"/>
            <a:ext cx="11520000" cy="0"/>
          </a:xfrm>
          <a:custGeom>
            <a:avLst/>
            <a:gdLst>
              <a:gd name="connsiteX0" fmla="*/ 0 w 11520000"/>
              <a:gd name="connsiteY0" fmla="*/ 0 h 392400"/>
              <a:gd name="connsiteX1" fmla="*/ 11520000 w 11520000"/>
              <a:gd name="connsiteY1" fmla="*/ 0 h 392400"/>
              <a:gd name="connsiteX2" fmla="*/ 11520000 w 11520000"/>
              <a:gd name="connsiteY2" fmla="*/ 392400 h 392400"/>
              <a:gd name="connsiteX3" fmla="*/ 0 w 11520000"/>
              <a:gd name="connsiteY3" fmla="*/ 392400 h 392400"/>
              <a:gd name="connsiteX4" fmla="*/ 0 w 11520000"/>
              <a:gd name="connsiteY4" fmla="*/ 0 h 392400"/>
              <a:gd name="connsiteX0" fmla="*/ 11520000 w 11611440"/>
              <a:gd name="connsiteY0" fmla="*/ 392400 h 483840"/>
              <a:gd name="connsiteX1" fmla="*/ 0 w 11611440"/>
              <a:gd name="connsiteY1" fmla="*/ 392400 h 483840"/>
              <a:gd name="connsiteX2" fmla="*/ 0 w 11611440"/>
              <a:gd name="connsiteY2" fmla="*/ 0 h 483840"/>
              <a:gd name="connsiteX3" fmla="*/ 11520000 w 11611440"/>
              <a:gd name="connsiteY3" fmla="*/ 0 h 483840"/>
              <a:gd name="connsiteX4" fmla="*/ 11611440 w 11611440"/>
              <a:gd name="connsiteY4" fmla="*/ 483840 h 483840"/>
              <a:gd name="connsiteX0" fmla="*/ 11520000 w 11520000"/>
              <a:gd name="connsiteY0" fmla="*/ 392400 h 392400"/>
              <a:gd name="connsiteX1" fmla="*/ 0 w 11520000"/>
              <a:gd name="connsiteY1" fmla="*/ 392400 h 392400"/>
              <a:gd name="connsiteX2" fmla="*/ 0 w 11520000"/>
              <a:gd name="connsiteY2" fmla="*/ 0 h 392400"/>
              <a:gd name="connsiteX3" fmla="*/ 11520000 w 11520000"/>
              <a:gd name="connsiteY3" fmla="*/ 0 h 392400"/>
              <a:gd name="connsiteX0" fmla="*/ 0 w 11520000"/>
              <a:gd name="connsiteY0" fmla="*/ 392400 h 392400"/>
              <a:gd name="connsiteX1" fmla="*/ 0 w 11520000"/>
              <a:gd name="connsiteY1" fmla="*/ 0 h 392400"/>
              <a:gd name="connsiteX2" fmla="*/ 11520000 w 11520000"/>
              <a:gd name="connsiteY2" fmla="*/ 0 h 392400"/>
              <a:gd name="connsiteX0" fmla="*/ 0 w 11520000"/>
              <a:gd name="connsiteY0" fmla="*/ 0 h 0"/>
              <a:gd name="connsiteX1" fmla="*/ 11520000 w 1152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0000">
                <a:moveTo>
                  <a:pt x="0" y="0"/>
                </a:moveTo>
                <a:lnTo>
                  <a:pt x="115200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24B2DA46-341A-4D4F-9970-F7FCB405515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48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EED18986-BEAB-4E6C-81DE-64316E13BD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836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DAF1745E-D93E-4B2F-BF38-5CD3330E04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324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429D6633-25A8-4FC0-B518-3616DF6C65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12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ACF9310C-4C08-4791-82FA-D88032731F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300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190FAD99-82FB-4521-87C2-193E1163DE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788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70230B34-0C99-4086-AE59-3593C6921A2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2276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16102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AE7A1D2-DAC3-46BE-AA9A-E1EB082520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80600" y="1916102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F0CC0E-6E4F-4BBB-AC3B-74E8C12627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00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46DB502-496B-4374-80BE-F2A5D51992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794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B72E113-B74F-4C8D-B9C6-1799A1DAE1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288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FE86579E-E5FB-4B48-A02E-380334B3B7D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5782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4FB5AF6E-663D-4AEE-B328-405A089F5CC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2276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CB798486-D620-4807-AC6D-3BD811E629F8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571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fiv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70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04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38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72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CE67186-CCF3-4DDD-89EF-CB4B536BBBF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594000" y="3258000"/>
            <a:ext cx="11264400" cy="0"/>
          </a:xfrm>
          <a:custGeom>
            <a:avLst/>
            <a:gdLst>
              <a:gd name="connsiteX0" fmla="*/ 0 w 7652632"/>
              <a:gd name="connsiteY0" fmla="*/ 0 h 174512"/>
              <a:gd name="connsiteX1" fmla="*/ 7652632 w 7652632"/>
              <a:gd name="connsiteY1" fmla="*/ 0 h 174512"/>
              <a:gd name="connsiteX2" fmla="*/ 7652632 w 7652632"/>
              <a:gd name="connsiteY2" fmla="*/ 174512 h 174512"/>
              <a:gd name="connsiteX3" fmla="*/ 0 w 7652632"/>
              <a:gd name="connsiteY3" fmla="*/ 174512 h 174512"/>
              <a:gd name="connsiteX4" fmla="*/ 0 w 7652632"/>
              <a:gd name="connsiteY4" fmla="*/ 0 h 174512"/>
              <a:gd name="connsiteX0" fmla="*/ 0 w 7652632"/>
              <a:gd name="connsiteY0" fmla="*/ 174512 h 265952"/>
              <a:gd name="connsiteX1" fmla="*/ 0 w 7652632"/>
              <a:gd name="connsiteY1" fmla="*/ 0 h 265952"/>
              <a:gd name="connsiteX2" fmla="*/ 7652632 w 7652632"/>
              <a:gd name="connsiteY2" fmla="*/ 0 h 265952"/>
              <a:gd name="connsiteX3" fmla="*/ 7652632 w 7652632"/>
              <a:gd name="connsiteY3" fmla="*/ 174512 h 265952"/>
              <a:gd name="connsiteX4" fmla="*/ 91440 w 7652632"/>
              <a:gd name="connsiteY4" fmla="*/ 265952 h 265952"/>
              <a:gd name="connsiteX0" fmla="*/ 0 w 7652632"/>
              <a:gd name="connsiteY0" fmla="*/ 174512 h 174512"/>
              <a:gd name="connsiteX1" fmla="*/ 0 w 7652632"/>
              <a:gd name="connsiteY1" fmla="*/ 0 h 174512"/>
              <a:gd name="connsiteX2" fmla="*/ 7652632 w 7652632"/>
              <a:gd name="connsiteY2" fmla="*/ 0 h 174512"/>
              <a:gd name="connsiteX3" fmla="*/ 7652632 w 7652632"/>
              <a:gd name="connsiteY3" fmla="*/ 174512 h 174512"/>
              <a:gd name="connsiteX0" fmla="*/ 0 w 7652632"/>
              <a:gd name="connsiteY0" fmla="*/ 0 h 174512"/>
              <a:gd name="connsiteX1" fmla="*/ 7652632 w 7652632"/>
              <a:gd name="connsiteY1" fmla="*/ 0 h 174512"/>
              <a:gd name="connsiteX2" fmla="*/ 7652632 w 7652632"/>
              <a:gd name="connsiteY2" fmla="*/ 174512 h 174512"/>
              <a:gd name="connsiteX0" fmla="*/ 0 w 7652632"/>
              <a:gd name="connsiteY0" fmla="*/ 0 h 0"/>
              <a:gd name="connsiteX1" fmla="*/ 7652632 w 765263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2632">
                <a:moveTo>
                  <a:pt x="0" y="0"/>
                </a:moveTo>
                <a:lnTo>
                  <a:pt x="7652632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6CC6DF-7551-4B6C-A618-D58E9805CE9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4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55E7D41C-3046-4F7E-8B69-F4C83361509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88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DAC75856-6BC0-4D21-AF0C-407CC2A030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2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ECF624F4-7D6E-415F-B67F-32ED309EB60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6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B82237B-1203-4191-BF1A-5B4068747C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90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8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2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6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90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58D6B7A-9754-4804-8F5A-2118F4CADF5E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0892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eight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F115F95-ABE8-402C-A02F-266D5B211E4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558000" y="3258000"/>
            <a:ext cx="11296800" cy="0"/>
          </a:xfrm>
          <a:custGeom>
            <a:avLst/>
            <a:gdLst>
              <a:gd name="connsiteX0" fmla="*/ 0 w 1152000"/>
              <a:gd name="connsiteY0" fmla="*/ 0 h 93031"/>
              <a:gd name="connsiteX1" fmla="*/ 1152000 w 1152000"/>
              <a:gd name="connsiteY1" fmla="*/ 0 h 93031"/>
              <a:gd name="connsiteX2" fmla="*/ 1152000 w 1152000"/>
              <a:gd name="connsiteY2" fmla="*/ 93031 h 93031"/>
              <a:gd name="connsiteX3" fmla="*/ 0 w 1152000"/>
              <a:gd name="connsiteY3" fmla="*/ 93031 h 93031"/>
              <a:gd name="connsiteX4" fmla="*/ 0 w 1152000"/>
              <a:gd name="connsiteY4" fmla="*/ 0 h 93031"/>
              <a:gd name="connsiteX0" fmla="*/ 1152000 w 1243440"/>
              <a:gd name="connsiteY0" fmla="*/ 93031 h 184471"/>
              <a:gd name="connsiteX1" fmla="*/ 0 w 1243440"/>
              <a:gd name="connsiteY1" fmla="*/ 93031 h 184471"/>
              <a:gd name="connsiteX2" fmla="*/ 0 w 1243440"/>
              <a:gd name="connsiteY2" fmla="*/ 0 h 184471"/>
              <a:gd name="connsiteX3" fmla="*/ 1152000 w 1243440"/>
              <a:gd name="connsiteY3" fmla="*/ 0 h 184471"/>
              <a:gd name="connsiteX4" fmla="*/ 1243440 w 1243440"/>
              <a:gd name="connsiteY4" fmla="*/ 184471 h 184471"/>
              <a:gd name="connsiteX0" fmla="*/ 1152000 w 1152000"/>
              <a:gd name="connsiteY0" fmla="*/ 93031 h 93031"/>
              <a:gd name="connsiteX1" fmla="*/ 0 w 1152000"/>
              <a:gd name="connsiteY1" fmla="*/ 93031 h 93031"/>
              <a:gd name="connsiteX2" fmla="*/ 0 w 1152000"/>
              <a:gd name="connsiteY2" fmla="*/ 0 h 93031"/>
              <a:gd name="connsiteX3" fmla="*/ 1152000 w 1152000"/>
              <a:gd name="connsiteY3" fmla="*/ 0 h 93031"/>
              <a:gd name="connsiteX0" fmla="*/ 0 w 1152000"/>
              <a:gd name="connsiteY0" fmla="*/ 93031 h 93031"/>
              <a:gd name="connsiteX1" fmla="*/ 0 w 1152000"/>
              <a:gd name="connsiteY1" fmla="*/ 0 h 93031"/>
              <a:gd name="connsiteX2" fmla="*/ 1152000 w 1152000"/>
              <a:gd name="connsiteY2" fmla="*/ 0 h 93031"/>
              <a:gd name="connsiteX0" fmla="*/ 0 w 1152000"/>
              <a:gd name="connsiteY0" fmla="*/ 0 h 0"/>
              <a:gd name="connsiteX1" fmla="*/ 1152000 w 11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000">
                <a:moveTo>
                  <a:pt x="0" y="0"/>
                </a:moveTo>
                <a:lnTo>
                  <a:pt x="11520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789714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212228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634742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57256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BE766B07-3708-4890-9255-CC2A2A5CECB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7977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65E2D852-BE36-42A3-A2B8-94EA0CA4EE6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02284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47866753-9238-4EF3-9507-1A1A08058E9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03248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/>
              <a:t>Please add icon</a:t>
            </a:r>
            <a:endParaRPr lang="en-US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C6B1807F-9211-4322-A9DE-43E7460326F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4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713703C9-52F7-41B2-8F89-4F2E87FC5B7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6114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CD7859A9-DEAC-44BA-90B2-C59341DD7AA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88628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F2B89E32-E735-4545-BDE1-3CA3BEDF7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11142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79DB9110-B5F8-423A-A697-8591E76C9EE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33656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4A113945-5C37-4C98-9F22-2E8E222896F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5617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6CFB8023-5E64-4185-A3F2-D0F8FCB194A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78684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E41837A5-5A9E-4304-9788-7F565C60244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5012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360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4D6AB49F-5CDC-4EA4-8AD2-A427B0E0BBA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966114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" name="Text Placeholder 11">
            <a:extLst>
              <a:ext uri="{FF2B5EF4-FFF2-40B4-BE49-F238E27FC236}">
                <a16:creationId xmlns:a16="http://schemas.microsoft.com/office/drawing/2014/main" id="{F463238E-B23C-4F7A-B1CE-7F163AD95E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388628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" name="Text Placeholder 11">
            <a:extLst>
              <a:ext uri="{FF2B5EF4-FFF2-40B4-BE49-F238E27FC236}">
                <a16:creationId xmlns:a16="http://schemas.microsoft.com/office/drawing/2014/main" id="{5DB448C2-2659-44FA-83F9-45594F8D949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811142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4" name="Text Placeholder 11">
            <a:extLst>
              <a:ext uri="{FF2B5EF4-FFF2-40B4-BE49-F238E27FC236}">
                <a16:creationId xmlns:a16="http://schemas.microsoft.com/office/drawing/2014/main" id="{0790F9F6-D5F4-45A2-A221-F081E5C91D0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33656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5" name="Text Placeholder 11">
            <a:extLst>
              <a:ext uri="{FF2B5EF4-FFF2-40B4-BE49-F238E27FC236}">
                <a16:creationId xmlns:a16="http://schemas.microsoft.com/office/drawing/2014/main" id="{D2ADD6FC-36B5-4CFB-851C-0D31F197AB4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65617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6" name="Text Placeholder 11">
            <a:extLst>
              <a:ext uri="{FF2B5EF4-FFF2-40B4-BE49-F238E27FC236}">
                <a16:creationId xmlns:a16="http://schemas.microsoft.com/office/drawing/2014/main" id="{021BC5A5-67A6-48CA-A81C-99793628929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078684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7" name="Text Placeholder 11">
            <a:extLst>
              <a:ext uri="{FF2B5EF4-FFF2-40B4-BE49-F238E27FC236}">
                <a16:creationId xmlns:a16="http://schemas.microsoft.com/office/drawing/2014/main" id="{FB6B97BC-758E-4B5D-BE93-360237912A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50120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70A194E1-1044-493D-918F-B69AC62FD765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124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94A38730-8F41-4295-B8CF-123547F4AF8F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7696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2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">
            <a:extLst>
              <a:ext uri="{FF2B5EF4-FFF2-40B4-BE49-F238E27FC236}">
                <a16:creationId xmlns:a16="http://schemas.microsoft.com/office/drawing/2014/main" id="{BD622A39-4236-4AD5-88CF-54333D308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9000" y="2793222"/>
            <a:ext cx="3294000" cy="126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1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4611600"/>
          </a:xfrm>
        </p:spPr>
        <p:txBody>
          <a:bodyPr lIns="0" tIns="0" rIns="0" bIns="0"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08DEBF-5D94-4EC5-9268-53E64944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139290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1D0512A-9CA1-454B-B205-24CCE4C1BB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622439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4186AE2-439F-4822-BDFB-97546FD2D79E}"/>
              </a:ext>
            </a:extLst>
          </p:cNvPr>
          <p:cNvSpPr txBox="1">
            <a:spLocks/>
          </p:cNvSpPr>
          <p:nvPr userDrawn="1"/>
        </p:nvSpPr>
        <p:spPr>
          <a:xfrm>
            <a:off x="331199" y="4900566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—</a:t>
            </a:r>
            <a:endParaRPr lang="en-US"/>
          </a:p>
        </p:txBody>
      </p:sp>
      <p:sp>
        <p:nvSpPr>
          <p:cNvPr id="13" name="Date Placeholder 2" hidden="1">
            <a:extLst>
              <a:ext uri="{FF2B5EF4-FFF2-40B4-BE49-F238E27FC236}">
                <a16:creationId xmlns:a16="http://schemas.microsoft.com/office/drawing/2014/main" id="{86899F48-C911-4CD2-8537-1874E4E7FF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1D6F7FAA-DD9E-4605-ADA9-64A74D15ED2D}" type="datetime4">
              <a:rPr lang="en-US" smtClean="0"/>
              <a:t>June 24, 2025</a:t>
            </a:fld>
            <a:endParaRPr lang="en-US"/>
          </a:p>
        </p:txBody>
      </p:sp>
      <p:sp>
        <p:nvSpPr>
          <p:cNvPr id="16" name="Footer Placeholder 5" hidden="1">
            <a:extLst>
              <a:ext uri="{FF2B5EF4-FFF2-40B4-BE49-F238E27FC236}">
                <a16:creationId xmlns:a16="http://schemas.microsoft.com/office/drawing/2014/main" id="{7DCDF680-C48C-4D0A-9069-B2F60D63B7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17" name="Slide Number Placeholder 6" hidden="1">
            <a:extLst>
              <a:ext uri="{FF2B5EF4-FFF2-40B4-BE49-F238E27FC236}">
                <a16:creationId xmlns:a16="http://schemas.microsoft.com/office/drawing/2014/main" id="{0266C1C2-4C9C-4B41-96AD-AEADB16E34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Logo">
            <a:extLst>
              <a:ext uri="{FF2B5EF4-FFF2-40B4-BE49-F238E27FC236}">
                <a16:creationId xmlns:a16="http://schemas.microsoft.com/office/drawing/2014/main" id="{6E96A828-2243-44DA-97DD-66BBAE00B7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1" name="Textbox for metadata">
            <a:extLst>
              <a:ext uri="{FF2B5EF4-FFF2-40B4-BE49-F238E27FC236}">
                <a16:creationId xmlns:a16="http://schemas.microsoft.com/office/drawing/2014/main" id="{E3F50A39-4A37-4A8F-8A6D-C4F1265DDE55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1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72C259B8-2007-488D-8494-693ADFA23A83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E14ED6E7-A503-94E7-7189-8682343C0CC9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199FB105-4978-F0FF-EAB3-A9357DD6E547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>
              <a:solidFill>
                <a:schemeClr val="tx1"/>
              </a:solidFill>
            </a:endParaRPr>
          </a:p>
        </p:txBody>
      </p:sp>
      <p:pic>
        <p:nvPicPr>
          <p:cNvPr id="2131960344" name="Classification" descr="{&quot;templafy&quot;:{&quot;id&quot;:&quot;be526408-ac36-4fbc-a341-755f6854ea5d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56188" y="1336538"/>
            <a:ext cx="277200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latin typeface="+mn-lt"/>
                <a:cs typeface="Arial" panose="020B0604020202020204" pitchFamily="34" charset="0"/>
              </a:rPr>
              <a:t>PICTURES</a:t>
            </a:r>
            <a:br>
              <a:rPr lang="en-GB" sz="900">
                <a:latin typeface="+mn-lt"/>
                <a:cs typeface="Arial" panose="020B0604020202020204" pitchFamily="34" charset="0"/>
              </a:rPr>
            </a:b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 to view T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emplafy pane on right side of the screen, if it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is not already there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 picture placeholder by clicking on the frame (at the edge)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3.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US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the Templafy pane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US" altLang="da-DK" sz="9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picture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 icon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browse for picture</a:t>
            </a:r>
            <a:endParaRPr lang="en-US"/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focus of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picture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hold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insert a new one, the picture may lie in front of the text or graphic. If this happens, select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latin typeface="+mn-lt"/>
                <a:cs typeface="Arial" panose="020B0604020202020204" pitchFamily="34" charset="0"/>
              </a:rPr>
              <a:t>GUIDES</a:t>
            </a:r>
            <a:endParaRPr lang="en-US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Mac: </a:t>
            </a:r>
            <a:r>
              <a:rPr lang="en-US" sz="900" b="0" i="0">
                <a:solidFill>
                  <a:srgbClr val="333333"/>
                </a:solidFill>
                <a:effectLst/>
                <a:latin typeface="Arial"/>
              </a:rPr>
              <a:t>⌘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+ option + ctrl + G</a:t>
            </a:r>
            <a:endParaRPr lang="en-US"/>
          </a:p>
        </p:txBody>
      </p:sp>
      <p:pic>
        <p:nvPicPr>
          <p:cNvPr id="27" name="Billede 26">
            <a:extLst>
              <a:ext uri="{FF2B5EF4-FFF2-40B4-BE49-F238E27FC236}">
                <a16:creationId xmlns:a16="http://schemas.microsoft.com/office/drawing/2014/main" id="{3A5D5234-21E3-4579-AE5E-A650C0CF9F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5739" y="1784704"/>
            <a:ext cx="305786" cy="365851"/>
          </a:xfrm>
          <a:prstGeom prst="rect">
            <a:avLst/>
          </a:prstGeom>
        </p:spPr>
      </p:pic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5739" y="3869641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72496" y="1336538"/>
            <a:ext cx="2772000" cy="519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latin typeface="+mn-lt"/>
                <a:cs typeface="Arial" panose="020B0604020202020204" pitchFamily="34" charset="0"/>
              </a:rPr>
              <a:t>HEADER &amp; FOOTER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all slides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&amp; Footer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(write the desired text, click date or Slide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number from or to)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CONTENT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When copying old content to your new presentation,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 options are available: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US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US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US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US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US" altLang="da-DK" sz="9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  <a:endParaRPr lang="en-US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latin typeface="+mn-lt"/>
                <a:cs typeface="Arial" panose="020B0604020202020204" pitchFamily="34" charset="0"/>
              </a:rPr>
              <a:t>SLIDES &amp; SLIDE ELEMENTS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predefined slides and elements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using the Templafy pane. Choose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from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buttons in the Templafy pane on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 side of the screen</a:t>
            </a:r>
            <a:endParaRPr lang="en-US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331788" y="291401"/>
            <a:ext cx="11317285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  <a:endParaRPr lang="en-US"/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4496" y="1959171"/>
            <a:ext cx="378293" cy="543366"/>
          </a:xfrm>
          <a:prstGeom prst="rect">
            <a:avLst/>
          </a:prstGeom>
        </p:spPr>
      </p:pic>
      <p:sp>
        <p:nvSpPr>
          <p:cNvPr id="20" name="Date Placeholder 6">
            <a:extLst>
              <a:ext uri="{FF2B5EF4-FFF2-40B4-BE49-F238E27FC236}">
                <a16:creationId xmlns:a16="http://schemas.microsoft.com/office/drawing/2014/main" id="{56AA1691-6753-45B8-AB77-1105989467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818B4985-F782-412B-98D5-683B123484E3}" type="datetime4">
              <a:rPr lang="en-US" smtClean="0"/>
              <a:t>June 24, 2025</a:t>
            </a:fld>
            <a:endParaRPr lang="en-US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2F8C9320-E8BF-471F-8DD3-1BC4790219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/>
          </a:p>
        </p:txBody>
      </p:sp>
      <p:sp>
        <p:nvSpPr>
          <p:cNvPr id="22" name="Slide Number Placeholder 10" hidden="1">
            <a:extLst>
              <a:ext uri="{FF2B5EF4-FFF2-40B4-BE49-F238E27FC236}">
                <a16:creationId xmlns:a16="http://schemas.microsoft.com/office/drawing/2014/main" id="{B01A309B-80AB-481C-AE3F-3C56C2C92E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33">
            <a:extLst>
              <a:ext uri="{FF2B5EF4-FFF2-40B4-BE49-F238E27FC236}">
                <a16:creationId xmlns:a16="http://schemas.microsoft.com/office/drawing/2014/main" id="{B03E872F-21DD-423D-B6DE-4945F155F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3901" t="45142" r="62601" b="9046"/>
          <a:stretch/>
        </p:blipFill>
        <p:spPr>
          <a:xfrm>
            <a:off x="7065739" y="3152530"/>
            <a:ext cx="341204" cy="321707"/>
          </a:xfrm>
          <a:prstGeom prst="rect">
            <a:avLst/>
          </a:prstGeom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8B1B4749-2B7E-4474-A2D3-2B2892ADCA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788" y="1336538"/>
            <a:ext cx="2772000" cy="464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latin typeface="+mn-lt"/>
                <a:cs typeface="Arial" panose="020B0604020202020204" pitchFamily="34" charset="0"/>
              </a:rPr>
              <a:t>TEXT STYLES</a:t>
            </a:r>
            <a:endParaRPr lang="en-US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levels. Click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and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US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 </a:t>
            </a: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b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US" sz="9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bullet button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Delete bullet for regular text.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bullet button to reaply the correct bullet again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1600">
                <a:latin typeface="+mn-lt"/>
                <a:cs typeface="Arial" panose="020B0604020202020204" pitchFamily="34" charset="0"/>
              </a:rPr>
              <a:t>SLIDES &amp; LAYOUTS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US" sz="90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Click on the arrow next to </a:t>
            </a:r>
            <a:r>
              <a:rPr lang="en-US" sz="900" b="1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Layout</a:t>
            </a:r>
            <a:br>
              <a:rPr lang="en-GB" sz="900" b="1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US" sz="90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to view a dropdown menu of possible slide layouts</a:t>
            </a:r>
            <a:br>
              <a:rPr lang="en-GB" sz="90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endParaRPr lang="en-US" sz="900">
              <a:solidFill>
                <a:srgbClr val="000000"/>
              </a:solidFill>
              <a:latin typeface="+mn-lt"/>
              <a:ea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</a:t>
            </a:r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menu to reset position, size and formatting of the slide placeholders to </a:t>
            </a:r>
            <a:b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their default settings</a:t>
            </a:r>
            <a:endParaRPr lang="en-US" sz="900">
              <a:latin typeface="+mn-lt"/>
              <a:ea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2B8CEB7-8718-40FB-BCC9-2AC96094B83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055654" y="4701914"/>
            <a:ext cx="475428" cy="176762"/>
          </a:xfrm>
          <a:prstGeom prst="rect">
            <a:avLst/>
          </a:prstGeom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1543AAD2-58D2-4DCE-A080-AFA6A459F60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55654" y="3847595"/>
            <a:ext cx="328881" cy="505501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F410AF64-93DE-4C35-8AC4-D2AFA638F57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058352" y="5601211"/>
            <a:ext cx="538465" cy="1728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AFDC93-9DCC-4CE4-B8D7-6137FEEF048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055654" y="2342337"/>
            <a:ext cx="457143" cy="257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A5FDF-69DC-4DD2-BFF8-3478E75DB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l="50000" t="50000" b="4554"/>
          <a:stretch/>
        </p:blipFill>
        <p:spPr>
          <a:xfrm>
            <a:off x="7065739" y="2537285"/>
            <a:ext cx="437508" cy="36585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28E528-3C21-43A5-9A1F-5FC8A3BB1E92}"/>
              </a:ext>
            </a:extLst>
          </p:cNvPr>
          <p:cNvGrpSpPr/>
          <p:nvPr userDrawn="1"/>
        </p:nvGrpSpPr>
        <p:grpSpPr>
          <a:xfrm>
            <a:off x="10285258" y="5867321"/>
            <a:ext cx="991746" cy="384654"/>
            <a:chOff x="10992821" y="4404000"/>
            <a:chExt cx="1588357" cy="6160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4E7E5B-C2F8-47A1-8626-A6E32640159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l="1" t="29690" r="1315"/>
            <a:stretch/>
          </p:blipFill>
          <p:spPr>
            <a:xfrm>
              <a:off x="10992821" y="4404000"/>
              <a:ext cx="1588357" cy="61605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065702C-2099-41C8-904A-A3616CD11C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l="21641" t="72894" r="72046" b="1834"/>
            <a:stretch/>
          </p:blipFill>
          <p:spPr>
            <a:xfrm>
              <a:off x="12479578" y="4785230"/>
              <a:ext cx="101600" cy="221441"/>
            </a:xfrm>
            <a:prstGeom prst="rect">
              <a:avLst/>
            </a:prstGeom>
          </p:spPr>
        </p:pic>
      </p:grpSp>
      <p:pic>
        <p:nvPicPr>
          <p:cNvPr id="34" name="Picture 2">
            <a:extLst>
              <a:ext uri="{FF2B5EF4-FFF2-40B4-BE49-F238E27FC236}">
                <a16:creationId xmlns:a16="http://schemas.microsoft.com/office/drawing/2014/main" id="{23C2B142-78D9-4D1A-A62B-85445D78273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055654" y="3052205"/>
            <a:ext cx="257143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1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4400" b="0" noProof="0">
                <a:solidFill>
                  <a:schemeClr val="bg1"/>
                </a:solidFill>
              </a:rPr>
              <a:t>If you see any </a:t>
            </a:r>
            <a:r>
              <a:rPr lang="en-US" sz="4400" b="1" i="0" noProof="0">
                <a:solidFill>
                  <a:schemeClr val="bg1"/>
                </a:solidFill>
              </a:rPr>
              <a:t>layouts after this </a:t>
            </a:r>
            <a:r>
              <a:rPr lang="en-US" sz="4400" b="0" i="0" noProof="0">
                <a:solidFill>
                  <a:schemeClr val="bg1"/>
                </a:solidFill>
              </a:rPr>
              <a:t>one</a:t>
            </a:r>
            <a:r>
              <a:rPr lang="en-US" sz="4400" b="1" i="1" noProof="0">
                <a:solidFill>
                  <a:schemeClr val="bg1"/>
                </a:solidFill>
              </a:rPr>
              <a:t>,</a:t>
            </a:r>
            <a:br>
              <a:rPr lang="en-GB" sz="4400" b="0" i="0" noProof="0">
                <a:solidFill>
                  <a:schemeClr val="bg1"/>
                </a:solidFill>
              </a:rPr>
            </a:br>
            <a:r>
              <a:rPr lang="en-US" sz="4400" b="0" noProof="0">
                <a:solidFill>
                  <a:schemeClr val="bg1"/>
                </a:solidFill>
              </a:rPr>
              <a:t>do not use them. These layouts </a:t>
            </a:r>
            <a:r>
              <a:rPr lang="en-US" sz="4400" b="1" i="0" u="none" noProof="0">
                <a:solidFill>
                  <a:schemeClr val="bg1"/>
                </a:solidFill>
              </a:rPr>
              <a:t>are not </a:t>
            </a:r>
            <a:r>
              <a:rPr lang="en-US" sz="4400" b="0" noProof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>
                <a:solidFill>
                  <a:schemeClr val="bg1"/>
                </a:solidFill>
              </a:rPr>
            </a:br>
            <a:br>
              <a:rPr lang="en-GB" sz="2800" b="0" noProof="0">
                <a:solidFill>
                  <a:schemeClr val="bg1"/>
                </a:solidFill>
              </a:rPr>
            </a:br>
            <a:endParaRPr lang="en-US" sz="2800" b="0" noProof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0" y="2578102"/>
            <a:ext cx="1121860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0" b="1" i="0" noProof="0">
                <a:solidFill>
                  <a:schemeClr val="bg1"/>
                </a:solidFill>
              </a:rPr>
              <a:t>Do not use </a:t>
            </a:r>
            <a:endParaRPr lang="en-US" sz="15000" b="1" i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  <a:endParaRPr lang="en-US"/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>
                <a:solidFill>
                  <a:schemeClr val="bg1"/>
                </a:solidFill>
              </a:rPr>
            </a:br>
            <a:endParaRPr lang="en-US" sz="1800" b="0" noProof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DE3FB73-D64F-4CD2-B936-34C12883B35A}" type="datetime4">
              <a:rPr lang="en-US" smtClean="0"/>
              <a:t>June 24, 2025</a:t>
            </a:fld>
            <a:endParaRPr lang="en-US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/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E81B246F-92C7-4EF8-ACD0-05F73C7095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6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A8DF43-FF6F-B58B-D4C9-B120C37C4C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ACB66-7F9F-61BE-1997-5D10E98D60B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June 24, 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9979B-E059-2D36-18ED-E242AA85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6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9D19C6-E807-43C7-BEAA-AD58FCBC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4529791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363561-1FD5-460C-857B-7475A52266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012939"/>
            <a:ext cx="9787525" cy="1164023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AB030A-2C35-47D8-BDF0-01351D32C7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0" y="4341199"/>
            <a:ext cx="9787525" cy="185926"/>
          </a:xfrm>
        </p:spPr>
        <p:txBody>
          <a:bodyPr lIns="0" anchor="t"/>
          <a:lstStyle>
            <a:lvl1pPr>
              <a:spcBef>
                <a:spcPts val="0"/>
              </a:spcBef>
              <a:defRPr sz="1200" cap="all" spc="200" baseline="0"/>
            </a:lvl1pPr>
          </a:lstStyle>
          <a:p>
            <a:pPr lvl="0"/>
            <a:r>
              <a:rPr lang="en-US" noProof="0"/>
              <a:t>DATE OR OTHER INFORMATION – THIS LINE IS NOT OBLIGATORY</a:t>
            </a:r>
            <a:endParaRPr lang="en-US"/>
          </a:p>
        </p:txBody>
      </p:sp>
      <p:sp>
        <p:nvSpPr>
          <p:cNvPr id="19" name="Date Placeholder 2" hidden="1">
            <a:extLst>
              <a:ext uri="{FF2B5EF4-FFF2-40B4-BE49-F238E27FC236}">
                <a16:creationId xmlns:a16="http://schemas.microsoft.com/office/drawing/2014/main" id="{E2DA0BE3-FFDA-4368-915E-D6B90666C1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AB468AA7-2417-4EDD-9C40-B1F71A656BC8}" type="datetime4">
              <a:rPr lang="en-US" smtClean="0"/>
              <a:t>June 24, 2025</a:t>
            </a:fld>
            <a:endParaRPr lang="en-US"/>
          </a:p>
        </p:txBody>
      </p:sp>
      <p:sp>
        <p:nvSpPr>
          <p:cNvPr id="25" name="Footer Placeholder 5" hidden="1">
            <a:extLst>
              <a:ext uri="{FF2B5EF4-FFF2-40B4-BE49-F238E27FC236}">
                <a16:creationId xmlns:a16="http://schemas.microsoft.com/office/drawing/2014/main" id="{6444F00E-4A33-4AB0-ADF2-E09C76137D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26" name="Slide Number Placeholder 6" hidden="1">
            <a:extLst>
              <a:ext uri="{FF2B5EF4-FFF2-40B4-BE49-F238E27FC236}">
                <a16:creationId xmlns:a16="http://schemas.microsoft.com/office/drawing/2014/main" id="{5B12548E-CFBD-4687-86F5-26FBF185500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C5F296E-6595-4C8C-8218-8E42105FE48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1200" y="4104354"/>
            <a:ext cx="406800" cy="46800"/>
          </a:xfrm>
          <a:solidFill>
            <a:schemeClr val="bg2"/>
          </a:solidFill>
          <a:ln w="3175">
            <a:solidFill>
              <a:schemeClr val="bg2">
                <a:alpha val="0"/>
              </a:schemeClr>
            </a:solidFill>
          </a:ln>
        </p:spPr>
        <p:txBody>
          <a:bodyPr>
            <a:normAutofit/>
          </a:bodyPr>
          <a:lstStyle>
            <a:lvl1pPr>
              <a:defRPr sz="1000">
                <a:noFill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/>
              <a:t>.</a:t>
            </a:r>
            <a:endParaRPr lang="en-US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21F143E8-1C02-4AF6-AEC3-BBB4D74642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5" name="Textbox for metadata">
            <a:extLst>
              <a:ext uri="{FF2B5EF4-FFF2-40B4-BE49-F238E27FC236}">
                <a16:creationId xmlns:a16="http://schemas.microsoft.com/office/drawing/2014/main" id="{21AACC99-245C-4AB3-B925-3040F2FE3845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21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867EF0E0-86BF-44FA-AC2D-C951CA90505C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  <a:endParaRPr lang="en-US"/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B6CA92E7-5573-4777-86BE-AA16C43E45A6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3FB0A454-F067-B785-E991-D0F17082F0AE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>
              <a:solidFill>
                <a:schemeClr val="tx1"/>
              </a:solidFill>
            </a:endParaRPr>
          </a:p>
        </p:txBody>
      </p:sp>
      <p:pic>
        <p:nvPicPr>
          <p:cNvPr id="373512696" name="Classification" descr="{&quot;templafy&quot;:{&quot;id&quot;:&quot;af4a5e0e-0509-4fea-810c-aaf15cefe97e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6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0B86E6-98C1-4FD2-B2DC-32985D38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4343000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BED0FB7-B139-4781-9AEC-FDE1681772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4826149"/>
            <a:ext cx="9787525" cy="11628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  <a:endParaRPr lang="en-US"/>
          </a:p>
        </p:txBody>
      </p:sp>
      <p:sp>
        <p:nvSpPr>
          <p:cNvPr id="17" name="Date Placeholder 2" hidden="1">
            <a:extLst>
              <a:ext uri="{FF2B5EF4-FFF2-40B4-BE49-F238E27FC236}">
                <a16:creationId xmlns:a16="http://schemas.microsoft.com/office/drawing/2014/main" id="{DEC93181-DC67-496C-BF38-9B85050BC8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4D124D52-1503-4931-ACF6-5F9324FA9DE6}" type="datetime4">
              <a:rPr lang="en-US" smtClean="0"/>
              <a:t>June 24, 2025</a:t>
            </a:fld>
            <a:endParaRPr lang="en-US"/>
          </a:p>
        </p:txBody>
      </p:sp>
      <p:sp>
        <p:nvSpPr>
          <p:cNvPr id="23" name="Footer Placeholder 5" hidden="1">
            <a:extLst>
              <a:ext uri="{FF2B5EF4-FFF2-40B4-BE49-F238E27FC236}">
                <a16:creationId xmlns:a16="http://schemas.microsoft.com/office/drawing/2014/main" id="{F875FF11-4129-4354-85FE-EB3DCEEC1D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24" name="Slide Number Placeholder 6" hidden="1">
            <a:extLst>
              <a:ext uri="{FF2B5EF4-FFF2-40B4-BE49-F238E27FC236}">
                <a16:creationId xmlns:a16="http://schemas.microsoft.com/office/drawing/2014/main" id="{B3D53CF0-1704-4F73-A324-D97E6ADADF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8E36617F-78CD-4DD5-BF39-0E1F6BBADD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1200" y="4103310"/>
            <a:ext cx="406800" cy="46800"/>
          </a:xfrm>
          <a:solidFill>
            <a:schemeClr val="bg2"/>
          </a:solidFill>
          <a:ln w="3175">
            <a:solidFill>
              <a:schemeClr val="bg2">
                <a:alpha val="0"/>
              </a:schemeClr>
            </a:solidFill>
          </a:ln>
        </p:spPr>
        <p:txBody>
          <a:bodyPr>
            <a:normAutofit/>
          </a:bodyPr>
          <a:lstStyle>
            <a:lvl1pPr>
              <a:defRPr sz="1000">
                <a:noFill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/>
              <a:t>.</a:t>
            </a:r>
            <a:endParaRPr lang="en-US"/>
          </a:p>
        </p:txBody>
      </p:sp>
      <p:pic>
        <p:nvPicPr>
          <p:cNvPr id="25" name="Logo">
            <a:extLst>
              <a:ext uri="{FF2B5EF4-FFF2-40B4-BE49-F238E27FC236}">
                <a16:creationId xmlns:a16="http://schemas.microsoft.com/office/drawing/2014/main" id="{423ADEDC-A51B-4385-B340-F0AA2CEC29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3" name="Textbox for metadata">
            <a:extLst>
              <a:ext uri="{FF2B5EF4-FFF2-40B4-BE49-F238E27FC236}">
                <a16:creationId xmlns:a16="http://schemas.microsoft.com/office/drawing/2014/main" id="{1E386679-4E1E-4E5A-A6F1-BA141E6691DE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19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44496121-D0E1-4C2C-869C-41036E3F6F78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  <a:endParaRPr lang="en-US"/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FEB43D01-22E7-6246-75B0-FA117BBEA256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63B8D508-714D-BCFA-F326-5D1DBEB1220D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>
              <a:solidFill>
                <a:schemeClr val="tx1"/>
              </a:solidFill>
            </a:endParaRPr>
          </a:p>
        </p:txBody>
      </p:sp>
      <p:pic>
        <p:nvPicPr>
          <p:cNvPr id="1370646277" name="Classification" descr="{&quot;templafy&quot;:{&quot;id&quot;:&quot;8c43379d-0844-459e-98fb-8404916350d4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0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36147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DA95573-D6E2-4AE8-BC7C-9ED41474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4528800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4B7DFE2-ECC3-43F8-84A5-7C854EDDC7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014800"/>
            <a:ext cx="9787525" cy="11628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7223CF7-4278-4148-85A7-A9569B5C54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0" y="4341600"/>
            <a:ext cx="9787525" cy="185926"/>
          </a:xfrm>
        </p:spPr>
        <p:txBody>
          <a:bodyPr lIns="0" anchor="t"/>
          <a:lstStyle>
            <a:lvl1pPr>
              <a:spcBef>
                <a:spcPts val="0"/>
              </a:spcBef>
              <a:defRPr sz="1200" cap="all" spc="200" baseline="0"/>
            </a:lvl1pPr>
          </a:lstStyle>
          <a:p>
            <a:pPr lvl="0"/>
            <a:r>
              <a:rPr lang="en-US" noProof="0"/>
              <a:t>DATE OR OTHER INFORMATION – THIS LINE IS NOT OBLIGATORY</a:t>
            </a:r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CF1CED0-A353-47EA-8ED6-DC423D2F5167}"/>
              </a:ext>
            </a:extLst>
          </p:cNvPr>
          <p:cNvSpPr txBox="1">
            <a:spLocks/>
          </p:cNvSpPr>
          <p:nvPr userDrawn="1"/>
        </p:nvSpPr>
        <p:spPr>
          <a:xfrm>
            <a:off x="331199" y="4104000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0"/>
              <a:t>—</a:t>
            </a:r>
            <a:endParaRPr lang="en-US"/>
          </a:p>
        </p:txBody>
      </p:sp>
      <p:sp>
        <p:nvSpPr>
          <p:cNvPr id="14" name="Date Placeholder 2" hidden="1">
            <a:extLst>
              <a:ext uri="{FF2B5EF4-FFF2-40B4-BE49-F238E27FC236}">
                <a16:creationId xmlns:a16="http://schemas.microsoft.com/office/drawing/2014/main" id="{0A33B1B3-23BD-4E69-9630-079CFBD253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3F8196B3-DB73-4117-BE26-486FF35EB152}" type="datetime4">
              <a:rPr lang="en-US" smtClean="0"/>
              <a:t>June 24, 2025</a:t>
            </a:fld>
            <a:endParaRPr lang="en-US"/>
          </a:p>
        </p:txBody>
      </p:sp>
      <p:sp>
        <p:nvSpPr>
          <p:cNvPr id="18" name="Footer Placeholder 5" hidden="1">
            <a:extLst>
              <a:ext uri="{FF2B5EF4-FFF2-40B4-BE49-F238E27FC236}">
                <a16:creationId xmlns:a16="http://schemas.microsoft.com/office/drawing/2014/main" id="{FF96FD6D-EB5B-42F4-A782-864EE89849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19" name="Slide Number Placeholder 6" hidden="1">
            <a:extLst>
              <a:ext uri="{FF2B5EF4-FFF2-40B4-BE49-F238E27FC236}">
                <a16:creationId xmlns:a16="http://schemas.microsoft.com/office/drawing/2014/main" id="{A5917654-E2E7-4F3B-9A54-AAD2556830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5" name="Logo">
            <a:extLst>
              <a:ext uri="{FF2B5EF4-FFF2-40B4-BE49-F238E27FC236}">
                <a16:creationId xmlns:a16="http://schemas.microsoft.com/office/drawing/2014/main" id="{ED4B13D8-2F10-407F-A41A-CB05B3D199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3" name="Textbox for metadata">
            <a:extLst>
              <a:ext uri="{FF2B5EF4-FFF2-40B4-BE49-F238E27FC236}">
                <a16:creationId xmlns:a16="http://schemas.microsoft.com/office/drawing/2014/main" id="{99A66A49-8F92-4F89-AFD0-110E26BF2680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23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47C61707-0D77-48A5-9714-CB909585A68D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  <a:endParaRPr lang="en-US"/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83B33A1C-88F9-7246-0708-2E0D0710FF83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9A179196-471B-BBE3-ABAB-8403E20C970D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>
              <a:solidFill>
                <a:schemeClr val="tx1"/>
              </a:solidFill>
            </a:endParaRPr>
          </a:p>
        </p:txBody>
      </p:sp>
      <p:pic>
        <p:nvPicPr>
          <p:cNvPr id="1282798995" name="Classification" descr="{&quot;templafy&quot;:{&quot;id&quot;:&quot;d9ba40e5-c11f-4a8a-b0c9-4b2eb2897fab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31200" y="691200"/>
            <a:ext cx="11530600" cy="363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1200" y="6343200"/>
            <a:ext cx="9789113" cy="158400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rtl="0">
              <a:defRPr sz="800">
                <a:solidFill>
                  <a:schemeClr val="tx1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0" y="6858000"/>
            <a:ext cx="0" cy="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defRPr sz="100" b="0" i="0" u="none" strike="noStrike">
                <a:solidFill>
                  <a:srgbClr val="000000">
                    <a:alpha val="0"/>
                  </a:srgbClr>
                </a:solidFill>
                <a:latin typeface="ABBvoice" panose="020B0604020202020204"/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fld id="{4A806A40-8146-4C46-A669-604AE817EB45}" type="datetime4">
              <a:rPr lang="en-US" smtClean="0"/>
              <a:t>June 24, 2025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1200" y="1929600"/>
            <a:ext cx="115306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0" y="6858000"/>
            <a:ext cx="0" cy="0"/>
          </a:xfrm>
          <a:prstGeom prst="rect">
            <a:avLst/>
          </a:prstGeom>
          <a:effectLst/>
        </p:spPr>
        <p:txBody>
          <a:bodyPr vert="horz" wrap="square" lIns="0" tIns="0" rIns="0" bIns="0" rtlCol="0" anchor="ctr">
            <a:noAutofit/>
          </a:bodyPr>
          <a:lstStyle>
            <a:lvl1pPr algn="l">
              <a:defRPr sz="100" b="0" i="0" u="none" strike="noStrike">
                <a:noFill/>
                <a:latin typeface="ABBvoice" panose="020B0604020202020204"/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363F49-3D71-4D36-B18A-FB2AEFD673FB}"/>
              </a:ext>
            </a:extLst>
          </p:cNvPr>
          <p:cNvSpPr txBox="1">
            <a:spLocks/>
          </p:cNvSpPr>
          <p:nvPr userDrawn="1"/>
        </p:nvSpPr>
        <p:spPr>
          <a:xfrm>
            <a:off x="331200" y="514800"/>
            <a:ext cx="308080" cy="32400"/>
          </a:xfrm>
          <a:prstGeom prst="rect">
            <a:avLst/>
          </a:prstGeom>
        </p:spPr>
        <p:txBody>
          <a:bodyPr lIns="0" tIns="0" rIns="0" bIns="4032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—</a:t>
            </a:r>
          </a:p>
        </p:txBody>
      </p:sp>
      <p:pic>
        <p:nvPicPr>
          <p:cNvPr id="11" name="LogoFooter">
            <a:extLst>
              <a:ext uri="{FF2B5EF4-FFF2-40B4-BE49-F238E27FC236}">
                <a16:creationId xmlns:a16="http://schemas.microsoft.com/office/drawing/2014/main" id="{BB08CBEA-8100-48CC-9FC4-8A66553571A5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  <p:sp>
        <p:nvSpPr>
          <p:cNvPr id="14" name="CopyrightTex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D1FCD200-65D5-439C-AECC-B22E31B69313}"/>
              </a:ext>
            </a:extLst>
          </p:cNvPr>
          <p:cNvSpPr txBox="1"/>
          <p:nvPr userDrawn="1"/>
        </p:nvSpPr>
        <p:spPr bwMode="gray">
          <a:xfrm>
            <a:off x="331200" y="6522896"/>
            <a:ext cx="15336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</a:p>
        </p:txBody>
      </p:sp>
      <p:sp>
        <p:nvSpPr>
          <p:cNvPr id="8" name="Date dynamic" descr="{&quot;templafy&quot;:{&quot;id&quot;:&quot;90cefe14-ed60-43d8-88f0-4ad03091e025&quot;}}">
            <a:extLst>
              <a:ext uri="{FF2B5EF4-FFF2-40B4-BE49-F238E27FC236}">
                <a16:creationId xmlns:a16="http://schemas.microsoft.com/office/drawing/2014/main" id="{96E06C7F-9F82-898A-6F4F-CAF6B7DED755}"/>
              </a:ext>
            </a:extLst>
          </p:cNvPr>
          <p:cNvSpPr/>
          <p:nvPr userDrawn="1"/>
        </p:nvSpPr>
        <p:spPr bwMode="gray">
          <a:xfrm>
            <a:off x="2934000" y="6548400"/>
            <a:ext cx="1296000" cy="118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spcBef>
                <a:spcPts val="600"/>
              </a:spcBef>
            </a:pP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C702C89-CFA4-6C8F-96AF-900A18CAC7E2}"/>
              </a:ext>
            </a:extLst>
          </p:cNvPr>
          <p:cNvSpPr/>
          <p:nvPr userDrawn="1"/>
        </p:nvSpPr>
        <p:spPr bwMode="gray">
          <a:xfrm>
            <a:off x="2181600" y="6548400"/>
            <a:ext cx="644513" cy="118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spcBef>
                <a:spcPts val="600"/>
              </a:spcBef>
            </a:pPr>
            <a:r>
              <a:rPr lang="en-US" sz="800">
                <a:solidFill>
                  <a:schemeClr val="tx1"/>
                </a:solidFill>
              </a:rPr>
              <a:t>Slide </a:t>
            </a:r>
            <a:fld id="{6ACD6C49-4324-4266-B7DB-7E26C75ACED4}" type="slidenum">
              <a:rPr lang="en-US" sz="800" smtClean="0">
                <a:solidFill>
                  <a:schemeClr val="tx1"/>
                </a:solidFill>
              </a:rPr>
              <a:t>‹#›</a:t>
            </a:fld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40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0" r:id="rId2"/>
    <p:sldLayoutId id="2147483696" r:id="rId3"/>
    <p:sldLayoutId id="2147483703" r:id="rId4"/>
    <p:sldLayoutId id="2147483697" r:id="rId5"/>
    <p:sldLayoutId id="2147483704" r:id="rId6"/>
    <p:sldLayoutId id="2147483711" r:id="rId7"/>
    <p:sldLayoutId id="2147483712" r:id="rId8"/>
    <p:sldLayoutId id="2147483713" r:id="rId9"/>
    <p:sldLayoutId id="2147483714" r:id="rId10"/>
    <p:sldLayoutId id="2147483651" r:id="rId11"/>
    <p:sldLayoutId id="2147483652" r:id="rId12"/>
    <p:sldLayoutId id="2147483654" r:id="rId13"/>
    <p:sldLayoutId id="2147483698" r:id="rId14"/>
    <p:sldLayoutId id="2147483655" r:id="rId15"/>
    <p:sldLayoutId id="2147483705" r:id="rId16"/>
    <p:sldLayoutId id="2147483656" r:id="rId17"/>
    <p:sldLayoutId id="2147483706" r:id="rId18"/>
    <p:sldLayoutId id="2147483657" r:id="rId19"/>
    <p:sldLayoutId id="2147483707" r:id="rId20"/>
    <p:sldLayoutId id="2147483658" r:id="rId21"/>
    <p:sldLayoutId id="2147483708" r:id="rId22"/>
    <p:sldLayoutId id="2147483661" r:id="rId23"/>
    <p:sldLayoutId id="2147483662" r:id="rId24"/>
    <p:sldLayoutId id="2147483659" r:id="rId25"/>
    <p:sldLayoutId id="2147483660" r:id="rId26"/>
    <p:sldLayoutId id="2147483663" r:id="rId27"/>
    <p:sldLayoutId id="2147483664" r:id="rId28"/>
    <p:sldLayoutId id="2147483665" r:id="rId29"/>
    <p:sldLayoutId id="2147483666" r:id="rId30"/>
    <p:sldLayoutId id="2147483668" r:id="rId31"/>
    <p:sldLayoutId id="2147483670" r:id="rId32"/>
    <p:sldLayoutId id="2147483671" r:id="rId33"/>
    <p:sldLayoutId id="2147483669" r:id="rId34"/>
    <p:sldLayoutId id="2147483672" r:id="rId35"/>
    <p:sldLayoutId id="2147483673" r:id="rId36"/>
    <p:sldLayoutId id="2147483694" r:id="rId37"/>
    <p:sldLayoutId id="2147483674" r:id="rId38"/>
    <p:sldLayoutId id="2147483675" r:id="rId39"/>
    <p:sldLayoutId id="2147483676" r:id="rId40"/>
    <p:sldLayoutId id="2147483677" r:id="rId41"/>
    <p:sldLayoutId id="2147483678" r:id="rId42"/>
    <p:sldLayoutId id="2147483679" r:id="rId43"/>
    <p:sldLayoutId id="2147483680" r:id="rId44"/>
    <p:sldLayoutId id="2147483695" r:id="rId45"/>
    <p:sldLayoutId id="2147483682" r:id="rId46"/>
    <p:sldLayoutId id="2147483683" r:id="rId47"/>
    <p:sldLayoutId id="2147483684" r:id="rId48"/>
    <p:sldLayoutId id="2147483685" r:id="rId49"/>
    <p:sldLayoutId id="2147483686" r:id="rId50"/>
    <p:sldLayoutId id="2147483687" r:id="rId51"/>
    <p:sldLayoutId id="2147483667" r:id="rId52"/>
    <p:sldLayoutId id="2147483688" r:id="rId53"/>
    <p:sldLayoutId id="2147483689" r:id="rId54"/>
    <p:sldLayoutId id="2147483690" r:id="rId55"/>
    <p:sldLayoutId id="2147483691" r:id="rId56"/>
    <p:sldLayoutId id="2147483692" r:id="rId57"/>
    <p:sldLayoutId id="2147483699" r:id="rId58"/>
    <p:sldLayoutId id="2147483693" r:id="rId59"/>
    <p:sldLayoutId id="2147483709" r:id="rId60"/>
    <p:sldLayoutId id="2147483710" r:id="rId61"/>
    <p:sldLayoutId id="2147483715" r:id="rId6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91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91" rtl="0" eaLnBrk="1" latinLnBrk="0" hangingPunct="1">
        <a:spcBef>
          <a:spcPts val="600"/>
        </a:spcBef>
        <a:buFont typeface="ABBvoice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44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14" userDrawn="1">
          <p15:clr>
            <a:srgbClr val="F26B43"/>
          </p15:clr>
        </p15:guide>
        <p15:guide id="2" pos="7473" userDrawn="1">
          <p15:clr>
            <a:srgbClr val="F26B43"/>
          </p15:clr>
        </p15:guide>
        <p15:guide id="3" pos="209" userDrawn="1">
          <p15:clr>
            <a:srgbClr val="F26B43"/>
          </p15:clr>
        </p15:guide>
        <p15:guide id="4" orient="horz" pos="3891" userDrawn="1">
          <p15:clr>
            <a:srgbClr val="F26B43"/>
          </p15:clr>
        </p15:guide>
        <p15:guide id="5" pos="690" userDrawn="1">
          <p15:clr>
            <a:srgbClr val="F26B43"/>
          </p15:clr>
        </p15:guide>
        <p15:guide id="7" pos="825" userDrawn="1">
          <p15:clr>
            <a:srgbClr val="F26B43"/>
          </p15:clr>
        </p15:guide>
        <p15:guide id="8" pos="1307" userDrawn="1">
          <p15:clr>
            <a:srgbClr val="F26B43"/>
          </p15:clr>
        </p15:guide>
        <p15:guide id="9" pos="1442" userDrawn="1">
          <p15:clr>
            <a:srgbClr val="F26B43"/>
          </p15:clr>
        </p15:guide>
        <p15:guide id="10" pos="1923" userDrawn="1">
          <p15:clr>
            <a:srgbClr val="F26B43"/>
          </p15:clr>
        </p15:guide>
        <p15:guide id="11" pos="2058" userDrawn="1">
          <p15:clr>
            <a:srgbClr val="F26B43"/>
          </p15:clr>
        </p15:guide>
        <p15:guide id="12" pos="2540" userDrawn="1">
          <p15:clr>
            <a:srgbClr val="F26B43"/>
          </p15:clr>
        </p15:guide>
        <p15:guide id="13" pos="2675" userDrawn="1">
          <p15:clr>
            <a:srgbClr val="F26B43"/>
          </p15:clr>
        </p15:guide>
        <p15:guide id="14" pos="3156" userDrawn="1">
          <p15:clr>
            <a:srgbClr val="F26B43"/>
          </p15:clr>
        </p15:guide>
        <p15:guide id="15" pos="3293" userDrawn="1">
          <p15:clr>
            <a:srgbClr val="F26B43"/>
          </p15:clr>
        </p15:guide>
        <p15:guide id="16" pos="3773" userDrawn="1">
          <p15:clr>
            <a:srgbClr val="F26B43"/>
          </p15:clr>
        </p15:guide>
        <p15:guide id="17" pos="3909" userDrawn="1">
          <p15:clr>
            <a:srgbClr val="F26B43"/>
          </p15:clr>
        </p15:guide>
        <p15:guide id="18" pos="4389" userDrawn="1">
          <p15:clr>
            <a:srgbClr val="F26B43"/>
          </p15:clr>
        </p15:guide>
        <p15:guide id="19" pos="4526" userDrawn="1">
          <p15:clr>
            <a:srgbClr val="F26B43"/>
          </p15:clr>
        </p15:guide>
        <p15:guide id="20" pos="5006" userDrawn="1">
          <p15:clr>
            <a:srgbClr val="F26B43"/>
          </p15:clr>
        </p15:guide>
        <p15:guide id="21" pos="5142" userDrawn="1">
          <p15:clr>
            <a:srgbClr val="F26B43"/>
          </p15:clr>
        </p15:guide>
        <p15:guide id="22" pos="5622" userDrawn="1">
          <p15:clr>
            <a:srgbClr val="F26B43"/>
          </p15:clr>
        </p15:guide>
        <p15:guide id="23" pos="5759" userDrawn="1">
          <p15:clr>
            <a:srgbClr val="F26B43"/>
          </p15:clr>
        </p15:guide>
        <p15:guide id="24" pos="6239" userDrawn="1">
          <p15:clr>
            <a:srgbClr val="F26B43"/>
          </p15:clr>
        </p15:guide>
        <p15:guide id="25" pos="6375" userDrawn="1">
          <p15:clr>
            <a:srgbClr val="F26B43"/>
          </p15:clr>
        </p15:guide>
        <p15:guide id="26" pos="6857" userDrawn="1">
          <p15:clr>
            <a:srgbClr val="F26B43"/>
          </p15:clr>
        </p15:guide>
        <p15:guide id="27" pos="6992" userDrawn="1">
          <p15:clr>
            <a:srgbClr val="F26B43"/>
          </p15:clr>
        </p15:guide>
        <p15:guide id="28" orient="horz" pos="3473" userDrawn="1">
          <p15:clr>
            <a:srgbClr val="5ACBF0"/>
          </p15:clr>
        </p15:guide>
        <p15:guide id="29" orient="horz" pos="2411" userDrawn="1">
          <p15:clr>
            <a:srgbClr val="5ACBF0"/>
          </p15:clr>
        </p15:guide>
        <p15:guide id="30" orient="horz" pos="2277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735C43-164B-4B11-A679-24E66B17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MCP Training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5A999ABD-4182-4EAA-9866-43919EEDFE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/>
        <p:txBody>
          <a:bodyPr/>
          <a:lstStyle/>
          <a:p>
            <a:fld id="{22CA9B3B-16D5-4344-BB51-16723E796544}" type="datetime4">
              <a:rPr lang="en-US" smtClean="0"/>
              <a:t>June 24, 2025</a:t>
            </a:fld>
            <a:endParaRPr lang="en-US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069C5505-4342-4832-B0E2-4EFF848EB0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8D7E77EC-3704-4BAF-B996-4583B85744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</a:t>
            </a:fld>
            <a:endParaRPr lang="en-US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1868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BDE2-A182-1224-03D2-E4A2F840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Pre-trained Models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8574F1F-88E6-6166-DC84-0586AF5E807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3EA9FC6-4DF3-47E8-8260-6FE5AE4F2855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76957-AC4A-ACDD-F0CD-BBA0A5A3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5DFEC5-0E6C-F615-7CAC-64BCC90801CD}"/>
              </a:ext>
            </a:extLst>
          </p:cNvPr>
          <p:cNvSpPr/>
          <p:nvPr/>
        </p:nvSpPr>
        <p:spPr bwMode="gray">
          <a:xfrm>
            <a:off x="4004310" y="2488215"/>
            <a:ext cx="1463040" cy="94869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LLM/SLM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3711C3-2104-066C-84C4-3A0D4E4B88FA}"/>
              </a:ext>
            </a:extLst>
          </p:cNvPr>
          <p:cNvSpPr/>
          <p:nvPr/>
        </p:nvSpPr>
        <p:spPr bwMode="gray">
          <a:xfrm>
            <a:off x="2316480" y="2480310"/>
            <a:ext cx="1059180" cy="94869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User Query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BC010C-E5AA-5C57-277E-88D701F3DCA1}"/>
              </a:ext>
            </a:extLst>
          </p:cNvPr>
          <p:cNvSpPr/>
          <p:nvPr/>
        </p:nvSpPr>
        <p:spPr bwMode="gray">
          <a:xfrm>
            <a:off x="6096000" y="2480310"/>
            <a:ext cx="1463040" cy="948690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Knowledge only </a:t>
            </a:r>
            <a:r>
              <a:rPr lang="en-US" sz="1600" b="1" dirty="0" err="1">
                <a:solidFill>
                  <a:schemeClr val="tx1"/>
                </a:solidFill>
              </a:rPr>
              <a:t>upto</a:t>
            </a:r>
            <a:r>
              <a:rPr lang="en-US" sz="1600" b="1" dirty="0">
                <a:solidFill>
                  <a:schemeClr val="tx1"/>
                </a:solidFill>
              </a:rPr>
              <a:t> May 2024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4C6114-DB49-770D-7185-BAD4526695BE}"/>
              </a:ext>
            </a:extLst>
          </p:cNvPr>
          <p:cNvSpPr txBox="1"/>
          <p:nvPr/>
        </p:nvSpPr>
        <p:spPr bwMode="gray">
          <a:xfrm>
            <a:off x="3762375" y="2034102"/>
            <a:ext cx="1946910" cy="36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rgbClr val="FF0000"/>
                </a:solidFill>
              </a:rPr>
              <a:t>Pretrained up to say May 2024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F2EA95-D613-D432-0CFE-D7ED2441C146}"/>
              </a:ext>
            </a:extLst>
          </p:cNvPr>
          <p:cNvSpPr/>
          <p:nvPr/>
        </p:nvSpPr>
        <p:spPr bwMode="gray">
          <a:xfrm>
            <a:off x="733425" y="2594610"/>
            <a:ext cx="937260" cy="83439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A470B93-C5E1-6BD8-F7C7-7A4FFC995E94}"/>
              </a:ext>
            </a:extLst>
          </p:cNvPr>
          <p:cNvSpPr/>
          <p:nvPr/>
        </p:nvSpPr>
        <p:spPr bwMode="gray">
          <a:xfrm>
            <a:off x="1670685" y="2954655"/>
            <a:ext cx="645795" cy="158400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CE3F4D0-B489-2D57-7AFF-4AE853626666}"/>
              </a:ext>
            </a:extLst>
          </p:cNvPr>
          <p:cNvSpPr/>
          <p:nvPr/>
        </p:nvSpPr>
        <p:spPr bwMode="gray">
          <a:xfrm>
            <a:off x="3358515" y="2929080"/>
            <a:ext cx="645795" cy="158400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555290C-09C8-00B8-9D71-EE2717D3DA7E}"/>
              </a:ext>
            </a:extLst>
          </p:cNvPr>
          <p:cNvSpPr/>
          <p:nvPr/>
        </p:nvSpPr>
        <p:spPr bwMode="gray">
          <a:xfrm rot="10800000">
            <a:off x="5442585" y="2919150"/>
            <a:ext cx="645795" cy="158400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5A8FD1-D913-D414-DFE6-212D0F470C27}"/>
              </a:ext>
            </a:extLst>
          </p:cNvPr>
          <p:cNvSpPr/>
          <p:nvPr/>
        </p:nvSpPr>
        <p:spPr bwMode="gray">
          <a:xfrm>
            <a:off x="1971674" y="3694353"/>
            <a:ext cx="1774071" cy="94869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Answer with knowledge up to 2024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B057928-5D47-24B8-13E3-B57119E2907A}"/>
              </a:ext>
            </a:extLst>
          </p:cNvPr>
          <p:cNvSpPr/>
          <p:nvPr/>
        </p:nvSpPr>
        <p:spPr bwMode="gray">
          <a:xfrm rot="8176530">
            <a:off x="3620696" y="3723330"/>
            <a:ext cx="931057" cy="197885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C03C880-CE1B-06D0-D20C-6D57807A7786}"/>
              </a:ext>
            </a:extLst>
          </p:cNvPr>
          <p:cNvSpPr/>
          <p:nvPr/>
        </p:nvSpPr>
        <p:spPr bwMode="gray">
          <a:xfrm rot="13609719">
            <a:off x="1137386" y="3699544"/>
            <a:ext cx="931057" cy="197885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E3841F-E64B-47E7-6309-C1FB1126CD10}"/>
              </a:ext>
            </a:extLst>
          </p:cNvPr>
          <p:cNvSpPr txBox="1"/>
          <p:nvPr/>
        </p:nvSpPr>
        <p:spPr bwMode="gray">
          <a:xfrm>
            <a:off x="8355664" y="2387527"/>
            <a:ext cx="3242310" cy="28298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Answers are limited to its pretrained ability</a:t>
            </a:r>
          </a:p>
          <a:p>
            <a:pPr marL="285750" indent="-2857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Not open to live or real time information</a:t>
            </a:r>
          </a:p>
          <a:p>
            <a:pPr marL="285750" indent="-2857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For real time info, we need to connect to a tool/agent that can fetch needed information in real time</a:t>
            </a:r>
          </a:p>
          <a:p>
            <a:pPr algn="l">
              <a:spcBef>
                <a:spcPts val="1200"/>
              </a:spcBef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9287C6-2283-4F2C-1052-23E0BCE12272}"/>
              </a:ext>
            </a:extLst>
          </p:cNvPr>
          <p:cNvSpPr txBox="1"/>
          <p:nvPr/>
        </p:nvSpPr>
        <p:spPr bwMode="gray">
          <a:xfrm>
            <a:off x="9253975" y="1915233"/>
            <a:ext cx="1646588" cy="556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Bef>
                <a:spcPts val="1200"/>
              </a:spcBef>
            </a:pPr>
            <a:r>
              <a:rPr lang="en-US" b="1" dirty="0"/>
              <a:t>Observations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4E1AF6-3C77-863A-0FE1-645B9B2CBF2D}"/>
              </a:ext>
            </a:extLst>
          </p:cNvPr>
          <p:cNvSpPr/>
          <p:nvPr/>
        </p:nvSpPr>
        <p:spPr bwMode="gray">
          <a:xfrm>
            <a:off x="8172784" y="1579968"/>
            <a:ext cx="3651885" cy="3637368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7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/>
      <p:bldP spid="22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6D96-BBB7-DB01-5093-0349728D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be the possible approach ?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99ABED0-2ED9-E705-7CA5-3367936B89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3EA9FC6-4DF3-47E8-8260-6FE5AE4F2855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18588-8F02-C1E5-FB40-711BD236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FECAAD-D01B-F4DB-C215-E4A455FC7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87" y="2049746"/>
            <a:ext cx="4858950" cy="2065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3766B6-E454-D010-FECB-A1AA3BBDE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993" y="2049746"/>
            <a:ext cx="5407220" cy="20193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8BA63A-C3A7-4424-81BE-B1E839B9CF60}"/>
              </a:ext>
            </a:extLst>
          </p:cNvPr>
          <p:cNvSpPr txBox="1"/>
          <p:nvPr/>
        </p:nvSpPr>
        <p:spPr bwMode="gray">
          <a:xfrm>
            <a:off x="1960344" y="1714500"/>
            <a:ext cx="2834640" cy="3352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b="1" dirty="0"/>
              <a:t>Single user Interaction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0DEFB-B955-EDD0-E6BD-DE7ECF222517}"/>
              </a:ext>
            </a:extLst>
          </p:cNvPr>
          <p:cNvSpPr txBox="1"/>
          <p:nvPr/>
        </p:nvSpPr>
        <p:spPr bwMode="gray">
          <a:xfrm>
            <a:off x="7530564" y="1714500"/>
            <a:ext cx="3522246" cy="3352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b="1" dirty="0">
                <a:solidFill>
                  <a:srgbClr val="0070C0"/>
                </a:solidFill>
              </a:rPr>
              <a:t>Multiple user/Model Interaction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FA83E8-D9D0-6865-5E06-EECD59C34724}"/>
              </a:ext>
            </a:extLst>
          </p:cNvPr>
          <p:cNvSpPr txBox="1"/>
          <p:nvPr/>
        </p:nvSpPr>
        <p:spPr bwMode="gray">
          <a:xfrm>
            <a:off x="8275320" y="4220726"/>
            <a:ext cx="2240280" cy="367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b="1" dirty="0">
                <a:solidFill>
                  <a:schemeClr val="bg2"/>
                </a:solidFill>
              </a:rPr>
              <a:t>MXN Problem</a:t>
            </a:r>
          </a:p>
        </p:txBody>
      </p:sp>
    </p:spTree>
    <p:extLst>
      <p:ext uri="{BB962C8B-B14F-4D97-AF65-F5344CB8AC3E}">
        <p14:creationId xmlns:p14="http://schemas.microsoft.com/office/powerpoint/2010/main" val="261425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DC11-7B0D-0565-896B-B0E31B7C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MCP (Model Context Protocol)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F577105-B18B-304E-9FF3-21FBC7981B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4F835BF-356F-552C-7FD7-8C823F7E4F8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3EA9FC6-4DF3-47E8-8260-6FE5AE4F2855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7C95A-ADC1-E1E4-BDBC-3B07400F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AA7234-0ED2-EA91-3A51-5BC608B35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421" y="1427440"/>
            <a:ext cx="7779177" cy="25501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5687D7-32EA-FDE4-CF12-239EFDA1D508}"/>
              </a:ext>
            </a:extLst>
          </p:cNvPr>
          <p:cNvSpPr/>
          <p:nvPr/>
        </p:nvSpPr>
        <p:spPr bwMode="gray">
          <a:xfrm>
            <a:off x="1931670" y="3423961"/>
            <a:ext cx="2011680" cy="52578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M1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197F72-3070-EFB9-D552-51E018DC7BA5}"/>
              </a:ext>
            </a:extLst>
          </p:cNvPr>
          <p:cNvSpPr/>
          <p:nvPr/>
        </p:nvSpPr>
        <p:spPr bwMode="gray">
          <a:xfrm>
            <a:off x="1931670" y="4320991"/>
            <a:ext cx="2011680" cy="52578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D69AB7-F0BF-4FC6-6353-26C8EF1FAD05}"/>
              </a:ext>
            </a:extLst>
          </p:cNvPr>
          <p:cNvSpPr txBox="1"/>
          <p:nvPr/>
        </p:nvSpPr>
        <p:spPr bwMode="gray">
          <a:xfrm>
            <a:off x="4869180" y="4983480"/>
            <a:ext cx="26289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/>
              <a:t>3 + 3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4E1A70-AC87-2163-9B33-E60A46A8DD0C}"/>
              </a:ext>
            </a:extLst>
          </p:cNvPr>
          <p:cNvSpPr txBox="1"/>
          <p:nvPr/>
        </p:nvSpPr>
        <p:spPr bwMode="gray">
          <a:xfrm>
            <a:off x="8553450" y="4640069"/>
            <a:ext cx="2628900" cy="367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/>
              <a:t>3 x 3 = 9</a:t>
            </a:r>
          </a:p>
        </p:txBody>
      </p:sp>
    </p:spTree>
    <p:extLst>
      <p:ext uri="{BB962C8B-B14F-4D97-AF65-F5344CB8AC3E}">
        <p14:creationId xmlns:p14="http://schemas.microsoft.com/office/powerpoint/2010/main" val="186872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175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688ABDF-33AF-1714-656E-E5B85A9B021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3EA9FC6-4DF3-47E8-8260-6FE5AE4F2855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0F8DA-9D08-F849-EB4A-E80768A6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9543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75917-25B7-D712-2FFD-E8FF4ABFC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2CF175A-B7E2-30B6-CBDC-DDFE243DF95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3EA9FC6-4DF3-47E8-8260-6FE5AE4F2855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37B75-7983-3B29-C5EF-F8CA7E2C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9AF301-6964-A673-FC9E-A07154FEC7C2}"/>
              </a:ext>
            </a:extLst>
          </p:cNvPr>
          <p:cNvSpPr/>
          <p:nvPr/>
        </p:nvSpPr>
        <p:spPr bwMode="gray">
          <a:xfrm>
            <a:off x="1536163" y="1891588"/>
            <a:ext cx="1644863" cy="176584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>
                <a:solidFill>
                  <a:schemeClr val="tx1"/>
                </a:solidFill>
              </a:rPr>
              <a:t>Inputs</a:t>
            </a:r>
          </a:p>
        </p:txBody>
      </p:sp>
      <p:sp>
        <p:nvSpPr>
          <p:cNvPr id="32" name="Titel 32">
            <a:extLst>
              <a:ext uri="{FF2B5EF4-FFF2-40B4-BE49-F238E27FC236}">
                <a16:creationId xmlns:a16="http://schemas.microsoft.com/office/drawing/2014/main" id="{7EE66944-B6E2-88C1-0DEA-4AF7B535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67" y="682313"/>
            <a:ext cx="7865335" cy="360456"/>
          </a:xfrm>
        </p:spPr>
        <p:txBody>
          <a:bodyPr/>
          <a:lstStyle/>
          <a:p>
            <a:r>
              <a:rPr lang="en-US"/>
              <a:t>Process Outline – Tech stack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9870233-B762-8B16-4192-1A50568B0DE9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 bwMode="gray">
          <a:xfrm>
            <a:off x="5819711" y="2710352"/>
            <a:ext cx="543437" cy="3200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30D1C81-18B7-48A1-1CDC-0475296D4F8A}"/>
              </a:ext>
            </a:extLst>
          </p:cNvPr>
          <p:cNvSpPr txBox="1"/>
          <p:nvPr/>
        </p:nvSpPr>
        <p:spPr bwMode="gray">
          <a:xfrm>
            <a:off x="3961506" y="3030450"/>
            <a:ext cx="1376422" cy="10720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>
                <a:solidFill>
                  <a:srgbClr val="FFFF00"/>
                </a:solidFill>
              </a:rPr>
              <a:t>Step 2:</a:t>
            </a:r>
          </a:p>
          <a:p>
            <a:pPr algn="ctr">
              <a:spcBef>
                <a:spcPts val="600"/>
              </a:spcBef>
            </a:pPr>
            <a:r>
              <a:rPr lang="en-US" sz="1200">
                <a:solidFill>
                  <a:schemeClr val="bg1"/>
                </a:solidFill>
              </a:rPr>
              <a:t>Extract list of equipment &amp; their connectivity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254D6-ABEF-63BE-1445-08B76D6C981C}"/>
              </a:ext>
            </a:extLst>
          </p:cNvPr>
          <p:cNvSpPr txBox="1"/>
          <p:nvPr/>
        </p:nvSpPr>
        <p:spPr bwMode="gray">
          <a:xfrm>
            <a:off x="1619122" y="2245596"/>
            <a:ext cx="619097" cy="249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>
                <a:solidFill>
                  <a:schemeClr val="tx1"/>
                </a:solidFill>
              </a:rPr>
              <a:t>RFQ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B2723-1E31-3538-EC55-B4F2990DBAC5}"/>
              </a:ext>
            </a:extLst>
          </p:cNvPr>
          <p:cNvSpPr txBox="1"/>
          <p:nvPr/>
        </p:nvSpPr>
        <p:spPr bwMode="gray">
          <a:xfrm>
            <a:off x="2366780" y="2198234"/>
            <a:ext cx="814246" cy="355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>
                <a:solidFill>
                  <a:schemeClr val="tx1"/>
                </a:solidFill>
              </a:rPr>
              <a:t>BOM from CPR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57B3E-95F5-54C7-F9A6-2150D3B8C399}"/>
              </a:ext>
            </a:extLst>
          </p:cNvPr>
          <p:cNvSpPr txBox="1"/>
          <p:nvPr/>
        </p:nvSpPr>
        <p:spPr bwMode="gray">
          <a:xfrm>
            <a:off x="458347" y="3144021"/>
            <a:ext cx="957456" cy="7524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>
                <a:solidFill>
                  <a:srgbClr val="FFFF00"/>
                </a:solidFill>
              </a:rPr>
              <a:t>Proposed Algorithm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FFA83-83CE-C671-2532-B45ACBADE4A5}"/>
              </a:ext>
            </a:extLst>
          </p:cNvPr>
          <p:cNvSpPr txBox="1"/>
          <p:nvPr/>
        </p:nvSpPr>
        <p:spPr bwMode="gray">
          <a:xfrm>
            <a:off x="1778725" y="3000813"/>
            <a:ext cx="1299411" cy="10838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>
                <a:solidFill>
                  <a:srgbClr val="FFFF00"/>
                </a:solidFill>
              </a:rPr>
              <a:t>Step 1:</a:t>
            </a:r>
          </a:p>
          <a:p>
            <a:pPr algn="ctr">
              <a:spcBef>
                <a:spcPts val="600"/>
              </a:spcBef>
            </a:pPr>
            <a:r>
              <a:rPr lang="en-US" sz="1200">
                <a:solidFill>
                  <a:schemeClr val="bg1"/>
                </a:solidFill>
              </a:rPr>
              <a:t>Take RFQ and BOM as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C75C8-BDD9-E43C-A868-A7C8BF8E5C13}"/>
              </a:ext>
            </a:extLst>
          </p:cNvPr>
          <p:cNvSpPr txBox="1"/>
          <p:nvPr/>
        </p:nvSpPr>
        <p:spPr bwMode="gray">
          <a:xfrm>
            <a:off x="5749674" y="3030450"/>
            <a:ext cx="1226947" cy="10720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>
                <a:solidFill>
                  <a:srgbClr val="FFFF00"/>
                </a:solidFill>
              </a:rPr>
              <a:t>Step 3:</a:t>
            </a:r>
          </a:p>
          <a:p>
            <a:pPr algn="ctr">
              <a:spcBef>
                <a:spcPts val="600"/>
              </a:spcBef>
            </a:pPr>
            <a:r>
              <a:rPr lang="en-US" sz="1200">
                <a:solidFill>
                  <a:schemeClr val="bg1"/>
                </a:solidFill>
              </a:rPr>
              <a:t>Refer standard Topology/ Architecture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E25833-EB56-4666-0A0A-CA849319544D}"/>
              </a:ext>
            </a:extLst>
          </p:cNvPr>
          <p:cNvSpPr txBox="1"/>
          <p:nvPr/>
        </p:nvSpPr>
        <p:spPr bwMode="gray">
          <a:xfrm>
            <a:off x="5276273" y="2260048"/>
            <a:ext cx="1086875" cy="450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>
                <a:solidFill>
                  <a:schemeClr val="tx1"/>
                </a:solidFill>
              </a:rPr>
              <a:t>Standard Syst Architecture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4D145B-8302-0E3F-B1CD-5BE9EFCC0DD1}"/>
              </a:ext>
            </a:extLst>
          </p:cNvPr>
          <p:cNvSpPr txBox="1"/>
          <p:nvPr/>
        </p:nvSpPr>
        <p:spPr bwMode="gray">
          <a:xfrm>
            <a:off x="7868943" y="3030450"/>
            <a:ext cx="1174417" cy="10720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>
                <a:solidFill>
                  <a:srgbClr val="FFFF00"/>
                </a:solidFill>
              </a:rPr>
              <a:t>Step 4:</a:t>
            </a:r>
          </a:p>
          <a:p>
            <a:pPr algn="ctr">
              <a:spcBef>
                <a:spcPts val="600"/>
              </a:spcBef>
            </a:pPr>
            <a:r>
              <a:rPr lang="en-US" sz="1200">
                <a:solidFill>
                  <a:schemeClr val="bg1"/>
                </a:solidFill>
              </a:rPr>
              <a:t>Generate altered architecture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634903-D8B7-F2B7-8939-DF2BB3EDA7C1}"/>
              </a:ext>
            </a:extLst>
          </p:cNvPr>
          <p:cNvSpPr txBox="1"/>
          <p:nvPr/>
        </p:nvSpPr>
        <p:spPr bwMode="gray">
          <a:xfrm>
            <a:off x="9955270" y="3042167"/>
            <a:ext cx="1690808" cy="10720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>
                <a:solidFill>
                  <a:srgbClr val="FFFF00"/>
                </a:solidFill>
              </a:rPr>
              <a:t>Step 5:</a:t>
            </a:r>
          </a:p>
          <a:p>
            <a:pPr algn="ctr">
              <a:spcBef>
                <a:spcPts val="600"/>
              </a:spcBef>
            </a:pPr>
            <a:r>
              <a:rPr lang="en-US" sz="1200">
                <a:solidFill>
                  <a:schemeClr val="bg1"/>
                </a:solidFill>
              </a:rPr>
              <a:t>Provide in downloadable/editable format (</a:t>
            </a:r>
            <a:r>
              <a:rPr lang="en-US" sz="1200" err="1">
                <a:solidFill>
                  <a:schemeClr val="bg1"/>
                </a:solidFill>
              </a:rPr>
              <a:t>svg</a:t>
            </a:r>
            <a:r>
              <a:rPr lang="en-US" sz="1200">
                <a:solidFill>
                  <a:schemeClr val="bg1"/>
                </a:solidFill>
              </a:rPr>
              <a:t>, </a:t>
            </a:r>
            <a:r>
              <a:rPr lang="en-US" sz="1200" err="1">
                <a:solidFill>
                  <a:schemeClr val="bg1"/>
                </a:solidFill>
              </a:rPr>
              <a:t>vsdx</a:t>
            </a:r>
            <a:r>
              <a:rPr lang="en-US" sz="12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A340311-3D2F-F94F-F2C3-CE4934AE25AC}"/>
              </a:ext>
            </a:extLst>
          </p:cNvPr>
          <p:cNvSpPr/>
          <p:nvPr/>
        </p:nvSpPr>
        <p:spPr bwMode="gray">
          <a:xfrm>
            <a:off x="1411951" y="3405158"/>
            <a:ext cx="353723" cy="230170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 w="12700"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9B4E81E-2D97-D481-DFA7-3C04537F68DA}"/>
              </a:ext>
            </a:extLst>
          </p:cNvPr>
          <p:cNvSpPr/>
          <p:nvPr/>
        </p:nvSpPr>
        <p:spPr bwMode="gray">
          <a:xfrm>
            <a:off x="3093470" y="3428643"/>
            <a:ext cx="868035" cy="214417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 w="12700"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341780F-1882-94D7-8F9E-4D6C9CC5BE81}"/>
              </a:ext>
            </a:extLst>
          </p:cNvPr>
          <p:cNvSpPr/>
          <p:nvPr/>
        </p:nvSpPr>
        <p:spPr bwMode="gray">
          <a:xfrm>
            <a:off x="5329796" y="3405160"/>
            <a:ext cx="428553" cy="237900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 w="12700"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2592620-D220-8B0B-48C9-EB146F35B80C}"/>
              </a:ext>
            </a:extLst>
          </p:cNvPr>
          <p:cNvSpPr/>
          <p:nvPr/>
        </p:nvSpPr>
        <p:spPr bwMode="gray">
          <a:xfrm>
            <a:off x="6973380" y="3405157"/>
            <a:ext cx="887886" cy="230171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 w="12700"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79ED7CB-D217-63FA-2511-440DAA277233}"/>
              </a:ext>
            </a:extLst>
          </p:cNvPr>
          <p:cNvSpPr/>
          <p:nvPr/>
        </p:nvSpPr>
        <p:spPr bwMode="gray">
          <a:xfrm>
            <a:off x="9051037" y="3405159"/>
            <a:ext cx="904233" cy="230169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 w="12700"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BB7EF2-3126-24CC-6C8A-45C021F52D6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 bwMode="gray">
          <a:xfrm>
            <a:off x="1928671" y="2495571"/>
            <a:ext cx="499760" cy="5052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86B97F-09BE-B7CB-C6B0-01F63D05210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 bwMode="gray">
          <a:xfrm flipH="1">
            <a:off x="2428431" y="2553310"/>
            <a:ext cx="345472" cy="4475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821584-28FD-392A-4730-9E0A922E1347}"/>
              </a:ext>
            </a:extLst>
          </p:cNvPr>
          <p:cNvSpPr txBox="1"/>
          <p:nvPr/>
        </p:nvSpPr>
        <p:spPr bwMode="gray">
          <a:xfrm>
            <a:off x="3209620" y="3266482"/>
            <a:ext cx="560607" cy="5075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/>
              <a:t>Use LLM</a:t>
            </a:r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D21E8-D8D0-4919-A991-030175C7A547}"/>
              </a:ext>
            </a:extLst>
          </p:cNvPr>
          <p:cNvSpPr txBox="1"/>
          <p:nvPr/>
        </p:nvSpPr>
        <p:spPr bwMode="gray">
          <a:xfrm>
            <a:off x="3919905" y="4070923"/>
            <a:ext cx="1459624" cy="5224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>
                <a:solidFill>
                  <a:srgbClr val="0070C0"/>
                </a:solidFill>
              </a:rPr>
              <a:t>Creates Nodes and edges list for Graph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31B9BB-F97E-00DD-31F6-082CA9C78918}"/>
              </a:ext>
            </a:extLst>
          </p:cNvPr>
          <p:cNvSpPr txBox="1"/>
          <p:nvPr/>
        </p:nvSpPr>
        <p:spPr bwMode="gray">
          <a:xfrm>
            <a:off x="7091697" y="3266482"/>
            <a:ext cx="542432" cy="5075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/>
              <a:t>Z3 SMT solver</a:t>
            </a:r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7B5B00-4BF4-E09A-ED92-FF0B1618CECD}"/>
              </a:ext>
            </a:extLst>
          </p:cNvPr>
          <p:cNvSpPr txBox="1"/>
          <p:nvPr/>
        </p:nvSpPr>
        <p:spPr bwMode="gray">
          <a:xfrm>
            <a:off x="9194975" y="3242891"/>
            <a:ext cx="505915" cy="5075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b="1" err="1"/>
              <a:t>Graphviz</a:t>
            </a:r>
            <a:endParaRPr 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7C7E28-D1BE-5D3A-A0C6-3E35B98432A9}"/>
              </a:ext>
            </a:extLst>
          </p:cNvPr>
          <p:cNvSpPr txBox="1"/>
          <p:nvPr/>
        </p:nvSpPr>
        <p:spPr bwMode="gray">
          <a:xfrm>
            <a:off x="6533247" y="4010035"/>
            <a:ext cx="1723947" cy="10029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>
                <a:solidFill>
                  <a:srgbClr val="0070C0"/>
                </a:solidFill>
              </a:rPr>
              <a:t>Apply Constraints, remove the nodes and edges that are not part of the extracted list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A8B79E-CEA3-5273-3D25-68128DCCE792}"/>
              </a:ext>
            </a:extLst>
          </p:cNvPr>
          <p:cNvSpPr txBox="1"/>
          <p:nvPr/>
        </p:nvSpPr>
        <p:spPr bwMode="gray">
          <a:xfrm>
            <a:off x="1630141" y="4140253"/>
            <a:ext cx="1723947" cy="5224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>
                <a:solidFill>
                  <a:srgbClr val="0070C0"/>
                </a:solidFill>
              </a:rPr>
              <a:t>Input can be in the form of a list of Components with their metadata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83C147-1C45-FE0F-4D61-58668F389A76}"/>
              </a:ext>
            </a:extLst>
          </p:cNvPr>
          <p:cNvSpPr txBox="1"/>
          <p:nvPr/>
        </p:nvSpPr>
        <p:spPr bwMode="gray">
          <a:xfrm>
            <a:off x="563154" y="5258520"/>
            <a:ext cx="3588847" cy="9505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100" b="1"/>
              <a:t>Example: </a:t>
            </a:r>
            <a:r>
              <a:rPr lang="en-US" sz="1100"/>
              <a:t>"The web server connects to the database through an API" can be converted to ⟶ </a:t>
            </a:r>
            <a:r>
              <a:rPr lang="en-US" sz="1100" err="1"/>
              <a:t>WebServer</a:t>
            </a:r>
            <a:r>
              <a:rPr lang="en-US" sz="1100"/>
              <a:t> ⟶ API ⟶ Database</a:t>
            </a:r>
          </a:p>
          <a:p>
            <a:pPr algn="l"/>
            <a:r>
              <a:rPr lang="en-US" sz="1100"/>
              <a:t>where ⟶ is the connectivity (edge) while webserver, API, Database are the equipment (nodes)</a:t>
            </a:r>
          </a:p>
          <a:p>
            <a:pPr algn="l">
              <a:spcBef>
                <a:spcPts val="600"/>
              </a:spcBef>
            </a:pPr>
            <a:endParaRPr lang="en-US" sz="11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A490C3-6CBF-B7A3-E124-3E822CB9D2C6}"/>
              </a:ext>
            </a:extLst>
          </p:cNvPr>
          <p:cNvSpPr/>
          <p:nvPr/>
        </p:nvSpPr>
        <p:spPr bwMode="gray">
          <a:xfrm>
            <a:off x="458347" y="5196091"/>
            <a:ext cx="3749268" cy="9505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1C5EA0-6B70-1B55-415C-A15CDD8BD0C2}"/>
              </a:ext>
            </a:extLst>
          </p:cNvPr>
          <p:cNvSpPr txBox="1"/>
          <p:nvPr/>
        </p:nvSpPr>
        <p:spPr bwMode="gray">
          <a:xfrm>
            <a:off x="6701712" y="1283975"/>
            <a:ext cx="3695154" cy="7614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100" b="1"/>
              <a:t>Equipment #1 </a:t>
            </a:r>
            <a:r>
              <a:rPr lang="en-US" sz="1100"/>
              <a:t>(equip name, mapped icon image, equipment's dimensions, A list of other equipment to be connected to this equipment)</a:t>
            </a:r>
          </a:p>
          <a:p>
            <a:pPr algn="l"/>
            <a:r>
              <a:rPr lang="en-US" sz="1100" b="1"/>
              <a:t>Equipment #2 </a:t>
            </a:r>
            <a:r>
              <a:rPr lang="en-US" sz="1100"/>
              <a:t>……. </a:t>
            </a:r>
            <a:r>
              <a:rPr lang="en-US" sz="1100" b="1"/>
              <a:t>Equipment #N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1314C1-8A82-430F-3140-96B256150269}"/>
              </a:ext>
            </a:extLst>
          </p:cNvPr>
          <p:cNvSpPr/>
          <p:nvPr/>
        </p:nvSpPr>
        <p:spPr bwMode="gray">
          <a:xfrm>
            <a:off x="6596904" y="1206579"/>
            <a:ext cx="3799962" cy="92445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4F3E02-D8A6-8302-C437-BA58E51796AA}"/>
              </a:ext>
            </a:extLst>
          </p:cNvPr>
          <p:cNvCxnSpPr>
            <a:cxnSpLocks/>
            <a:stCxn id="14" idx="0"/>
            <a:endCxn id="36" idx="1"/>
          </p:cNvCxnSpPr>
          <p:nvPr/>
        </p:nvCxnSpPr>
        <p:spPr bwMode="gray">
          <a:xfrm flipV="1">
            <a:off x="5819711" y="1668807"/>
            <a:ext cx="777193" cy="591241"/>
          </a:xfrm>
          <a:prstGeom prst="straightConnector1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FC812A-DE7E-40BF-2007-BAB9C28C0C2C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 bwMode="gray">
          <a:xfrm flipH="1">
            <a:off x="2332981" y="4662706"/>
            <a:ext cx="159134" cy="533385"/>
          </a:xfrm>
          <a:prstGeom prst="straightConnector1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B64EF0A-EBD6-28B4-3AB6-E3D87A87FD0B}"/>
              </a:ext>
            </a:extLst>
          </p:cNvPr>
          <p:cNvSpPr txBox="1"/>
          <p:nvPr/>
        </p:nvSpPr>
        <p:spPr bwMode="gray">
          <a:xfrm>
            <a:off x="9451224" y="5388294"/>
            <a:ext cx="2478492" cy="10720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100" b="1">
                <a:solidFill>
                  <a:srgbClr val="002060"/>
                </a:solidFill>
              </a:rPr>
              <a:t>Technology Stack:</a:t>
            </a:r>
          </a:p>
          <a:p>
            <a:pPr marL="228600" indent="-228600" algn="l">
              <a:buAutoNum type="arabicPeriod"/>
            </a:pPr>
            <a:r>
              <a:rPr lang="en-US" sz="1100">
                <a:solidFill>
                  <a:srgbClr val="002060"/>
                </a:solidFill>
              </a:rPr>
              <a:t>LLM</a:t>
            </a:r>
          </a:p>
          <a:p>
            <a:pPr marL="228600" indent="-228600">
              <a:buAutoNum type="arabicPeriod"/>
            </a:pPr>
            <a:r>
              <a:rPr lang="en-US" sz="1100">
                <a:solidFill>
                  <a:srgbClr val="002060"/>
                </a:solidFill>
              </a:rPr>
              <a:t>Microsoft Z3 SMT (Satisfiability Modulo Theories) Solver</a:t>
            </a:r>
          </a:p>
          <a:p>
            <a:pPr marL="228600" indent="-228600">
              <a:buAutoNum type="arabicPeriod"/>
            </a:pPr>
            <a:r>
              <a:rPr lang="en-US" sz="1100" err="1">
                <a:solidFill>
                  <a:srgbClr val="002060"/>
                </a:solidFill>
              </a:rPr>
              <a:t>Graphviz</a:t>
            </a:r>
            <a:endParaRPr lang="en-US" sz="11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0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5437-ADD2-4609-07A7-E284AB29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84830-3036-7C89-2A07-F2DEBA5436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4A0D-5D82-5E66-C044-DF92635C6F4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DB5395-98C6-4CBF-B4BC-980D38AFE8B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8ACCFC-FCF8-8986-2295-8A265FA0B3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EEB6BEE-CA30-353A-F9B0-7F0B97F1C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03FCA37-0E8E-9BAF-DCDA-7CE33149339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3EA9FC6-4DF3-47E8-8260-6FE5AE4F2855}" type="datetime4">
              <a:rPr lang="en-US" noProof="0" smtClean="0"/>
              <a:t>June 24, 2025</a:t>
            </a:fld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34985-7D85-DC42-9BEC-7DADACCC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4292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BB Master">
  <a:themeElements>
    <a:clrScheme name="Custom 3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262626"/>
      </a:accent1>
      <a:accent2>
        <a:srgbClr val="6E6E6E"/>
      </a:accent2>
      <a:accent3>
        <a:srgbClr val="A9A9A9"/>
      </a:accent3>
      <a:accent4>
        <a:srgbClr val="D2D2D2"/>
      </a:accent4>
      <a:accent5>
        <a:srgbClr val="F0F0F0"/>
      </a:accent5>
      <a:accent6>
        <a:srgbClr val="FAFAFA"/>
      </a:accent6>
      <a:hlink>
        <a:srgbClr val="D90000"/>
      </a:hlink>
      <a:folHlink>
        <a:srgbClr val="FF000F"/>
      </a:folHlink>
    </a:clrScheme>
    <a:fontScheme name="ABBvoice">
      <a:majorFont>
        <a:latin typeface="ABBvoice"/>
        <a:ea typeface="ABBvoice"/>
        <a:cs typeface="ABBvoice"/>
      </a:majorFont>
      <a:minorFont>
        <a:latin typeface="ABBvoice"/>
        <a:ea typeface="ABBvoice"/>
        <a:cs typeface="ABBvo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>
          <a:solidFill>
            <a:schemeClr val="accent4"/>
          </a:solidFill>
        </a:ln>
      </a:spPr>
      <a:bodyPr rtlCol="0" anchor="ctr"/>
      <a:lstStyle>
        <a:defPPr algn="ctr">
          <a:spcBef>
            <a:spcPts val="600"/>
          </a:spcBef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algn="l">
          <a:spcBef>
            <a:spcPts val="600"/>
          </a:spcBef>
          <a:defRPr sz="1400" dirty="0" smtClean="0"/>
        </a:defPPr>
      </a:lstStyle>
    </a:txDef>
  </a:objectDefaults>
  <a:extraClrSchemeLst/>
  <a:custClrLst>
    <a:custClr name="Blue">
      <a:srgbClr val="004C97"/>
    </a:custClr>
    <a:custClr name="Green">
      <a:srgbClr val="007A33"/>
    </a:custClr>
    <a:custClr name="Yellow">
      <a:srgbClr val="FFD100"/>
    </a:custClr>
    <a:custClr name="Red Grey">
      <a:srgbClr val="817275"/>
    </a:custClr>
    <a:custClr name="Green Grey">
      <a:srgbClr val="6B7173"/>
    </a:custClr>
    <a:custClr name="Blue Grey">
      <a:srgbClr val="5B6F80"/>
    </a:custClr>
    <a:custClr name="Violet Grey">
      <a:srgbClr val="78838E"/>
    </a:custClr>
  </a:custClrLst>
  <a:extLst>
    <a:ext uri="{05A4C25C-085E-4340-85A3-A5531E510DB2}">
      <thm15:themeFamily xmlns:thm15="http://schemas.microsoft.com/office/thememl/2012/main" name="ABB PPT Template Templafy 2021120.pptx" id="{636D59D8-4D47-4D62-9970-5569608586F8}" vid="{6FA9D2F3-2CBF-4267-9EAB-EDA28A34CA0B}"/>
    </a:ext>
  </a:extLst>
</a:theme>
</file>

<file path=ppt/theme/theme2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0.xml><?xml version="1.0" encoding="utf-8"?>
<TemplafySlideTemplateConfiguration><![CDATA[{"slideVersion":1,"isValidatorEnabled":false,"isLocked":false,"elementsMetadata":[],"slideId":"638200966397547855","enableDocumentContentUpdater":false,"version":"2.0"}]]></TemplafySlideTemplateConfiguratio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65AE0EF257964D88D58CDD26FF6FB4" ma:contentTypeVersion="18" ma:contentTypeDescription="Create a new document." ma:contentTypeScope="" ma:versionID="ebc69f1898b8a2152468f3d2b5a724ad">
  <xsd:schema xmlns:xsd="http://www.w3.org/2001/XMLSchema" xmlns:xs="http://www.w3.org/2001/XMLSchema" xmlns:p="http://schemas.microsoft.com/office/2006/metadata/properties" xmlns:ns3="39b3d6f0-1d9f-4927-a041-9ad086586c42" xmlns:ns4="2d335d1e-5014-4e7f-994f-63395e4df510" targetNamespace="http://schemas.microsoft.com/office/2006/metadata/properties" ma:root="true" ma:fieldsID="862ab998b3d4454bf10accdbf5b12b9f" ns3:_="" ns4:_="">
    <xsd:import namespace="39b3d6f0-1d9f-4927-a041-9ad086586c42"/>
    <xsd:import namespace="2d335d1e-5014-4e7f-994f-63395e4df51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Location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b3d6f0-1d9f-4927-a041-9ad086586c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335d1e-5014-4e7f-994f-63395e4df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d335d1e-5014-4e7f-994f-63395e4df510" xsi:nil="true"/>
  </documentManagement>
</p:properties>
</file>

<file path=customXml/item4.xml><?xml version="1.0" encoding="utf-8"?>
<Update>
  <Cmd case="SkabelonDesign.DocumentData:DefineData" variableName="DocumentRevisionIdLabelAndValue">
    <Doc.CustomXml.ABB_Coll_DocumentRevisionId>
      <s><![CDATA[Rev.: ]]></s>
      <Doc.CustomXml.ABB_Coll_DocumentRevisionId/>
    </Doc.CustomXml.ABB_Coll_DocumentRevisionId>
    <s/>
  </Cmd>
  <Cmd case="SkabelonDesign.DocumentData:DefineData" variableName="PPMetadata">
    <Doc.CustomXml.ABB_Coll_DocumentId>
      <s><![CDATA[Document ID: ]]></s>
      <Doc.CustomXml.ABB_Coll_DocumentId/>
    </Doc.CustomXml.ABB_Coll_DocumentId>
    <s/>
  </Cmd>
  <Cmd case="SkabelonDesign.DocumentData:DefineData" variableName="SecurityLevel">
    <Doc.CustomXml.ABB_Coll_SecurityLevel>
      <Doc.CustomXml.ABB_Coll_SecurityLevel/>
    </Doc.CustomXml.ABB_Coll_SecurityLevel>
    <s/>
  </Cmd>
  <Cmd case="BaseExtensions:If" if-1-type="DOCUMENTDATA" if-1-key="SecurityLevel" if-1-value="Internal">
    <True>
      <Cmd case="BaseExtensions:show-hide-pp" show="True" ShapeNames="Internal"/>
      <Cmd case="BaseExtensions:show-hide-pp" show="False" ShapeNames="Confidential"/>
      <Cmd case="BaseExtensions:show-hide-pp" show="False" ShapeNames="Strictly"/>
      <Cmd case="BaseExtensions:show-hide-pp" show="False" ShapeNames="Public"/>
    </True>
  </Cmd>
  <Cmd case="BaseExtensions:If" if-1-type="DOCUMENTDATA" if-1-key="SecurityLevel" if-1-value="Confidential">
    <True>
      <Cmd case="BaseExtensions:show-hide-pp" show="False" ShapeNames="Internal"/>
      <Cmd case="BaseExtensions:show-hide-pp" show="True" ShapeNames="Confidential"/>
      <Cmd case="BaseExtensions:show-hide-pp" show="False" ShapeNames="Strictly"/>
      <Cmd case="BaseExtensions:show-hide-pp" show="False" ShapeNames="Public"/>
    </True>
  </Cmd>
  <Cmd case="BaseExtensions:If" if-1-type="DOCUMENTDATA" if-1-key="SecurityLevel" if-1-value="Strictly Confidential">
    <True>
      <Cmd case="BaseExtensions:show-hide-pp" show="False" ShapeNames="Internal"/>
      <Cmd case="BaseExtensions:show-hide-pp" show="False" ShapeNames="Confidential"/>
      <Cmd case="BaseExtensions:show-hide-pp" show="True" ShapeNames="Strictly"/>
      <Cmd case="BaseExtensions:show-hide-pp" show="False" ShapeNames="Public"/>
    </True>
  </Cmd>
  <Cmd case="BaseExtensions:If" if-1-type="DOCUMENTDATA" if-1-key="SecurityLevel" if-1-value="Public">
    <True>
      <Cmd case="BaseExtensions:show-hide-pp" show="False" ShapeNames="Internal"/>
      <Cmd case="BaseExtensions:show-hide-pp" show="False" ShapeNames="Confidential"/>
      <Cmd case="BaseExtensions:show-hide-pp" show="False" ShapeNames="Strictly"/>
      <Cmd case="BaseExtensions:show-hide-pp" show="True" ShapeNames="Public"/>
    </True>
  </Cmd>
  <Cmd case="BaseExtensions:If" if-1-type="docpropmap" if-1-key="TemplafyTenantId" if-1-value="+abb;+abbqa">
    <True>
      <Cmd case="BaseExtensions:find-shape-bring-to-front" copyDelete="true" layout-1-name="Cover C" shape-1-name-1="Revision" shape-1-name-2="Copyright" shape-1-name-3="DocumentID" shape-1-name-4="Logo" shape-1-name-5="Classification" layout-2-name="Cover D" shape-2-name-1="Revision" shape-2-name-2="Copyright" shape-2-name-3="DocumentID" shape-2-name-4="Logo" shape-2-name-5="Classification" layout-3-name="Cover E" shape-3-name-1="Classification" layout-4-name="Cover F" shape-4-name-1="Classification" layout-5-name="Picture full screen" shape-5-name-6="Slide number" shape-5-name-7="Date dynamic" shape-5-name-8="CopyrightText" shape-5-name-9="LogoFooter"/>
    </True>
  </Cmd>
  <Cmd case="BaseExtensions:If" if-1-type="documentprop" if-1-key="hideDate" if-1-value="True">
    <True>
      <cmd case="BaseExtensions:show-hide-pp" show="true" ShapeNames="Date dynamic" ToggleOnActiveSlide="false"/>
    </True>
    <False>
      <cmd case="BaseExtensions:show-hide-pp" show="false" ShapeNames="Date dynamic" ToggleOnActiveSlide="false"/>
    </False>
  </Cmd>
  <Cmd case="BaseExtensions:If" if-1-type="documentprop" if-1-key="hideSlideNumber" if-1-value="True">
    <True>
      <cmd case="BaseExtensions:show-hide-pp" show="true" ShapeNames="Slide number" ToggleOnActiveSlide="false"/>
    </True>
    <False>
      <cmd case="BaseExtensions:show-hide-pp" show="false" ShapeNames="Slide number" ToggleOnActiveSlide="false"/>
    </False>
  </Cmd>
  <Cmd case="BaseExtensions:If" if-1-type="documentprop" if-1-key="hideCopyright" if-1-value="True">
    <True>
      <Cmd case="BaseExtensions:show-hide-pp" show="true" ShapeNames="CopyrightText" ToggleOnActiveSlide="false"/>
    </True>
    <False>
      <Cmd case="BaseExtensions:show-hide-pp" show="false" ShapeNames="CopyrightText" ToggleOnActiveSlide="false"/>
    </False>
  </Cmd>
  <Cmd case="BaseExtensions:If" if-1-type="documentprop" if-1-key="hideLogo" if-1-value="True">
    <True>
      <Cmd case="BaseExtensions:show-hide-pp" show="true" ShapeNames="LogoFooter" ToggleOnActiveSlide="false"/>
    </True>
    <False>
      <Cmd case="BaseExtensions:show-hide-pp" show="false" ShapeNames="LogoFooter" ToggleOnActiveSlide="false"/>
    </False>
  </Cmd>
</Update>
</file>

<file path=customXml/item5.xml><?xml version="1.0" encoding="utf-8"?>
<TemplafyFormConfiguration><![CDATA[{"formFields":[{"required":false,"placeholder":"","lines":1,"defaultValue":"","shareValue":false,"type":"textBox","name":"DocumentID","label":"Document ID"},{"required":false,"placeholder":"","lines":1,"defaultValue":"","shareValue":false,"type":"textBox","name":"DocumentTitle","label":"Document Title"},{"required":false,"placeholder":"","lines":1,"shareValue":false,"type":"textBox","name":"ProjectName","label":"Project Name"},{"required":false,"maxLength":10,"placeholder":"","lines":1,"defaultValue":"","shareValue":false,"type":"textBox","name":"Revision","label":"Revision"},{"required":false,"shareValue":false,"type":"datePicker","name":"ApprovalDate","label":"Approval Date"},{"required":false,"placeholder":"","lines":1,"shareValue":false,"type":"textBox","name":"ApprovedByPerson","label":"Approved By Person"},{"required":false,"shareValue":false,"type":"datePicker","name":"PreparedDate","label":"Displayed Date"},{"required":false,"placeholder":"","lines":1,"defaultValue":"","shareValue":false,"type":"textBox","name":"PreparedByPerson","label":"Prepared By Person"},{"distinct":false,"hideIfNoUserInteractionRequired":false,"required":false,"defaultValue":"Presentation","autoSelectFirstOption":false,"shareValue":false,"type":"dropDown","dataSourceName":"DocumentKinds","dataSourceFieldName":"DocumentKind","name":"DocumentKind","label":"Document Kind"},{"distinct":false,"hideIfNoUserInteractionRequired":false,"required":false,"defaultValue":"en","autoSelectFirstOption":false,"shareValue":false,"type":"dropDown","dataSourceName":"LanguageCodes","dataSourceFieldName":"Name","name":"Language","label":"Language"},{"distinct":false,"hideIfNoUserInteractionRequired":false,"required":false,"defaultValue":"Draft","autoSelectFirstOption":false,"shareValue":false,"type":"dropDown","dataSourceName":"LifeCycleStatus","dataSourceFieldName":"Name","name":"LifeCycleStatus","label":"Life Cycle Status"},{"required":false,"placeholder":"","lines":1,"defaultValue":"","shareValue":false,"type":"textBox","name":"OwningOrganization","label":"Owning Organization"},{"distinct":false,"hideIfNoUserInteractionRequired":false,"required":false,"defaultValue":"1 Blank / No selection","autoSelectFirstOption":false,"shareValue":false,"type":"dropDown","dataSourceName":"SecurityLevels","dataSourceFieldName":"Name","name":"SecurityLevel","label":"Security Level"},{"helpTexts":{},"spacing":{},"type":"instructions","name":"PleaseSelectWhichFooterElementsDoYouWantToInclude","label":"Please select which footer elements do you want to include: "},{"defaultValue":{"fixedValue":true},"helpTexts":{},"spacing":{},"shareValue":false,"type":"checkBox","name":"Date","label":"Date"},{"defaultValue":{"fixedValue":true},"helpTexts":{},"spacing":{},"shareValue":false,"type":"checkBox","name":"SlideNumber","label":"Slide number"},{"defaultValue":{"fixedValue":true},"helpTexts":{},"spacing":{},"shareValue":false,"type":"checkBox","name":"Copyright","label":"Copyright"},{"defaultValue":{"fixedValue":true},"helpTexts":{},"spacing":{},"shareValue":false,"type":"checkBox","name":"Logo","label":"Logo"}],"formDataEntries":[{"name":"DocumentKind","value":"Xf4c5ExOMmwV3HQHUQBEpB2LxBdNippzF1PxgQ/XIi0="},{"name":"Language","value":"nVWUwVCH4hPlxqXy4HP9YtfdIMCGVn0BS77jADLFKoo="},{"name":"LifeCycleStatus","value":"QnWOujKLJp1RvJFaXvBl6HPTKUr9NiUrF8/eA/+Hz0E="},{"name":"SecurityLevel","value":"AjUfbU7fcmJ9ahnATTBBemZ2fau3JMwZtl4s3Acf4Qc="},{"name":"Date","value":"/qSOYQOhULkeur4k+TWcKw=="},{"name":"SlideNumber","value":"/qSOYQOhULkeur4k+TWcKw=="},{"name":"Copyright","value":"/qSOYQOhULkeur4k+TWcKw=="},{"name":"Logo","value":"/qSOYQOhULkeur4k+TWcKw=="}]}]]></TemplafyFormConfiguration>
</file>

<file path=customXml/item6.xml><?xml version="1.0" encoding="utf-8"?>
<TemplafyTemplateConfiguration><![CDATA[{"elementsMetadata":[{"type":"shape","id":"90cefe14-ed60-43d8-88f0-4ad03091e025","elementConfiguration":{"binding":"{{FormatDateTime(Form.PreparedDate, \"MMMM d, yyyy\")}}","visibility":"","type":"text","disableUpdates":false}},{"type":"shape","id":"af4a5e0e-0509-4fea-810c-aaf15cefe97e","elementConfiguration":{"width":"4.25 cm","height":"0.7 cm","image":"{{Form.SecurityLevel.Classification}}","type":"image","disableUpdates":false}},{"type":"shape","id":"a838528d-70ed-4d4c-8dbd-414474f55dd9","elementConfiguration":{"width":"4.25 cm","height":"0.7 cm","image":"{{Form.SecurityLevel.Classification}}","type":"image","disableUpdates":false}},{"type":"shape","id":"8d11535e-ce94-48a9-b777-d05e314c051d","elementConfiguration":{"width":"4.25 cm","height":"0.7 cm","image":"{{Form.SecurityLevel.Classification}}","type":"image","disableUpdates":false}},{"type":"shape","id":"be526408-ac36-4fbc-a341-755f6854ea5d","elementConfiguration":{"width":"4.25 cm","height":"0.7 cm","image":"{{Form.SecurityLevel.Classification}}","type":"image","disableUpdates":false}},{"type":"shape","id":"d9da1d87-11a4-4659-893e-aa5746093ddf","elementConfiguration":{"width":"4.25 cm","height":"0.7 cm","image":"{{Form.SecurityLevel.Classification}}","type":"image","disableUpdates":false}},{"type":"shape","id":"33c3163c-939e-4d3d-8b15-3bbaf1ba2659","elementConfiguration":{"width":"4.25 cm","height":"0.7 cm","image":"{{Form.SecurityLevel.Classification}}","type":"image","disableUpdates":false}},{"type":"shape","id":"b0c9ed31-e9f5-43ba-aa94-cc01658f538d","elementConfiguration":{"width":"4.25 cm","height":"0.7 cm","image":"{{Form.SecurityLevel.Classification}}","type":"image","disableUpdates":false}},{"type":"shape","id":"d9ba40e5-c11f-4a8a-b0c9-4b2eb2897fab","elementConfiguration":{"width":"4.25 cm","height":"0.7 cm","image":"{{Form.SecurityLevel.Classification}}","type":"image","disableUpdates":false}},{"type":"shape","id":"8c43379d-0844-459e-98fb-8404916350d4","elementConfiguration":{"width":"4.25 cm","height":"0.7 cm","image":"{{Form.SecurityLevel.Classification}}","type":"image","disableUpdates":false}},{"type":"shape","id":"f4d5a819-eb17-4ba1-b345-c6eb96a8f3cf","elementConfiguration":{"width":"4.25 cm","height":"0.7 cm","image":"{{Form.SecurityLevel.Classification}}","type":"image","disableUpdates":false}}],"transformationConfigurations":[{"binding":"{{Form.DocumentID}}","namespace":"http://schemas.microsoft.com/office/2006/metadata/properties","path":"/p:properties/documentManagement/*[local-name()=\"ABB_Coll_DocumentId\"]","disableUpdates":false,"type":"customXmlValue"},{"namespace":"http://schemas.microsoft.com/office/2006/metadata/properties","path":"/p:properties/documentManagement/*[local-name()=\"o8cb8facb2054f9d919ea0674048ef40\"]","termId":"{{Form.Language.TermID}}","termName":"{{Form.Language.Name}}","disableUpdates":false,"type":"customXmlManagedMetadata"},{"namespace":"http://schemas.microsoft.com/office/2006/metadata/properties","path":"/p:properties/documentManagement/*[local-name()=\"na4369807a744182aff6832bcef961df\"]","termId":"{{Form.DocumentKind.TermID}}","termName":"{{Form.DocumentKind.DocumentKind}}","disableUpdates":false,"type":"customXmlManagedMetadata"},{"binding":"{{Form.Revision}}","namespace":"http://schemas.microsoft.com/office/2006/metadata/properties","path":"/p:properties/documentManagement/*[local-name()=\"ABB_Coll_DocumentRevisionId\"]","disableUpdates":false,"type":"customXmlValue"},{"binding":"{{Form.LifeCycleStatus.Name}}","namespace":"http://schemas.microsoft.com/office/2006/metadata/properties","path":"/p:properties/documentManagement/*[local-name()=\"ABB_Coll_LifecycleStatus\"]","disableUpdates":false,"type":"customXmlValue"},{"binding":"{{Form.ApprovalDate}}","namespace":"http://schemas.microsoft.com/office/2006/metadata/properties","path":"/p:properties/documentManagement/*[local-name()=\"ABB_Coll_ApprovalDate\"]","disableUpdates":false,"type":"customXmlDateTimeValue"},{"binding":"{{Form.ApprovedByPerson}}","namespace":"http://schemas.microsoft.com/office/2006/metadata/properties","path":"/p:properties/documentManagement/*[local-name()=\"ABB_Coll_ApprovedByPerson\"]","disableUpdates":false,"type":"customXmlValue"},{"binding":"{{Form.PreparedByPerson}}","namespace":"http://schemas.microsoft.com/office/2006/metadata/properties","path":"/p:properties/documentManagement/*[local-name()=\"ABB_Coll_PreparedByPerson\"]","disableUpdates":false,"type":"customXmlValue"},{"binding":"{{Form.OwningOrganization}}","namespace":"http://schemas.microsoft.com/office/2006/metadata/properties","path":"/p:properties/documentManagement/*[local-name()=\"ABB_Coll_OwningOrganization\"]","disableUpdates":false,"type":"customXmlValue"},{"binding":"{{Form.SecurityLevel.Name}}","namespace":"http://schemas.microsoft.com/office/2006/metadata/properties","path":"/p:properties/documentManagement/*[local-name()=\"ABB_Coll_SecurityLevel\"]","disableUpdates":false,"type":"customXmlValue"},{"binding":"{{Form.PreparedDate}}","namespace":"http://schemas.microsoft.com/office/2006/metadata/properties","path":"/p:properties/documentManagement/*[local-name()=\"ABB_Coll_PreparedDate\"]","disableUpdates":false,"type":"customXmlDateTimeValue"},{"propertyName":"title","propertyValue":"{{Form.DocumentTitle}}","disableUpdates":false,"type":"documentProperty"},{"propertyName":"BrandName","propertyValue":"{{UserProfile.Brand.Name}}","disableUpdates":false,"type":"customDocumentProperty"},{"propertyName":"hideDate","propertyValue":"{{Form.Date}}","disableUpdates":false,"type":"customDocumentProperty"},{"propertyName":"hideSlideNumber","propertyValue":"{{Form.SlideNumber}}","disableUpdates":false,"type":"customDocumentProperty"},{"propertyName":"hideCopyright","propertyValue":"{{Form.Copyright}}","disableUpdates":false,"type":"customDocumentProperty"},{"propertyName":"hideLogo","propertyValue":"{{Form.Logo}}","disableUpdates":false,"type":"customDocumentProperty"},{"language":"{{DocumentLanguage}}","disableUpdates":false,"type":"proofingLanguage"},{"propertyName":"BrandName","propertyValue":"{{UserProfile.Brand.Name}}","disableUpdates":false,"type":"customDocumentProperty"},{"propertyName":"hideDate","propertyValue":"{{Form.Date}}","disableUpdates":false,"type":"customDocumentProperty"},{"propertyName":"hideSlideNumber","propertyValue":"{{Form.SlideNumber}}","disableUpdates":false,"type":"customDocumentProperty"},{"propertyName":"hideCopyright","propertyValue":"{{Form.Copyright}}","disableUpdates":false,"type":"customDocumentProperty"},{"propertyName":"hideLogo","propertyValue":"{{Form.Logo}}","disableUpdates":false,"type":"customDocumentProperty"}],"templateName":"ABB - Blank with Dynamics - 20230511 - 2","templateDescription":"","enableDocumentContentUpdater":true,"version":"2.0"}]]></TemplafyTemplateConfiguration>
</file>

<file path=customXml/item7.xml><?xml version="1.0" encoding="utf-8"?>
<TemplafySlideTemplateConfiguration><![CDATA[{"slideVersion":1,"isValidatorEnabled":false,"isLocked":false,"elementsMetadata":[{"type":"shape","elementConfiguration":{"width":"4.25 cm","height":"0.7 cm","image":"{{Form.SecurityLevel.Classification}}","type":"image","disableUpdates":false}}],"slideId":"638200966397366570","enableDocumentContentUpdater":false,"version":"2.0"}]]></TemplafySlideTemplateConfiguration>
</file>

<file path=customXml/item8.xml><?xml version="1.0" encoding="utf-8"?>
<TemplafySlideFormConfiguration><![CDATA[{"formFields":[{"distinct":false,"hideIfNoUserInteractionRequired":false,"required":false,"defaultValue":"1 Blank / No selection","autoSelectFirstOption":false,"shareValue":false,"type":"dropDown","dataSourceName":"SecurityLevels","dataSourceFieldName":"Name","name":"SecurityLevel","label":"Security Level"}],"formDataEntries":[]}]]></TemplafySlideForm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E296156F-3DB4-48ED-BF14-FAC9F0C4F584}">
  <ds:schemaRefs>
    <ds:schemaRef ds:uri="http://schemas.microsoft.com/sharepoint/v3/contenttype/forms"/>
  </ds:schemaRefs>
</ds:datastoreItem>
</file>

<file path=customXml/itemProps10.xml><?xml version="1.0" encoding="utf-8"?>
<ds:datastoreItem xmlns:ds="http://schemas.openxmlformats.org/officeDocument/2006/customXml" ds:itemID="{DD3C33AD-792D-4526-B706-A09FEA4C6707}">
  <ds:schemaRefs/>
</ds:datastoreItem>
</file>

<file path=customXml/itemProps2.xml><?xml version="1.0" encoding="utf-8"?>
<ds:datastoreItem xmlns:ds="http://schemas.openxmlformats.org/officeDocument/2006/customXml" ds:itemID="{852951F1-986E-468D-B323-8FC3914B98E1}">
  <ds:schemaRefs>
    <ds:schemaRef ds:uri="2d335d1e-5014-4e7f-994f-63395e4df510"/>
    <ds:schemaRef ds:uri="39b3d6f0-1d9f-4927-a041-9ad086586c4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0F01761-FF92-45AA-AFD3-07A4C4C43484}">
  <ds:schemaRefs>
    <ds:schemaRef ds:uri="2d335d1e-5014-4e7f-994f-63395e4df510"/>
    <ds:schemaRef ds:uri="39b3d6f0-1d9f-4927-a041-9ad086586c4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3701DADA-2F68-45DF-8F02-C8ED25A02974}">
  <ds:schemaRefs/>
</ds:datastoreItem>
</file>

<file path=customXml/itemProps5.xml><?xml version="1.0" encoding="utf-8"?>
<ds:datastoreItem xmlns:ds="http://schemas.openxmlformats.org/officeDocument/2006/customXml" ds:itemID="{88746BAB-2507-4F3A-B16E-ED38367EE530}">
  <ds:schemaRefs/>
</ds:datastoreItem>
</file>

<file path=customXml/itemProps6.xml><?xml version="1.0" encoding="utf-8"?>
<ds:datastoreItem xmlns:ds="http://schemas.openxmlformats.org/officeDocument/2006/customXml" ds:itemID="{D2280EEE-F7B5-4B82-8B3F-6C5291CE43BF}">
  <ds:schemaRefs/>
</ds:datastoreItem>
</file>

<file path=customXml/itemProps7.xml><?xml version="1.0" encoding="utf-8"?>
<ds:datastoreItem xmlns:ds="http://schemas.openxmlformats.org/officeDocument/2006/customXml" ds:itemID="{583016FA-8CF4-49F0-B3A3-2E0DED7C71BA}">
  <ds:schemaRefs/>
</ds:datastoreItem>
</file>

<file path=customXml/itemProps8.xml><?xml version="1.0" encoding="utf-8"?>
<ds:datastoreItem xmlns:ds="http://schemas.openxmlformats.org/officeDocument/2006/customXml" ds:itemID="{3ECD800E-71F1-48A7-95FD-4E027165EBAE}">
  <ds:schemaRefs/>
</ds:datastoreItem>
</file>

<file path=customXml/itemProps9.xml><?xml version="1.0" encoding="utf-8"?>
<ds:datastoreItem xmlns:ds="http://schemas.openxmlformats.org/officeDocument/2006/customXml" ds:itemID="{55E46940-6434-4A2E-97B3-DE85BC1783F5}">
  <ds:schemaRefs/>
</ds:datastoreItem>
</file>

<file path=docMetadata/LabelInfo.xml><?xml version="1.0" encoding="utf-8"?>
<clbl:labelList xmlns:clbl="http://schemas.microsoft.com/office/2020/mipLabelMetadata">
  <clbl:label id="{d792d246-d363-40e2-82bc-6f0655128b68}" enabled="1" method="Standard" siteId="{372ee9e0-9ce0-4033-a64a-c07073a91ec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ABB PPT Template Templafy 2021120</Template>
  <TotalTime>1210</TotalTime>
  <Words>318</Words>
  <Application>Microsoft Office PowerPoint</Application>
  <PresentationFormat>Widescreen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ABBvoice</vt:lpstr>
      <vt:lpstr>ABBvoice Light</vt:lpstr>
      <vt:lpstr>ABBvoiceOffice</vt:lpstr>
      <vt:lpstr>Arial</vt:lpstr>
      <vt:lpstr>ABB Master</vt:lpstr>
      <vt:lpstr>MCP Training</vt:lpstr>
      <vt:lpstr>Limitation of Pre-trained Models</vt:lpstr>
      <vt:lpstr>What could be the possible approach ?</vt:lpstr>
      <vt:lpstr>MCP (Model Context Protocol)</vt:lpstr>
      <vt:lpstr>PowerPoint Presentation</vt:lpstr>
      <vt:lpstr>PowerPoint Presentation</vt:lpstr>
      <vt:lpstr>Process Outline – Tech stack</vt:lpstr>
      <vt:lpstr>PowerPoint Presentation</vt:lpstr>
    </vt:vector>
  </TitlesOfParts>
  <Company>ABB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RFQ Stream updates</dc:title>
  <dc:creator>ABB</dc:creator>
  <cp:lastModifiedBy>Bhanu Chander V</cp:lastModifiedBy>
  <cp:revision>2</cp:revision>
  <dcterms:created xsi:type="dcterms:W3CDTF">2023-11-26T07:15:43Z</dcterms:created>
  <dcterms:modified xsi:type="dcterms:W3CDTF">2025-06-24T05:44:03Z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eDate">
    <vt:lpwstr>True</vt:lpwstr>
  </property>
  <property fmtid="{D5CDD505-2E9C-101B-9397-08002B2CF9AE}" pid="3" name="hideSlideNumber">
    <vt:lpwstr>True</vt:lpwstr>
  </property>
  <property fmtid="{D5CDD505-2E9C-101B-9397-08002B2CF9AE}" pid="4" name="hideCopyright">
    <vt:lpwstr>True</vt:lpwstr>
  </property>
  <property fmtid="{D5CDD505-2E9C-101B-9397-08002B2CF9AE}" pid="5" name="hideLogo">
    <vt:lpwstr>True</vt:lpwstr>
  </property>
  <property fmtid="{D5CDD505-2E9C-101B-9397-08002B2CF9AE}" pid="6" name="TemplafyTimeStamp">
    <vt:lpwstr>2023-05-19T12:37:20</vt:lpwstr>
  </property>
  <property fmtid="{D5CDD505-2E9C-101B-9397-08002B2CF9AE}" pid="7" name="TemplafyTenantId">
    <vt:lpwstr>abb</vt:lpwstr>
  </property>
  <property fmtid="{D5CDD505-2E9C-101B-9397-08002B2CF9AE}" pid="8" name="TemplafyTemplateId">
    <vt:lpwstr>638200966374366508</vt:lpwstr>
  </property>
  <property fmtid="{D5CDD505-2E9C-101B-9397-08002B2CF9AE}" pid="9" name="TemplafyUserProfileId">
    <vt:lpwstr>637979501898778985</vt:lpwstr>
  </property>
  <property fmtid="{D5CDD505-2E9C-101B-9397-08002B2CF9AE}" pid="10" name="TemplafyLanguageCode">
    <vt:lpwstr>en-US</vt:lpwstr>
  </property>
  <property fmtid="{D5CDD505-2E9C-101B-9397-08002B2CF9AE}" pid="11" name="BrandName">
    <vt:lpwstr>ABB</vt:lpwstr>
  </property>
  <property fmtid="{D5CDD505-2E9C-101B-9397-08002B2CF9AE}" pid="12" name="TemplafyFromBlank">
    <vt:bool>true</vt:bool>
  </property>
  <property fmtid="{D5CDD505-2E9C-101B-9397-08002B2CF9AE}" pid="13" name="ContentTypeId">
    <vt:lpwstr>0x0101001C65AE0EF257964D88D58CDD26FF6FB4</vt:lpwstr>
  </property>
</Properties>
</file>