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  <p:sldMasterId id="2147483707" r:id="rId7"/>
  </p:sldMasterIdLst>
  <p:notesMasterIdLst>
    <p:notesMasterId r:id="rId30"/>
  </p:notesMasterIdLst>
  <p:handoutMasterIdLst>
    <p:handoutMasterId r:id="rId31"/>
  </p:handoutMasterIdLst>
  <p:sldIdLst>
    <p:sldId id="256" r:id="rId8"/>
    <p:sldId id="2142532801" r:id="rId9"/>
    <p:sldId id="2142532783" r:id="rId10"/>
    <p:sldId id="2142532807" r:id="rId11"/>
    <p:sldId id="2142532802" r:id="rId12"/>
    <p:sldId id="2142532809" r:id="rId13"/>
    <p:sldId id="2142532808" r:id="rId14"/>
    <p:sldId id="2142532818" r:id="rId15"/>
    <p:sldId id="2142532812" r:id="rId16"/>
    <p:sldId id="2142532813" r:id="rId17"/>
    <p:sldId id="2142532814" r:id="rId18"/>
    <p:sldId id="2142532815" r:id="rId19"/>
    <p:sldId id="2142532816" r:id="rId20"/>
    <p:sldId id="2142532817" r:id="rId21"/>
    <p:sldId id="2142532819" r:id="rId22"/>
    <p:sldId id="2142532821" r:id="rId23"/>
    <p:sldId id="2142532822" r:id="rId24"/>
    <p:sldId id="2142532823" r:id="rId25"/>
    <p:sldId id="2142532824" r:id="rId26"/>
    <p:sldId id="2142532825" r:id="rId27"/>
    <p:sldId id="2142532826" r:id="rId28"/>
    <p:sldId id="258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Novelli" initials="MN" lastIdx="13" clrIdx="0">
    <p:extLst>
      <p:ext uri="{19B8F6BF-5375-455C-9EA6-DF929625EA0E}">
        <p15:presenceInfo xmlns:p15="http://schemas.microsoft.com/office/powerpoint/2012/main" userId="S::maurizio.novelli@it.abb.com::c73c2d3c-853a-4bb6-b8a4-dde443a144ba" providerId="AD"/>
      </p:ext>
    </p:extLst>
  </p:cmAuthor>
  <p:cmAuthor id="2" name="Marcin Kania" initials="MK" lastIdx="12" clrIdx="1">
    <p:extLst>
      <p:ext uri="{19B8F6BF-5375-455C-9EA6-DF929625EA0E}">
        <p15:presenceInfo xmlns:p15="http://schemas.microsoft.com/office/powerpoint/2012/main" userId="S::marcin.kania@pl.abb.com::8d98f03e-9dfa-4dda-8747-407a142fe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D7F"/>
    <a:srgbClr val="FFECD9"/>
    <a:srgbClr val="FFCC99"/>
    <a:srgbClr val="FFB9B9"/>
    <a:srgbClr val="F4E2B6"/>
    <a:srgbClr val="ECCC7C"/>
    <a:srgbClr val="C7E6A4"/>
    <a:srgbClr val="FF99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AE85C-BA25-455D-82E4-5B88A849FD07}" v="190" dt="2024-07-30T17:20:30.87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28" autoAdjust="0"/>
  </p:normalViewPr>
  <p:slideViewPr>
    <p:cSldViewPr snapToGrid="0">
      <p:cViewPr varScale="1">
        <p:scale>
          <a:sx n="54" d="100"/>
          <a:sy n="54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er V" userId="146ea9cd-88e8-4270-bc2b-da76f2ce2add" providerId="ADAL" clId="{AD5AE85C-BA25-455D-82E4-5B88A849FD07}"/>
    <pc:docChg chg="undo redo custSel addSld delSld modSld sldOrd">
      <pc:chgData name="Bhanu Chander V" userId="146ea9cd-88e8-4270-bc2b-da76f2ce2add" providerId="ADAL" clId="{AD5AE85C-BA25-455D-82E4-5B88A849FD07}" dt="2024-07-30T17:20:30.876" v="2891"/>
      <pc:docMkLst>
        <pc:docMk/>
      </pc:docMkLst>
      <pc:sldChg chg="modSp mod">
        <pc:chgData name="Bhanu Chander V" userId="146ea9cd-88e8-4270-bc2b-da76f2ce2add" providerId="ADAL" clId="{AD5AE85C-BA25-455D-82E4-5B88A849FD07}" dt="2024-07-30T17:18:26.486" v="2888" actId="403"/>
        <pc:sldMkLst>
          <pc:docMk/>
          <pc:sldMk cId="3918223930" sldId="256"/>
        </pc:sldMkLst>
        <pc:spChg chg="mod">
          <ac:chgData name="Bhanu Chander V" userId="146ea9cd-88e8-4270-bc2b-da76f2ce2add" providerId="ADAL" clId="{AD5AE85C-BA25-455D-82E4-5B88A849FD07}" dt="2024-07-30T17:18:26.486" v="2888" actId="403"/>
          <ac:spMkLst>
            <pc:docMk/>
            <pc:sldMk cId="3918223930" sldId="256"/>
            <ac:spMk id="2" creationId="{5D5D1499-B4FA-4E6B-9DCD-90C16836F671}"/>
          </ac:spMkLst>
        </pc:spChg>
        <pc:spChg chg="mod">
          <ac:chgData name="Bhanu Chander V" userId="146ea9cd-88e8-4270-bc2b-da76f2ce2add" providerId="ADAL" clId="{AD5AE85C-BA25-455D-82E4-5B88A849FD07}" dt="2024-07-30T17:01:18.160" v="2561" actId="20577"/>
          <ac:spMkLst>
            <pc:docMk/>
            <pc:sldMk cId="3918223930" sldId="256"/>
            <ac:spMk id="5" creationId="{D063B52A-D0AD-F2D6-0A50-3E074BFDB0F6}"/>
          </ac:spMkLst>
        </pc:spChg>
      </pc:sldChg>
      <pc:sldChg chg="del">
        <pc:chgData name="Bhanu Chander V" userId="146ea9cd-88e8-4270-bc2b-da76f2ce2add" providerId="ADAL" clId="{AD5AE85C-BA25-455D-82E4-5B88A849FD07}" dt="2024-07-30T16:42:46.685" v="2186" actId="47"/>
        <pc:sldMkLst>
          <pc:docMk/>
          <pc:sldMk cId="599525126" sldId="2142532762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2742582468" sldId="2142532772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1998455856" sldId="2142532775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4044222093" sldId="2142532776"/>
        </pc:sldMkLst>
      </pc:sldChg>
      <pc:sldChg chg="addSp delSp modSp mod delAnim modAnim">
        <pc:chgData name="Bhanu Chander V" userId="146ea9cd-88e8-4270-bc2b-da76f2ce2add" providerId="ADAL" clId="{AD5AE85C-BA25-455D-82E4-5B88A849FD07}" dt="2024-07-30T17:15:22.991" v="2871"/>
        <pc:sldMkLst>
          <pc:docMk/>
          <pc:sldMk cId="1385513903" sldId="2142532783"/>
        </pc:sldMkLst>
        <pc:spChg chg="mod">
          <ac:chgData name="Bhanu Chander V" userId="146ea9cd-88e8-4270-bc2b-da76f2ce2add" providerId="ADAL" clId="{AD5AE85C-BA25-455D-82E4-5B88A849FD07}" dt="2024-07-30T17:11:36.405" v="2772" actId="313"/>
          <ac:spMkLst>
            <pc:docMk/>
            <pc:sldMk cId="1385513903" sldId="2142532783"/>
            <ac:spMk id="2" creationId="{33A26F86-ACFE-8A1A-B8B2-EB4E23B1707C}"/>
          </ac:spMkLst>
        </pc:spChg>
        <pc:spChg chg="add mod">
          <ac:chgData name="Bhanu Chander V" userId="146ea9cd-88e8-4270-bc2b-da76f2ce2add" providerId="ADAL" clId="{AD5AE85C-BA25-455D-82E4-5B88A849FD07}" dt="2024-07-30T17:14:35.139" v="2849" actId="113"/>
          <ac:spMkLst>
            <pc:docMk/>
            <pc:sldMk cId="1385513903" sldId="2142532783"/>
            <ac:spMk id="4" creationId="{99018856-81B0-5C45-57D9-8E88BFE46FA8}"/>
          </ac:spMkLst>
        </pc:spChg>
        <pc:spChg chg="mod">
          <ac:chgData name="Bhanu Chander V" userId="146ea9cd-88e8-4270-bc2b-da76f2ce2add" providerId="ADAL" clId="{AD5AE85C-BA25-455D-82E4-5B88A849FD07}" dt="2024-07-30T17:14:35.139" v="2849" actId="113"/>
          <ac:spMkLst>
            <pc:docMk/>
            <pc:sldMk cId="1385513903" sldId="2142532783"/>
            <ac:spMk id="7" creationId="{1AB5F91B-9E45-6E24-AD4F-77581F075ED4}"/>
          </ac:spMkLst>
        </pc:spChg>
        <pc:spChg chg="mod">
          <ac:chgData name="Bhanu Chander V" userId="146ea9cd-88e8-4270-bc2b-da76f2ce2add" providerId="ADAL" clId="{AD5AE85C-BA25-455D-82E4-5B88A849FD07}" dt="2024-07-30T17:09:43.018" v="2721" actId="1037"/>
          <ac:spMkLst>
            <pc:docMk/>
            <pc:sldMk cId="1385513903" sldId="2142532783"/>
            <ac:spMk id="8" creationId="{9CCC5429-8A09-FD52-4A3E-C2A3B5FF0350}"/>
          </ac:spMkLst>
        </pc:spChg>
        <pc:spChg chg="mod">
          <ac:chgData name="Bhanu Chander V" userId="146ea9cd-88e8-4270-bc2b-da76f2ce2add" providerId="ADAL" clId="{AD5AE85C-BA25-455D-82E4-5B88A849FD07}" dt="2024-07-30T17:14:35.139" v="2849" actId="113"/>
          <ac:spMkLst>
            <pc:docMk/>
            <pc:sldMk cId="1385513903" sldId="2142532783"/>
            <ac:spMk id="9" creationId="{790C2812-1840-5D15-1B20-5E699AB1FF66}"/>
          </ac:spMkLst>
        </pc:spChg>
        <pc:spChg chg="del mod">
          <ac:chgData name="Bhanu Chander V" userId="146ea9cd-88e8-4270-bc2b-da76f2ce2add" providerId="ADAL" clId="{AD5AE85C-BA25-455D-82E4-5B88A849FD07}" dt="2024-07-30T17:05:43.724" v="2645" actId="478"/>
          <ac:spMkLst>
            <pc:docMk/>
            <pc:sldMk cId="1385513903" sldId="2142532783"/>
            <ac:spMk id="10" creationId="{2EEE2EB0-F125-995C-E393-5E5711E60673}"/>
          </ac:spMkLst>
        </pc:spChg>
        <pc:spChg chg="del">
          <ac:chgData name="Bhanu Chander V" userId="146ea9cd-88e8-4270-bc2b-da76f2ce2add" providerId="ADAL" clId="{AD5AE85C-BA25-455D-82E4-5B88A849FD07}" dt="2024-07-30T16:18:23.621" v="1804" actId="478"/>
          <ac:spMkLst>
            <pc:docMk/>
            <pc:sldMk cId="1385513903" sldId="2142532783"/>
            <ac:spMk id="11" creationId="{F2D50750-2C63-0DC7-4902-0FE72D357088}"/>
          </ac:spMkLst>
        </pc:spChg>
        <pc:spChg chg="del">
          <ac:chgData name="Bhanu Chander V" userId="146ea9cd-88e8-4270-bc2b-da76f2ce2add" providerId="ADAL" clId="{AD5AE85C-BA25-455D-82E4-5B88A849FD07}" dt="2024-07-30T17:03:10.021" v="2566" actId="478"/>
          <ac:spMkLst>
            <pc:docMk/>
            <pc:sldMk cId="1385513903" sldId="2142532783"/>
            <ac:spMk id="12" creationId="{F1AFCB5D-83B7-5D4F-9E0A-CADBC8B98D4E}"/>
          </ac:spMkLst>
        </pc:spChg>
        <pc:spChg chg="mod">
          <ac:chgData name="Bhanu Chander V" userId="146ea9cd-88e8-4270-bc2b-da76f2ce2add" providerId="ADAL" clId="{AD5AE85C-BA25-455D-82E4-5B88A849FD07}" dt="2024-07-30T17:05:39.629" v="2643" actId="1076"/>
          <ac:spMkLst>
            <pc:docMk/>
            <pc:sldMk cId="1385513903" sldId="2142532783"/>
            <ac:spMk id="13" creationId="{C0C1142D-5BED-28A8-DB07-663EE79DA169}"/>
          </ac:spMkLst>
        </pc:spChg>
        <pc:spChg chg="del mod">
          <ac:chgData name="Bhanu Chander V" userId="146ea9cd-88e8-4270-bc2b-da76f2ce2add" providerId="ADAL" clId="{AD5AE85C-BA25-455D-82E4-5B88A849FD07}" dt="2024-07-30T17:09:30.247" v="2706" actId="478"/>
          <ac:spMkLst>
            <pc:docMk/>
            <pc:sldMk cId="1385513903" sldId="2142532783"/>
            <ac:spMk id="14" creationId="{D651D406-8DBF-5884-E1B6-B46C54E6EEA5}"/>
          </ac:spMkLst>
        </pc:spChg>
        <pc:spChg chg="mod">
          <ac:chgData name="Bhanu Chander V" userId="146ea9cd-88e8-4270-bc2b-da76f2ce2add" providerId="ADAL" clId="{AD5AE85C-BA25-455D-82E4-5B88A849FD07}" dt="2024-07-30T17:13:20.991" v="2813" actId="1037"/>
          <ac:spMkLst>
            <pc:docMk/>
            <pc:sldMk cId="1385513903" sldId="2142532783"/>
            <ac:spMk id="15" creationId="{7E37B58F-DD42-AFF7-7AD1-F163C8CF5EFA}"/>
          </ac:spMkLst>
        </pc:spChg>
        <pc:spChg chg="mod">
          <ac:chgData name="Bhanu Chander V" userId="146ea9cd-88e8-4270-bc2b-da76f2ce2add" providerId="ADAL" clId="{AD5AE85C-BA25-455D-82E4-5B88A849FD07}" dt="2024-07-30T17:14:35.139" v="2849" actId="113"/>
          <ac:spMkLst>
            <pc:docMk/>
            <pc:sldMk cId="1385513903" sldId="2142532783"/>
            <ac:spMk id="17" creationId="{B547C3F6-43D1-3818-AD92-0C974218623B}"/>
          </ac:spMkLst>
        </pc:spChg>
        <pc:spChg chg="mod">
          <ac:chgData name="Bhanu Chander V" userId="146ea9cd-88e8-4270-bc2b-da76f2ce2add" providerId="ADAL" clId="{AD5AE85C-BA25-455D-82E4-5B88A849FD07}" dt="2024-07-30T17:12:59.087" v="2783" actId="1076"/>
          <ac:spMkLst>
            <pc:docMk/>
            <pc:sldMk cId="1385513903" sldId="2142532783"/>
            <ac:spMk id="19" creationId="{625A7747-4206-D05A-1848-BBC2C49099FB}"/>
          </ac:spMkLst>
        </pc:spChg>
        <pc:spChg chg="mod">
          <ac:chgData name="Bhanu Chander V" userId="146ea9cd-88e8-4270-bc2b-da76f2ce2add" providerId="ADAL" clId="{AD5AE85C-BA25-455D-82E4-5B88A849FD07}" dt="2024-07-30T17:14:35.139" v="2849" actId="113"/>
          <ac:spMkLst>
            <pc:docMk/>
            <pc:sldMk cId="1385513903" sldId="2142532783"/>
            <ac:spMk id="20" creationId="{2A2CE11C-CF78-7EC9-6642-70A7E288E15E}"/>
          </ac:spMkLst>
        </pc:spChg>
        <pc:spChg chg="mod">
          <ac:chgData name="Bhanu Chander V" userId="146ea9cd-88e8-4270-bc2b-da76f2ce2add" providerId="ADAL" clId="{AD5AE85C-BA25-455D-82E4-5B88A849FD07}" dt="2024-07-30T17:14:05.259" v="2842" actId="1037"/>
          <ac:spMkLst>
            <pc:docMk/>
            <pc:sldMk cId="1385513903" sldId="2142532783"/>
            <ac:spMk id="21" creationId="{050D7D1C-60E4-FF73-69D9-430907E0C003}"/>
          </ac:spMkLst>
        </pc:spChg>
        <pc:spChg chg="del mod">
          <ac:chgData name="Bhanu Chander V" userId="146ea9cd-88e8-4270-bc2b-da76f2ce2add" providerId="ADAL" clId="{AD5AE85C-BA25-455D-82E4-5B88A849FD07}" dt="2024-07-30T17:09:30.247" v="2706" actId="478"/>
          <ac:spMkLst>
            <pc:docMk/>
            <pc:sldMk cId="1385513903" sldId="2142532783"/>
            <ac:spMk id="22" creationId="{8476647F-B67F-95CD-477F-7E97F4039980}"/>
          </ac:spMkLst>
        </pc:spChg>
        <pc:spChg chg="del mod">
          <ac:chgData name="Bhanu Chander V" userId="146ea9cd-88e8-4270-bc2b-da76f2ce2add" providerId="ADAL" clId="{AD5AE85C-BA25-455D-82E4-5B88A849FD07}" dt="2024-07-30T17:06:25.846" v="2669" actId="478"/>
          <ac:spMkLst>
            <pc:docMk/>
            <pc:sldMk cId="1385513903" sldId="2142532783"/>
            <ac:spMk id="23" creationId="{EC92D999-253B-0B47-4488-38C2857A3758}"/>
          </ac:spMkLst>
        </pc:spChg>
        <pc:spChg chg="del">
          <ac:chgData name="Bhanu Chander V" userId="146ea9cd-88e8-4270-bc2b-da76f2ce2add" providerId="ADAL" clId="{AD5AE85C-BA25-455D-82E4-5B88A849FD07}" dt="2024-07-30T17:03:04.171" v="2564" actId="478"/>
          <ac:spMkLst>
            <pc:docMk/>
            <pc:sldMk cId="1385513903" sldId="2142532783"/>
            <ac:spMk id="24" creationId="{123A416B-9308-565E-6596-FE12EC9D43DE}"/>
          </ac:spMkLst>
        </pc:spChg>
        <pc:spChg chg="del">
          <ac:chgData name="Bhanu Chander V" userId="146ea9cd-88e8-4270-bc2b-da76f2ce2add" providerId="ADAL" clId="{AD5AE85C-BA25-455D-82E4-5B88A849FD07}" dt="2024-07-30T17:03:06.097" v="2565" actId="478"/>
          <ac:spMkLst>
            <pc:docMk/>
            <pc:sldMk cId="1385513903" sldId="2142532783"/>
            <ac:spMk id="26" creationId="{952A7DC8-2DC2-1108-C44D-FA1B5D8502F7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27" creationId="{E1F3BF33-7E6B-03DB-1338-F4E73611D513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28" creationId="{DC3B3F72-96C3-EE47-83C1-CD1773EA3540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29" creationId="{CEE02460-B9F6-6493-D774-20EB66387782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0" creationId="{237D8481-25A4-3D79-9C93-AEFDF3D6F05B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1" creationId="{73143B6F-34C2-DE48-FD20-56384BBEE81C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2" creationId="{5242499E-296D-1231-82FF-E18CF4F85BE0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3" creationId="{A1AFC398-FBEC-5979-3FA5-2CAFA3E10C4E}"/>
          </ac:spMkLst>
        </pc:spChg>
        <pc:spChg chg="mod">
          <ac:chgData name="Bhanu Chander V" userId="146ea9cd-88e8-4270-bc2b-da76f2ce2add" providerId="ADAL" clId="{AD5AE85C-BA25-455D-82E4-5B88A849FD07}" dt="2024-07-30T17:14:49.962" v="2870" actId="1036"/>
          <ac:spMkLst>
            <pc:docMk/>
            <pc:sldMk cId="1385513903" sldId="2142532783"/>
            <ac:spMk id="34" creationId="{82C0E691-5301-914B-3874-261A28873D7B}"/>
          </ac:spMkLst>
        </pc:spChg>
        <pc:spChg chg="mod">
          <ac:chgData name="Bhanu Chander V" userId="146ea9cd-88e8-4270-bc2b-da76f2ce2add" providerId="ADAL" clId="{AD5AE85C-BA25-455D-82E4-5B88A849FD07}" dt="2024-07-30T17:14:40.377" v="2850" actId="113"/>
          <ac:spMkLst>
            <pc:docMk/>
            <pc:sldMk cId="1385513903" sldId="2142532783"/>
            <ac:spMk id="35" creationId="{5B7FEF99-6206-C666-673F-1980D92EF2FA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6" creationId="{B077F2FA-7CBF-D51F-522B-DDD7B4265FB3}"/>
          </ac:spMkLst>
        </pc:spChg>
        <pc:spChg chg="del">
          <ac:chgData name="Bhanu Chander V" userId="146ea9cd-88e8-4270-bc2b-da76f2ce2add" providerId="ADAL" clId="{AD5AE85C-BA25-455D-82E4-5B88A849FD07}" dt="2024-07-30T17:03:00.248" v="2563" actId="478"/>
          <ac:spMkLst>
            <pc:docMk/>
            <pc:sldMk cId="1385513903" sldId="2142532783"/>
            <ac:spMk id="37" creationId="{D4E44034-F03F-16C3-39F7-4B10678527EA}"/>
          </ac:spMkLst>
        </pc:spChg>
        <pc:cxnChg chg="add mod">
          <ac:chgData name="Bhanu Chander V" userId="146ea9cd-88e8-4270-bc2b-da76f2ce2add" providerId="ADAL" clId="{AD5AE85C-BA25-455D-82E4-5B88A849FD07}" dt="2024-07-30T17:11:22.825" v="2770" actId="14100"/>
          <ac:cxnSpMkLst>
            <pc:docMk/>
            <pc:sldMk cId="1385513903" sldId="2142532783"/>
            <ac:cxnSpMk id="16" creationId="{9038EA3F-6CDE-7235-B905-3D8BF417EABB}"/>
          </ac:cxnSpMkLst>
        </pc:cxnChg>
        <pc:cxnChg chg="add mod">
          <ac:chgData name="Bhanu Chander V" userId="146ea9cd-88e8-4270-bc2b-da76f2ce2add" providerId="ADAL" clId="{AD5AE85C-BA25-455D-82E4-5B88A849FD07}" dt="2024-07-30T17:10:15.828" v="2733" actId="14100"/>
          <ac:cxnSpMkLst>
            <pc:docMk/>
            <pc:sldMk cId="1385513903" sldId="2142532783"/>
            <ac:cxnSpMk id="18" creationId="{71965E80-47DF-E736-1737-18BF3F2C7943}"/>
          </ac:cxnSpMkLst>
        </pc:cxnChg>
        <pc:cxnChg chg="add mod">
          <ac:chgData name="Bhanu Chander V" userId="146ea9cd-88e8-4270-bc2b-da76f2ce2add" providerId="ADAL" clId="{AD5AE85C-BA25-455D-82E4-5B88A849FD07}" dt="2024-07-30T17:14:05.259" v="2842" actId="1037"/>
          <ac:cxnSpMkLst>
            <pc:docMk/>
            <pc:sldMk cId="1385513903" sldId="2142532783"/>
            <ac:cxnSpMk id="38" creationId="{74003203-616D-7D3B-FB02-4A21F1888A27}"/>
          </ac:cxnSpMkLst>
        </pc:cxnChg>
        <pc:cxnChg chg="add mod">
          <ac:chgData name="Bhanu Chander V" userId="146ea9cd-88e8-4270-bc2b-da76f2ce2add" providerId="ADAL" clId="{AD5AE85C-BA25-455D-82E4-5B88A849FD07}" dt="2024-07-30T17:13:20.991" v="2813" actId="1037"/>
          <ac:cxnSpMkLst>
            <pc:docMk/>
            <pc:sldMk cId="1385513903" sldId="2142532783"/>
            <ac:cxnSpMk id="39" creationId="{809D6ACA-F2CA-F511-C03F-C00AFB991D4B}"/>
          </ac:cxnSpMkLst>
        </pc:cxnChg>
        <pc:cxnChg chg="add mod">
          <ac:chgData name="Bhanu Chander V" userId="146ea9cd-88e8-4270-bc2b-da76f2ce2add" providerId="ADAL" clId="{AD5AE85C-BA25-455D-82E4-5B88A849FD07}" dt="2024-07-30T17:13:03.347" v="2784" actId="1076"/>
          <ac:cxnSpMkLst>
            <pc:docMk/>
            <pc:sldMk cId="1385513903" sldId="2142532783"/>
            <ac:cxnSpMk id="40" creationId="{B6293AB8-532C-894B-1981-E28B4EE7CCBD}"/>
          </ac:cxnSpMkLst>
        </pc:cxnChg>
        <pc:cxnChg chg="add mod">
          <ac:chgData name="Bhanu Chander V" userId="146ea9cd-88e8-4270-bc2b-da76f2ce2add" providerId="ADAL" clId="{AD5AE85C-BA25-455D-82E4-5B88A849FD07}" dt="2024-07-30T17:13:20.991" v="2813" actId="1037"/>
          <ac:cxnSpMkLst>
            <pc:docMk/>
            <pc:sldMk cId="1385513903" sldId="2142532783"/>
            <ac:cxnSpMk id="41" creationId="{6448FF51-7CEC-10F4-D577-BDF9E03308D3}"/>
          </ac:cxnSpMkLst>
        </pc:cxnChg>
        <pc:cxnChg chg="add mod">
          <ac:chgData name="Bhanu Chander V" userId="146ea9cd-88e8-4270-bc2b-da76f2ce2add" providerId="ADAL" clId="{AD5AE85C-BA25-455D-82E4-5B88A849FD07}" dt="2024-07-30T17:13:07.143" v="2785" actId="14100"/>
          <ac:cxnSpMkLst>
            <pc:docMk/>
            <pc:sldMk cId="1385513903" sldId="2142532783"/>
            <ac:cxnSpMk id="44" creationId="{0080790C-4265-F8FC-08EC-22FE80C03600}"/>
          </ac:cxnSpMkLst>
        </pc:cxnChg>
        <pc:cxnChg chg="add mod">
          <ac:chgData name="Bhanu Chander V" userId="146ea9cd-88e8-4270-bc2b-da76f2ce2add" providerId="ADAL" clId="{AD5AE85C-BA25-455D-82E4-5B88A849FD07}" dt="2024-07-30T17:13:20.991" v="2813" actId="1037"/>
          <ac:cxnSpMkLst>
            <pc:docMk/>
            <pc:sldMk cId="1385513903" sldId="2142532783"/>
            <ac:cxnSpMk id="47" creationId="{B3E1361B-E544-34C6-A87B-F1BF4BBF38A4}"/>
          </ac:cxnSpMkLst>
        </pc:cxnChg>
        <pc:cxnChg chg="add mod">
          <ac:chgData name="Bhanu Chander V" userId="146ea9cd-88e8-4270-bc2b-da76f2ce2add" providerId="ADAL" clId="{AD5AE85C-BA25-455D-82E4-5B88A849FD07}" dt="2024-07-30T17:13:20.991" v="2813" actId="1037"/>
          <ac:cxnSpMkLst>
            <pc:docMk/>
            <pc:sldMk cId="1385513903" sldId="2142532783"/>
            <ac:cxnSpMk id="50" creationId="{AA8298EE-3D97-99E8-227F-7150B5F9443B}"/>
          </ac:cxnSpMkLst>
        </pc:cxnChg>
        <pc:cxnChg chg="add mod">
          <ac:chgData name="Bhanu Chander V" userId="146ea9cd-88e8-4270-bc2b-da76f2ce2add" providerId="ADAL" clId="{AD5AE85C-BA25-455D-82E4-5B88A849FD07}" dt="2024-07-30T17:14:19.702" v="2848" actId="1038"/>
          <ac:cxnSpMkLst>
            <pc:docMk/>
            <pc:sldMk cId="1385513903" sldId="2142532783"/>
            <ac:cxnSpMk id="51" creationId="{74D41F43-6C56-2095-DAC2-4A657C8F765C}"/>
          </ac:cxnSpMkLst>
        </pc:cxnChg>
      </pc:sldChg>
      <pc:sldChg chg="del">
        <pc:chgData name="Bhanu Chander V" userId="146ea9cd-88e8-4270-bc2b-da76f2ce2add" providerId="ADAL" clId="{AD5AE85C-BA25-455D-82E4-5B88A849FD07}" dt="2024-07-30T16:42:46.685" v="2186" actId="47"/>
        <pc:sldMkLst>
          <pc:docMk/>
          <pc:sldMk cId="685521204" sldId="2142532784"/>
        </pc:sldMkLst>
      </pc:sldChg>
      <pc:sldChg chg="del">
        <pc:chgData name="Bhanu Chander V" userId="146ea9cd-88e8-4270-bc2b-da76f2ce2add" providerId="ADAL" clId="{AD5AE85C-BA25-455D-82E4-5B88A849FD07}" dt="2024-07-30T16:42:46.685" v="2186" actId="47"/>
        <pc:sldMkLst>
          <pc:docMk/>
          <pc:sldMk cId="3242239112" sldId="2142532787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2361337303" sldId="2142532788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662076726" sldId="2142532789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889162880" sldId="2142532792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4115389663" sldId="2142532793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4069088879" sldId="2142532794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31078780" sldId="2142532796"/>
        </pc:sldMkLst>
      </pc:sldChg>
      <pc:sldChg chg="del">
        <pc:chgData name="Bhanu Chander V" userId="146ea9cd-88e8-4270-bc2b-da76f2ce2add" providerId="ADAL" clId="{AD5AE85C-BA25-455D-82E4-5B88A849FD07}" dt="2024-07-30T16:42:46.685" v="2186" actId="47"/>
        <pc:sldMkLst>
          <pc:docMk/>
          <pc:sldMk cId="592482073" sldId="2142532798"/>
        </pc:sldMkLst>
      </pc:sldChg>
      <pc:sldChg chg="del">
        <pc:chgData name="Bhanu Chander V" userId="146ea9cd-88e8-4270-bc2b-da76f2ce2add" providerId="ADAL" clId="{AD5AE85C-BA25-455D-82E4-5B88A849FD07}" dt="2024-07-30T16:42:43.398" v="2185" actId="47"/>
        <pc:sldMkLst>
          <pc:docMk/>
          <pc:sldMk cId="3424384422" sldId="2142532800"/>
        </pc:sldMkLst>
      </pc:sldChg>
      <pc:sldChg chg="addSp modSp mod">
        <pc:chgData name="Bhanu Chander V" userId="146ea9cd-88e8-4270-bc2b-da76f2ce2add" providerId="ADAL" clId="{AD5AE85C-BA25-455D-82E4-5B88A849FD07}" dt="2024-07-30T17:00:13.250" v="2547" actId="1076"/>
        <pc:sldMkLst>
          <pc:docMk/>
          <pc:sldMk cId="2410355606" sldId="2142532801"/>
        </pc:sldMkLst>
        <pc:spChg chg="add mod">
          <ac:chgData name="Bhanu Chander V" userId="146ea9cd-88e8-4270-bc2b-da76f2ce2add" providerId="ADAL" clId="{AD5AE85C-BA25-455D-82E4-5B88A849FD07}" dt="2024-07-30T17:00:13.250" v="2547" actId="1076"/>
          <ac:spMkLst>
            <pc:docMk/>
            <pc:sldMk cId="2410355606" sldId="2142532801"/>
            <ac:spMk id="5" creationId="{135139A3-FCAC-CF57-3D79-18E5CB1DDDD9}"/>
          </ac:spMkLst>
        </pc:spChg>
      </pc:sldChg>
      <pc:sldChg chg="modSp mod modAnim">
        <pc:chgData name="Bhanu Chander V" userId="146ea9cd-88e8-4270-bc2b-da76f2ce2add" providerId="ADAL" clId="{AD5AE85C-BA25-455D-82E4-5B88A849FD07}" dt="2024-07-30T17:15:30.053" v="2872"/>
        <pc:sldMkLst>
          <pc:docMk/>
          <pc:sldMk cId="3327286698" sldId="2142532802"/>
        </pc:sldMkLst>
        <pc:spChg chg="mod">
          <ac:chgData name="Bhanu Chander V" userId="146ea9cd-88e8-4270-bc2b-da76f2ce2add" providerId="ADAL" clId="{AD5AE85C-BA25-455D-82E4-5B88A849FD07}" dt="2024-07-30T16:18:57.176" v="1817" actId="20577"/>
          <ac:spMkLst>
            <pc:docMk/>
            <pc:sldMk cId="3327286698" sldId="2142532802"/>
            <ac:spMk id="6" creationId="{4E9B605B-8EF3-5E7C-848C-DCDA0EC8D490}"/>
          </ac:spMkLst>
        </pc:spChg>
      </pc:sldChg>
      <pc:sldChg chg="modSp mod modAnim">
        <pc:chgData name="Bhanu Chander V" userId="146ea9cd-88e8-4270-bc2b-da76f2ce2add" providerId="ADAL" clId="{AD5AE85C-BA25-455D-82E4-5B88A849FD07}" dt="2024-07-30T17:19:05.949" v="2889"/>
        <pc:sldMkLst>
          <pc:docMk/>
          <pc:sldMk cId="2308465888" sldId="2142532807"/>
        </pc:sldMkLst>
        <pc:spChg chg="mod">
          <ac:chgData name="Bhanu Chander V" userId="146ea9cd-88e8-4270-bc2b-da76f2ce2add" providerId="ADAL" clId="{AD5AE85C-BA25-455D-82E4-5B88A849FD07}" dt="2024-07-30T16:18:12.322" v="1803" actId="20577"/>
          <ac:spMkLst>
            <pc:docMk/>
            <pc:sldMk cId="2308465888" sldId="2142532807"/>
            <ac:spMk id="2" creationId="{A0D42509-727F-3618-B477-6F0F80F67F6B}"/>
          </ac:spMkLst>
        </pc:spChg>
        <pc:spChg chg="mod">
          <ac:chgData name="Bhanu Chander V" userId="146ea9cd-88e8-4270-bc2b-da76f2ce2add" providerId="ADAL" clId="{AD5AE85C-BA25-455D-82E4-5B88A849FD07}" dt="2024-07-30T16:19:14.386" v="1818" actId="113"/>
          <ac:spMkLst>
            <pc:docMk/>
            <pc:sldMk cId="2308465888" sldId="2142532807"/>
            <ac:spMk id="11" creationId="{0FA48F08-B03D-DA3D-868B-F8E088CEAE7E}"/>
          </ac:spMkLst>
        </pc:spChg>
        <pc:spChg chg="mod">
          <ac:chgData name="Bhanu Chander V" userId="146ea9cd-88e8-4270-bc2b-da76f2ce2add" providerId="ADAL" clId="{AD5AE85C-BA25-455D-82E4-5B88A849FD07}" dt="2024-07-30T13:22:04.995" v="7" actId="1035"/>
          <ac:spMkLst>
            <pc:docMk/>
            <pc:sldMk cId="2308465888" sldId="2142532807"/>
            <ac:spMk id="19" creationId="{D1D57DE9-C64D-6BC0-00DF-4A6CB0B15ADB}"/>
          </ac:spMkLst>
        </pc:spChg>
        <pc:spChg chg="mod">
          <ac:chgData name="Bhanu Chander V" userId="146ea9cd-88e8-4270-bc2b-da76f2ce2add" providerId="ADAL" clId="{AD5AE85C-BA25-455D-82E4-5B88A849FD07}" dt="2024-07-30T13:22:04.995" v="7" actId="1035"/>
          <ac:spMkLst>
            <pc:docMk/>
            <pc:sldMk cId="2308465888" sldId="2142532807"/>
            <ac:spMk id="20" creationId="{E88C63C5-329F-A9CD-9414-F1C59AC32310}"/>
          </ac:spMkLst>
        </pc:spChg>
        <pc:spChg chg="mod">
          <ac:chgData name="Bhanu Chander V" userId="146ea9cd-88e8-4270-bc2b-da76f2ce2add" providerId="ADAL" clId="{AD5AE85C-BA25-455D-82E4-5B88A849FD07}" dt="2024-07-30T13:22:04.995" v="7" actId="1035"/>
          <ac:spMkLst>
            <pc:docMk/>
            <pc:sldMk cId="2308465888" sldId="2142532807"/>
            <ac:spMk id="21" creationId="{2E571313-2449-AB97-3F09-8CBB33F1A013}"/>
          </ac:spMkLst>
        </pc:spChg>
        <pc:spChg chg="mod">
          <ac:chgData name="Bhanu Chander V" userId="146ea9cd-88e8-4270-bc2b-da76f2ce2add" providerId="ADAL" clId="{AD5AE85C-BA25-455D-82E4-5B88A849FD07}" dt="2024-07-30T13:22:04.995" v="7" actId="1035"/>
          <ac:spMkLst>
            <pc:docMk/>
            <pc:sldMk cId="2308465888" sldId="2142532807"/>
            <ac:spMk id="22" creationId="{64692047-0EB8-4DA5-4313-EFB82B3B5FED}"/>
          </ac:spMkLst>
        </pc:spChg>
        <pc:spChg chg="mod">
          <ac:chgData name="Bhanu Chander V" userId="146ea9cd-88e8-4270-bc2b-da76f2ce2add" providerId="ADAL" clId="{AD5AE85C-BA25-455D-82E4-5B88A849FD07}" dt="2024-07-30T13:22:04.995" v="7" actId="1035"/>
          <ac:spMkLst>
            <pc:docMk/>
            <pc:sldMk cId="2308465888" sldId="2142532807"/>
            <ac:spMk id="23" creationId="{BDC54F0E-41B7-378B-603C-8ACE0B50E3E0}"/>
          </ac:spMkLst>
        </pc:spChg>
        <pc:spChg chg="mod">
          <ac:chgData name="Bhanu Chander V" userId="146ea9cd-88e8-4270-bc2b-da76f2ce2add" providerId="ADAL" clId="{AD5AE85C-BA25-455D-82E4-5B88A849FD07}" dt="2024-07-30T13:22:10.259" v="8" actId="14100"/>
          <ac:spMkLst>
            <pc:docMk/>
            <pc:sldMk cId="2308465888" sldId="2142532807"/>
            <ac:spMk id="27" creationId="{A0ED25F7-E109-E47D-B686-0E702B0849F7}"/>
          </ac:spMkLst>
        </pc:spChg>
      </pc:sldChg>
      <pc:sldChg chg="addSp delSp modSp mod">
        <pc:chgData name="Bhanu Chander V" userId="146ea9cd-88e8-4270-bc2b-da76f2ce2add" providerId="ADAL" clId="{AD5AE85C-BA25-455D-82E4-5B88A849FD07}" dt="2024-07-30T16:57:17.527" v="2310" actId="207"/>
        <pc:sldMkLst>
          <pc:docMk/>
          <pc:sldMk cId="3177456868" sldId="2142532808"/>
        </pc:sldMkLst>
        <pc:spChg chg="mod">
          <ac:chgData name="Bhanu Chander V" userId="146ea9cd-88e8-4270-bc2b-da76f2ce2add" providerId="ADAL" clId="{AD5AE85C-BA25-455D-82E4-5B88A849FD07}" dt="2024-07-30T16:57:17.527" v="2310" actId="207"/>
          <ac:spMkLst>
            <pc:docMk/>
            <pc:sldMk cId="3177456868" sldId="2142532808"/>
            <ac:spMk id="2" creationId="{4BB97365-7F5D-1854-0241-628C1994D7E6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5" creationId="{C9EEC6B7-3D8D-49BD-7810-65AEE7F328C0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6" creationId="{9EF7FE41-3532-A42D-EAA4-CF3E56550802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7" creationId="{755978EC-F035-5779-4BEF-DEDDC3C6B567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8" creationId="{0291C58B-54A6-D849-BCD1-1EB2DD72E9D9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9" creationId="{49D5F925-26E2-FAA8-D8D7-7738E85734C0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10" creationId="{77C0BD78-D68E-A5C0-6D18-4215144F70B6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11" creationId="{8B31843B-C674-6789-3EF0-03C8B6AA3586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2" creationId="{9F4FD0DE-310A-342F-854E-080831641FBF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3" creationId="{D387B5C0-F2A9-AB79-27BD-AFA75A19FB57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4" creationId="{503C3E5B-FE60-88D9-78A3-68BBFE9D3726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15" creationId="{5B2680C9-14C7-3CC4-D9A7-682E215BD9BD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6" creationId="{6DE4FE04-DECB-56F0-F35F-A6F925D940D9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7" creationId="{417F68DF-9C6A-2076-5141-5821DB0669C2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8" creationId="{6DA4D152-FCDF-4393-E607-9F3466DB683B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19" creationId="{F0CC28FA-0FFF-CC0B-634A-9A3C6D5690D6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20" creationId="{011A2CD3-EFC8-1F44-3B5C-7B27C2DDAB1B}"/>
          </ac:spMkLst>
        </pc:spChg>
        <pc:spChg chg="add del mod">
          <ac:chgData name="Bhanu Chander V" userId="146ea9cd-88e8-4270-bc2b-da76f2ce2add" providerId="ADAL" clId="{AD5AE85C-BA25-455D-82E4-5B88A849FD07}" dt="2024-07-30T16:16:25.370" v="1765" actId="478"/>
          <ac:spMkLst>
            <pc:docMk/>
            <pc:sldMk cId="3177456868" sldId="2142532808"/>
            <ac:spMk id="21" creationId="{28CF0274-26D3-295F-BF7F-6DBBF2B7A191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24" creationId="{B6D8E243-115A-3C81-460B-872B6506B500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25" creationId="{04306571-BC77-52B2-BF29-EF989C3641EB}"/>
          </ac:spMkLst>
        </pc:spChg>
        <pc:spChg chg="del">
          <ac:chgData name="Bhanu Chander V" userId="146ea9cd-88e8-4270-bc2b-da76f2ce2add" providerId="ADAL" clId="{AD5AE85C-BA25-455D-82E4-5B88A849FD07}" dt="2024-07-30T15:14:14.191" v="1248" actId="478"/>
          <ac:spMkLst>
            <pc:docMk/>
            <pc:sldMk cId="3177456868" sldId="2142532808"/>
            <ac:spMk id="26" creationId="{135357B8-16F2-2038-5093-69BCBB84059B}"/>
          </ac:spMkLst>
        </pc:spChg>
      </pc:sldChg>
      <pc:sldChg chg="modSp mod ord">
        <pc:chgData name="Bhanu Chander V" userId="146ea9cd-88e8-4270-bc2b-da76f2ce2add" providerId="ADAL" clId="{AD5AE85C-BA25-455D-82E4-5B88A849FD07}" dt="2024-07-30T14:55:52.433" v="900" actId="20577"/>
        <pc:sldMkLst>
          <pc:docMk/>
          <pc:sldMk cId="118007912" sldId="2142532809"/>
        </pc:sldMkLst>
        <pc:spChg chg="mod">
          <ac:chgData name="Bhanu Chander V" userId="146ea9cd-88e8-4270-bc2b-da76f2ce2add" providerId="ADAL" clId="{AD5AE85C-BA25-455D-82E4-5B88A849FD07}" dt="2024-07-30T14:55:52.433" v="900" actId="20577"/>
          <ac:spMkLst>
            <pc:docMk/>
            <pc:sldMk cId="118007912" sldId="2142532809"/>
            <ac:spMk id="2" creationId="{0CBEF9BB-BFEE-8910-6CB1-E7706BC1ED45}"/>
          </ac:spMkLst>
        </pc:spChg>
      </pc:sldChg>
      <pc:sldChg chg="del">
        <pc:chgData name="Bhanu Chander V" userId="146ea9cd-88e8-4270-bc2b-da76f2ce2add" providerId="ADAL" clId="{AD5AE85C-BA25-455D-82E4-5B88A849FD07}" dt="2024-07-30T16:57:27.588" v="2312" actId="47"/>
        <pc:sldMkLst>
          <pc:docMk/>
          <pc:sldMk cId="4098211881" sldId="2142532810"/>
        </pc:sldMkLst>
      </pc:sldChg>
      <pc:sldChg chg="del">
        <pc:chgData name="Bhanu Chander V" userId="146ea9cd-88e8-4270-bc2b-da76f2ce2add" providerId="ADAL" clId="{AD5AE85C-BA25-455D-82E4-5B88A849FD07}" dt="2024-07-30T16:57:26.462" v="2311" actId="47"/>
        <pc:sldMkLst>
          <pc:docMk/>
          <pc:sldMk cId="1908070187" sldId="2142532811"/>
        </pc:sldMkLst>
      </pc:sldChg>
      <pc:sldChg chg="addSp delSp modSp mod modAnim">
        <pc:chgData name="Bhanu Chander V" userId="146ea9cd-88e8-4270-bc2b-da76f2ce2add" providerId="ADAL" clId="{AD5AE85C-BA25-455D-82E4-5B88A849FD07}" dt="2024-07-30T17:16:08.572" v="2875"/>
        <pc:sldMkLst>
          <pc:docMk/>
          <pc:sldMk cId="3317110888" sldId="2142532812"/>
        </pc:sldMkLst>
        <pc:spChg chg="mod">
          <ac:chgData name="Bhanu Chander V" userId="146ea9cd-88e8-4270-bc2b-da76f2ce2add" providerId="ADAL" clId="{AD5AE85C-BA25-455D-82E4-5B88A849FD07}" dt="2024-07-30T16:20:10.396" v="1821" actId="20577"/>
          <ac:spMkLst>
            <pc:docMk/>
            <pc:sldMk cId="3317110888" sldId="2142532812"/>
            <ac:spMk id="5" creationId="{C9EEC6B7-3D8D-49BD-7810-65AEE7F328C0}"/>
          </ac:spMkLst>
        </pc:spChg>
        <pc:spChg chg="add mod">
          <ac:chgData name="Bhanu Chander V" userId="146ea9cd-88e8-4270-bc2b-da76f2ce2add" providerId="ADAL" clId="{AD5AE85C-BA25-455D-82E4-5B88A849FD07}" dt="2024-07-30T13:51:43.372" v="326" actId="113"/>
          <ac:spMkLst>
            <pc:docMk/>
            <pc:sldMk cId="3317110888" sldId="2142532812"/>
            <ac:spMk id="6" creationId="{4CC78A42-7007-5631-C067-4209287B852C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7" creationId="{7EE5D2FC-B346-9925-561E-F49528F8C7A2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8" creationId="{0291C58B-54A6-D849-BCD1-1EB2DD72E9D9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9" creationId="{49D5F925-26E2-FAA8-D8D7-7738E85734C0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10" creationId="{77C0BD78-D68E-A5C0-6D18-4215144F70B6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11" creationId="{8B31843B-C674-6789-3EF0-03C8B6AA3586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12" creationId="{3EE5DF67-A56D-71DC-4F12-F3CF5B689AE9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13" creationId="{13624E9A-27D9-94C1-6CBE-3ECC68BFE933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14" creationId="{D44979AD-9762-E44B-BADA-47DC95FD99C8}"/>
          </ac:spMkLst>
        </pc:spChg>
        <pc:spChg chg="mod">
          <ac:chgData name="Bhanu Chander V" userId="146ea9cd-88e8-4270-bc2b-da76f2ce2add" providerId="ADAL" clId="{AD5AE85C-BA25-455D-82E4-5B88A849FD07}" dt="2024-07-30T15:15:35.666" v="1267" actId="1076"/>
          <ac:spMkLst>
            <pc:docMk/>
            <pc:sldMk cId="3317110888" sldId="2142532812"/>
            <ac:spMk id="15" creationId="{5B2680C9-14C7-3CC4-D9A7-682E215BD9BD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16" creationId="{129FA85B-63AD-91A2-89E6-1F97835C9114}"/>
          </ac:spMkLst>
        </pc:spChg>
        <pc:spChg chg="add mod">
          <ac:chgData name="Bhanu Chander V" userId="146ea9cd-88e8-4270-bc2b-da76f2ce2add" providerId="ADAL" clId="{AD5AE85C-BA25-455D-82E4-5B88A849FD07}" dt="2024-07-30T13:51:33.287" v="324" actId="207"/>
          <ac:spMkLst>
            <pc:docMk/>
            <pc:sldMk cId="3317110888" sldId="2142532812"/>
            <ac:spMk id="17" creationId="{2391E123-3ABB-F913-2E03-B3E5135C543D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18" creationId="{511A940B-6288-242A-1DA1-2B740855241E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19" creationId="{64DE286C-2427-8C3A-C55E-2910940CC442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20" creationId="{62F99A26-A9E9-D7C3-3C0E-AD260814EED5}"/>
          </ac:spMkLst>
        </pc:spChg>
        <pc:spChg chg="add del mod">
          <ac:chgData name="Bhanu Chander V" userId="146ea9cd-88e8-4270-bc2b-da76f2ce2add" providerId="ADAL" clId="{AD5AE85C-BA25-455D-82E4-5B88A849FD07}" dt="2024-07-30T15:14:00.134" v="1246" actId="478"/>
          <ac:spMkLst>
            <pc:docMk/>
            <pc:sldMk cId="3317110888" sldId="2142532812"/>
            <ac:spMk id="21" creationId="{C1D03D6E-494A-CCE2-1EAA-006F89729F0E}"/>
          </ac:spMkLst>
        </pc:spChg>
        <pc:spChg chg="add mod">
          <ac:chgData name="Bhanu Chander V" userId="146ea9cd-88e8-4270-bc2b-da76f2ce2add" providerId="ADAL" clId="{AD5AE85C-BA25-455D-82E4-5B88A849FD07}" dt="2024-07-30T13:51:17.294" v="322"/>
          <ac:spMkLst>
            <pc:docMk/>
            <pc:sldMk cId="3317110888" sldId="2142532812"/>
            <ac:spMk id="22" creationId="{43249CD1-1BB9-CAF6-336F-F28BFE35A6B2}"/>
          </ac:spMkLst>
        </pc:spChg>
        <pc:spChg chg="add mod">
          <ac:chgData name="Bhanu Chander V" userId="146ea9cd-88e8-4270-bc2b-da76f2ce2add" providerId="ADAL" clId="{AD5AE85C-BA25-455D-82E4-5B88A849FD07}" dt="2024-07-30T15:14:00.755" v="1247"/>
          <ac:spMkLst>
            <pc:docMk/>
            <pc:sldMk cId="3317110888" sldId="2142532812"/>
            <ac:spMk id="23" creationId="{51B34980-C8C0-C64F-C5F1-B4793AC9EABB}"/>
          </ac:spMkLst>
        </pc:spChg>
        <pc:spChg chg="add mod">
          <ac:chgData name="Bhanu Chander V" userId="146ea9cd-88e8-4270-bc2b-da76f2ce2add" providerId="ADAL" clId="{AD5AE85C-BA25-455D-82E4-5B88A849FD07}" dt="2024-07-30T16:40:23.798" v="2152" actId="207"/>
          <ac:spMkLst>
            <pc:docMk/>
            <pc:sldMk cId="3317110888" sldId="2142532812"/>
            <ac:spMk id="24" creationId="{D8F68760-FD43-2905-0881-452BE9C504AC}"/>
          </ac:spMkLst>
        </pc:spChg>
        <pc:spChg chg="add mod">
          <ac:chgData name="Bhanu Chander V" userId="146ea9cd-88e8-4270-bc2b-da76f2ce2add" providerId="ADAL" clId="{AD5AE85C-BA25-455D-82E4-5B88A849FD07}" dt="2024-07-30T16:40:23.798" v="2152" actId="207"/>
          <ac:spMkLst>
            <pc:docMk/>
            <pc:sldMk cId="3317110888" sldId="2142532812"/>
            <ac:spMk id="25" creationId="{702C1994-DC8B-0E7E-C537-5887329F655E}"/>
          </ac:spMkLst>
        </pc:spChg>
        <pc:spChg chg="add del mod">
          <ac:chgData name="Bhanu Chander V" userId="146ea9cd-88e8-4270-bc2b-da76f2ce2add" providerId="ADAL" clId="{AD5AE85C-BA25-455D-82E4-5B88A849FD07}" dt="2024-07-30T16:21:45.089" v="1862" actId="478"/>
          <ac:spMkLst>
            <pc:docMk/>
            <pc:sldMk cId="3317110888" sldId="2142532812"/>
            <ac:spMk id="26" creationId="{47AA0F84-ADDF-B889-87EF-C8902B3178DC}"/>
          </ac:spMkLst>
        </pc:spChg>
        <pc:spChg chg="add mod">
          <ac:chgData name="Bhanu Chander V" userId="146ea9cd-88e8-4270-bc2b-da76f2ce2add" providerId="ADAL" clId="{AD5AE85C-BA25-455D-82E4-5B88A849FD07}" dt="2024-07-30T16:40:23.798" v="2152" actId="207"/>
          <ac:spMkLst>
            <pc:docMk/>
            <pc:sldMk cId="3317110888" sldId="2142532812"/>
            <ac:spMk id="27" creationId="{8B6AF816-07E6-DFC2-369B-6151D7A28D3B}"/>
          </ac:spMkLst>
        </pc:spChg>
        <pc:spChg chg="add mod">
          <ac:chgData name="Bhanu Chander V" userId="146ea9cd-88e8-4270-bc2b-da76f2ce2add" providerId="ADAL" clId="{AD5AE85C-BA25-455D-82E4-5B88A849FD07}" dt="2024-07-30T16:40:23.798" v="2152" actId="207"/>
          <ac:spMkLst>
            <pc:docMk/>
            <pc:sldMk cId="3317110888" sldId="2142532812"/>
            <ac:spMk id="28" creationId="{CED29917-5405-0911-20BD-C2C25748815D}"/>
          </ac:spMkLst>
        </pc:spChg>
        <pc:spChg chg="del mod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0" creationId="{69E78A1C-1793-C665-5261-559481D9829B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1" creationId="{C9E9497B-69E3-4C48-FA4E-9229F7B4C3B4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2" creationId="{300CE5C3-76A8-0BA3-9125-23931CC11AB5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3" creationId="{E36AF97D-D483-27EB-E7D8-C3CC4314E7F3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4" creationId="{5D1409E1-5A29-4B82-CC2B-CE4397C2E689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5" creationId="{316D2305-5C6A-5E7A-A90C-7A8124E690AB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6" creationId="{E1053350-CD1C-855C-2F94-7689B6944313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7" creationId="{A405C353-49B6-49E9-14D3-66AB0D84B99B}"/>
          </ac:spMkLst>
        </pc:spChg>
        <pc:spChg chg="del">
          <ac:chgData name="Bhanu Chander V" userId="146ea9cd-88e8-4270-bc2b-da76f2ce2add" providerId="ADAL" clId="{AD5AE85C-BA25-455D-82E4-5B88A849FD07}" dt="2024-07-30T13:51:03.641" v="321" actId="478"/>
          <ac:spMkLst>
            <pc:docMk/>
            <pc:sldMk cId="3317110888" sldId="2142532812"/>
            <ac:spMk id="38" creationId="{1763DC5E-66BF-E286-1770-D4E853B57137}"/>
          </ac:spMkLst>
        </pc:spChg>
      </pc:sldChg>
      <pc:sldChg chg="addSp delSp modSp mod modAnim">
        <pc:chgData name="Bhanu Chander V" userId="146ea9cd-88e8-4270-bc2b-da76f2ce2add" providerId="ADAL" clId="{AD5AE85C-BA25-455D-82E4-5B88A849FD07}" dt="2024-07-30T17:20:30.876" v="2891"/>
        <pc:sldMkLst>
          <pc:docMk/>
          <pc:sldMk cId="2866685196" sldId="2142532813"/>
        </pc:sldMkLst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5" creationId="{EE6C63A8-01A7-5B19-1DAD-DEA8D839FBA4}"/>
          </ac:spMkLst>
        </pc:spChg>
        <pc:spChg chg="mod">
          <ac:chgData name="Bhanu Chander V" userId="146ea9cd-88e8-4270-bc2b-da76f2ce2add" providerId="ADAL" clId="{AD5AE85C-BA25-455D-82E4-5B88A849FD07}" dt="2024-07-30T14:58:38.709" v="966" actId="1038"/>
          <ac:spMkLst>
            <pc:docMk/>
            <pc:sldMk cId="2866685196" sldId="2142532813"/>
            <ac:spMk id="6" creationId="{99F3A01F-CFC4-4433-574E-89898767E089}"/>
          </ac:spMkLst>
        </pc:spChg>
        <pc:spChg chg="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7" creationId="{B7E0D3EE-C78F-5B95-6373-6AE0131077DD}"/>
          </ac:spMkLst>
        </pc:spChg>
        <pc:spChg chg="add mod">
          <ac:chgData name="Bhanu Chander V" userId="146ea9cd-88e8-4270-bc2b-da76f2ce2add" providerId="ADAL" clId="{AD5AE85C-BA25-455D-82E4-5B88A849FD07}" dt="2024-07-30T13:50:51.426" v="318" actId="113"/>
          <ac:spMkLst>
            <pc:docMk/>
            <pc:sldMk cId="2866685196" sldId="2142532813"/>
            <ac:spMk id="8" creationId="{C139A681-A597-E28D-8444-49825430541E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9" creationId="{6FD34C70-CDA9-B57D-1ED7-8C38FC7DE088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10" creationId="{BEF3597B-F992-C562-1588-721DA1DF11C5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11" creationId="{9FEED96B-8DFF-6849-C124-861D9FE8AC7B}"/>
          </ac:spMkLst>
        </pc:spChg>
        <pc:spChg chg="add mod">
          <ac:chgData name="Bhanu Chander V" userId="146ea9cd-88e8-4270-bc2b-da76f2ce2add" providerId="ADAL" clId="{AD5AE85C-BA25-455D-82E4-5B88A849FD07}" dt="2024-07-30T13:50:57.202" v="320" actId="113"/>
          <ac:spMkLst>
            <pc:docMk/>
            <pc:sldMk cId="2866685196" sldId="2142532813"/>
            <ac:spMk id="12" creationId="{85A6B4AA-E4AE-D0B6-C0F1-0A9A47448156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13" creationId="{72D0738D-88EF-9594-848A-4FD90018D4CA}"/>
          </ac:spMkLst>
        </pc:spChg>
        <pc:spChg chg="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14" creationId="{41C9F846-2F69-929C-51A6-1D686EE333F4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15" creationId="{34174E73-B6FB-F3A2-DCCA-0CB56254F99D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16" creationId="{16A21A59-40A9-8C9F-EB27-5D4982240B77}"/>
          </ac:spMkLst>
        </pc:spChg>
        <pc:spChg chg="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17" creationId="{29FFF9F1-970A-AAF8-A09C-7A1B8027A6C7}"/>
          </ac:spMkLst>
        </pc:spChg>
        <pc:spChg chg="mod">
          <ac:chgData name="Bhanu Chander V" userId="146ea9cd-88e8-4270-bc2b-da76f2ce2add" providerId="ADAL" clId="{AD5AE85C-BA25-455D-82E4-5B88A849FD07}" dt="2024-07-30T14:58:12.662" v="965" actId="1035"/>
          <ac:spMkLst>
            <pc:docMk/>
            <pc:sldMk cId="2866685196" sldId="2142532813"/>
            <ac:spMk id="18" creationId="{F7A57093-5C22-FEB4-975D-96AC88D834F7}"/>
          </ac:spMkLst>
        </pc:spChg>
        <pc:spChg chg="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19" creationId="{77104FC0-A47A-11D2-6060-61F735C12154}"/>
          </ac:spMkLst>
        </pc:spChg>
        <pc:spChg chg="mod">
          <ac:chgData name="Bhanu Chander V" userId="146ea9cd-88e8-4270-bc2b-da76f2ce2add" providerId="ADAL" clId="{AD5AE85C-BA25-455D-82E4-5B88A849FD07}" dt="2024-07-30T14:57:57.200" v="958" actId="14100"/>
          <ac:spMkLst>
            <pc:docMk/>
            <pc:sldMk cId="2866685196" sldId="2142532813"/>
            <ac:spMk id="20" creationId="{4A2BA3D6-EB45-0F3E-2C39-C9FBBC314A4B}"/>
          </ac:spMkLst>
        </pc:spChg>
        <pc:spChg chg="mod">
          <ac:chgData name="Bhanu Chander V" userId="146ea9cd-88e8-4270-bc2b-da76f2ce2add" providerId="ADAL" clId="{AD5AE85C-BA25-455D-82E4-5B88A849FD07}" dt="2024-07-30T16:40:33.976" v="2154" actId="207"/>
          <ac:spMkLst>
            <pc:docMk/>
            <pc:sldMk cId="2866685196" sldId="2142532813"/>
            <ac:spMk id="21" creationId="{F7BB2A02-BEE5-0FC0-0B35-702CAE433381}"/>
          </ac:spMkLst>
        </pc:spChg>
        <pc:spChg chg="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22" creationId="{DB87B160-C33F-AD74-D279-5201BFF137E9}"/>
          </ac:spMkLst>
        </pc:spChg>
        <pc:spChg chg="add del mod">
          <ac:chgData name="Bhanu Chander V" userId="146ea9cd-88e8-4270-bc2b-da76f2ce2add" providerId="ADAL" clId="{AD5AE85C-BA25-455D-82E4-5B88A849FD07}" dt="2024-07-30T15:13:54.282" v="1244" actId="478"/>
          <ac:spMkLst>
            <pc:docMk/>
            <pc:sldMk cId="2866685196" sldId="2142532813"/>
            <ac:spMk id="23" creationId="{16255092-B9E7-5CBD-884E-A0355C93FD27}"/>
          </ac:spMkLst>
        </pc:spChg>
        <pc:spChg chg="add mod">
          <ac:chgData name="Bhanu Chander V" userId="146ea9cd-88e8-4270-bc2b-da76f2ce2add" providerId="ADAL" clId="{AD5AE85C-BA25-455D-82E4-5B88A849FD07}" dt="2024-07-30T13:50:39.664" v="316"/>
          <ac:spMkLst>
            <pc:docMk/>
            <pc:sldMk cId="2866685196" sldId="2142532813"/>
            <ac:spMk id="24" creationId="{6FFAF34A-E3DB-11CB-FF60-275BFF9E71B4}"/>
          </ac:spMkLst>
        </pc:spChg>
        <pc:spChg chg="add mod">
          <ac:chgData name="Bhanu Chander V" userId="146ea9cd-88e8-4270-bc2b-da76f2ce2add" providerId="ADAL" clId="{AD5AE85C-BA25-455D-82E4-5B88A849FD07}" dt="2024-07-30T14:03:38.628" v="494" actId="1038"/>
          <ac:spMkLst>
            <pc:docMk/>
            <pc:sldMk cId="2866685196" sldId="2142532813"/>
            <ac:spMk id="25" creationId="{0AFE6817-6DC7-D39A-1D32-FE4BAE8B0807}"/>
          </ac:spMkLst>
        </pc:spChg>
        <pc:spChg chg="add mod">
          <ac:chgData name="Bhanu Chander V" userId="146ea9cd-88e8-4270-bc2b-da76f2ce2add" providerId="ADAL" clId="{AD5AE85C-BA25-455D-82E4-5B88A849FD07}" dt="2024-07-30T15:13:55.012" v="1245"/>
          <ac:spMkLst>
            <pc:docMk/>
            <pc:sldMk cId="2866685196" sldId="2142532813"/>
            <ac:spMk id="26" creationId="{703B3516-33A5-4259-1675-E19A23EB492B}"/>
          </ac:spMkLst>
        </pc:spChg>
        <pc:spChg chg="add del mod">
          <ac:chgData name="Bhanu Chander V" userId="146ea9cd-88e8-4270-bc2b-da76f2ce2add" providerId="ADAL" clId="{AD5AE85C-BA25-455D-82E4-5B88A849FD07}" dt="2024-07-30T16:22:33.183" v="1871" actId="478"/>
          <ac:spMkLst>
            <pc:docMk/>
            <pc:sldMk cId="2866685196" sldId="2142532813"/>
            <ac:spMk id="27" creationId="{789381F2-54ED-323F-9681-91355250146E}"/>
          </ac:spMkLst>
        </pc:spChg>
        <pc:spChg chg="add mod">
          <ac:chgData name="Bhanu Chander V" userId="146ea9cd-88e8-4270-bc2b-da76f2ce2add" providerId="ADAL" clId="{AD5AE85C-BA25-455D-82E4-5B88A849FD07}" dt="2024-07-30T16:40:28.650" v="2153" actId="207"/>
          <ac:spMkLst>
            <pc:docMk/>
            <pc:sldMk cId="2866685196" sldId="2142532813"/>
            <ac:spMk id="28" creationId="{329C29BE-24F9-944F-E32E-4E61A817BCB9}"/>
          </ac:spMkLst>
        </pc:spChg>
        <pc:spChg chg="add mod">
          <ac:chgData name="Bhanu Chander V" userId="146ea9cd-88e8-4270-bc2b-da76f2ce2add" providerId="ADAL" clId="{AD5AE85C-BA25-455D-82E4-5B88A849FD07}" dt="2024-07-30T16:40:28.650" v="2153" actId="207"/>
          <ac:spMkLst>
            <pc:docMk/>
            <pc:sldMk cId="2866685196" sldId="2142532813"/>
            <ac:spMk id="29" creationId="{5FA1D7F3-8793-51B4-18B9-DF2D0578410C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0" creationId="{69E78A1C-1793-C665-5261-559481D9829B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1" creationId="{C9E9497B-69E3-4C48-FA4E-9229F7B4C3B4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2" creationId="{300CE5C3-76A8-0BA3-9125-23931CC11AB5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3" creationId="{E36AF97D-D483-27EB-E7D8-C3CC4314E7F3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4" creationId="{5D1409E1-5A29-4B82-CC2B-CE4397C2E689}"/>
          </ac:spMkLst>
        </pc:spChg>
        <pc:spChg chg="del mod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5" creationId="{316D2305-5C6A-5E7A-A90C-7A8124E690AB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6" creationId="{E1053350-CD1C-855C-2F94-7689B6944313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7" creationId="{A405C353-49B6-49E9-14D3-66AB0D84B99B}"/>
          </ac:spMkLst>
        </pc:spChg>
        <pc:spChg chg="del">
          <ac:chgData name="Bhanu Chander V" userId="146ea9cd-88e8-4270-bc2b-da76f2ce2add" providerId="ADAL" clId="{AD5AE85C-BA25-455D-82E4-5B88A849FD07}" dt="2024-07-30T13:50:33.088" v="315" actId="478"/>
          <ac:spMkLst>
            <pc:docMk/>
            <pc:sldMk cId="2866685196" sldId="2142532813"/>
            <ac:spMk id="38" creationId="{1763DC5E-66BF-E286-1770-D4E853B57137}"/>
          </ac:spMkLst>
        </pc:spChg>
        <pc:spChg chg="add mod">
          <ac:chgData name="Bhanu Chander V" userId="146ea9cd-88e8-4270-bc2b-da76f2ce2add" providerId="ADAL" clId="{AD5AE85C-BA25-455D-82E4-5B88A849FD07}" dt="2024-07-30T16:40:28.650" v="2153" actId="207"/>
          <ac:spMkLst>
            <pc:docMk/>
            <pc:sldMk cId="2866685196" sldId="2142532813"/>
            <ac:spMk id="39" creationId="{D2C2F90C-9EFA-24A7-0303-1EED5953080E}"/>
          </ac:spMkLst>
        </pc:spChg>
        <pc:spChg chg="add mod">
          <ac:chgData name="Bhanu Chander V" userId="146ea9cd-88e8-4270-bc2b-da76f2ce2add" providerId="ADAL" clId="{AD5AE85C-BA25-455D-82E4-5B88A849FD07}" dt="2024-07-30T16:40:28.650" v="2153" actId="207"/>
          <ac:spMkLst>
            <pc:docMk/>
            <pc:sldMk cId="2866685196" sldId="2142532813"/>
            <ac:spMk id="40" creationId="{6876B450-7913-B513-E782-31AF51AC5530}"/>
          </ac:spMkLst>
        </pc:spChg>
      </pc:sldChg>
      <pc:sldChg chg="addSp delSp modSp mod modAnim">
        <pc:chgData name="Bhanu Chander V" userId="146ea9cd-88e8-4270-bc2b-da76f2ce2add" providerId="ADAL" clId="{AD5AE85C-BA25-455D-82E4-5B88A849FD07}" dt="2024-07-30T17:17:10.907" v="2879"/>
        <pc:sldMkLst>
          <pc:docMk/>
          <pc:sldMk cId="1224347055" sldId="2142532814"/>
        </pc:sldMkLst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5" creationId="{F4CB43AD-81FF-DB8F-1F88-CB8F24A0CD81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6" creationId="{99F3A01F-CFC4-4433-574E-89898767E089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7" creationId="{B7E0D3EE-C78F-5B95-6373-6AE0131077DD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8" creationId="{AF3F6902-70E6-D627-C786-CF8DB9435FFC}"/>
          </ac:spMkLst>
        </pc:spChg>
        <pc:spChg chg="add mod">
          <ac:chgData name="Bhanu Chander V" userId="146ea9cd-88e8-4270-bc2b-da76f2ce2add" providerId="ADAL" clId="{AD5AE85C-BA25-455D-82E4-5B88A849FD07}" dt="2024-07-30T13:50:27.140" v="314" actId="207"/>
          <ac:spMkLst>
            <pc:docMk/>
            <pc:sldMk cId="1224347055" sldId="2142532814"/>
            <ac:spMk id="9" creationId="{1B46E99A-D9C6-BED7-3E5D-88F4078E6BDC}"/>
          </ac:spMkLst>
        </pc:spChg>
        <pc:spChg chg="add mod">
          <ac:chgData name="Bhanu Chander V" userId="146ea9cd-88e8-4270-bc2b-da76f2ce2add" providerId="ADAL" clId="{AD5AE85C-BA25-455D-82E4-5B88A849FD07}" dt="2024-07-30T13:50:10.790" v="311" actId="113"/>
          <ac:spMkLst>
            <pc:docMk/>
            <pc:sldMk cId="1224347055" sldId="2142532814"/>
            <ac:spMk id="10" creationId="{FA34F618-FFF0-D0B0-F078-17FE1675F47A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1" creationId="{628C6DA5-3D38-20A0-D79F-E42129F9CD29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2" creationId="{CC25A0DC-4A4A-E58C-AA1F-9CD38F70CB4A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3" creationId="{C426DF25-3C5C-C959-C0AD-D86108510C17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14" creationId="{41C9F846-2F69-929C-51A6-1D686EE333F4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5" creationId="{BED74C03-FD1A-BAF3-7107-DCC5DE38AD2F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6" creationId="{FA9E73F4-2936-508F-A0E4-BE708FA6B4B7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17" creationId="{29FFF9F1-970A-AAF8-A09C-7A1B8027A6C7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18" creationId="{3EF25168-E6B1-051C-07DC-B94D5180F49A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19" creationId="{77104FC0-A47A-11D2-6060-61F735C12154}"/>
          </ac:spMkLst>
        </pc:spChg>
        <pc:spChg chg="add del mod">
          <ac:chgData name="Bhanu Chander V" userId="146ea9cd-88e8-4270-bc2b-da76f2ce2add" providerId="ADAL" clId="{AD5AE85C-BA25-455D-82E4-5B88A849FD07}" dt="2024-07-30T15:13:49.557" v="1242" actId="478"/>
          <ac:spMkLst>
            <pc:docMk/>
            <pc:sldMk cId="1224347055" sldId="2142532814"/>
            <ac:spMk id="20" creationId="{DD6940FE-3DFF-1C7B-F32A-8058FDE2B4F7}"/>
          </ac:spMkLst>
        </pc:spChg>
        <pc:spChg chg="add mod">
          <ac:chgData name="Bhanu Chander V" userId="146ea9cd-88e8-4270-bc2b-da76f2ce2add" providerId="ADAL" clId="{AD5AE85C-BA25-455D-82E4-5B88A849FD07}" dt="2024-07-30T13:46:29.150" v="309"/>
          <ac:spMkLst>
            <pc:docMk/>
            <pc:sldMk cId="1224347055" sldId="2142532814"/>
            <ac:spMk id="21" creationId="{6A1248CC-CB2F-DB86-FBF6-D25CD4E92BC3}"/>
          </ac:spMkLst>
        </pc:spChg>
        <pc:spChg chg="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22" creationId="{DB87B160-C33F-AD74-D279-5201BFF137E9}"/>
          </ac:spMkLst>
        </pc:spChg>
        <pc:spChg chg="add 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23" creationId="{B325EF65-FAB2-FC12-344B-A943A18F3ADA}"/>
          </ac:spMkLst>
        </pc:spChg>
        <pc:spChg chg="add mod">
          <ac:chgData name="Bhanu Chander V" userId="146ea9cd-88e8-4270-bc2b-da76f2ce2add" providerId="ADAL" clId="{AD5AE85C-BA25-455D-82E4-5B88A849FD07}" dt="2024-07-30T15:05:11.315" v="1083" actId="1038"/>
          <ac:spMkLst>
            <pc:docMk/>
            <pc:sldMk cId="1224347055" sldId="2142532814"/>
            <ac:spMk id="24" creationId="{3E00C7F9-5514-6DD1-293F-37E522E856D2}"/>
          </ac:spMkLst>
        </pc:spChg>
        <pc:spChg chg="add mod">
          <ac:chgData name="Bhanu Chander V" userId="146ea9cd-88e8-4270-bc2b-da76f2ce2add" providerId="ADAL" clId="{AD5AE85C-BA25-455D-82E4-5B88A849FD07}" dt="2024-07-30T15:13:50.103" v="1243"/>
          <ac:spMkLst>
            <pc:docMk/>
            <pc:sldMk cId="1224347055" sldId="2142532814"/>
            <ac:spMk id="25" creationId="{7B777CB3-CF87-67FE-E6C7-7122330513FE}"/>
          </ac:spMkLst>
        </pc:spChg>
        <pc:spChg chg="add mod">
          <ac:chgData name="Bhanu Chander V" userId="146ea9cd-88e8-4270-bc2b-da76f2ce2add" providerId="ADAL" clId="{AD5AE85C-BA25-455D-82E4-5B88A849FD07}" dt="2024-07-30T16:40:43.475" v="2155" actId="207"/>
          <ac:spMkLst>
            <pc:docMk/>
            <pc:sldMk cId="1224347055" sldId="2142532814"/>
            <ac:spMk id="26" creationId="{F12D6041-B24C-2F18-E7A4-1C32AEF5BFCB}"/>
          </ac:spMkLst>
        </pc:spChg>
        <pc:spChg chg="add mod">
          <ac:chgData name="Bhanu Chander V" userId="146ea9cd-88e8-4270-bc2b-da76f2ce2add" providerId="ADAL" clId="{AD5AE85C-BA25-455D-82E4-5B88A849FD07}" dt="2024-07-30T16:40:43.475" v="2155" actId="207"/>
          <ac:spMkLst>
            <pc:docMk/>
            <pc:sldMk cId="1224347055" sldId="2142532814"/>
            <ac:spMk id="27" creationId="{2D7CEF5E-08F5-375A-C808-81FC889C7450}"/>
          </ac:spMkLst>
        </pc:spChg>
        <pc:spChg chg="add mod">
          <ac:chgData name="Bhanu Chander V" userId="146ea9cd-88e8-4270-bc2b-da76f2ce2add" providerId="ADAL" clId="{AD5AE85C-BA25-455D-82E4-5B88A849FD07}" dt="2024-07-30T16:40:43.475" v="2155" actId="207"/>
          <ac:spMkLst>
            <pc:docMk/>
            <pc:sldMk cId="1224347055" sldId="2142532814"/>
            <ac:spMk id="28" creationId="{5F744F78-50A2-0333-842F-A06BF2CE08C5}"/>
          </ac:spMkLst>
        </pc:spChg>
        <pc:spChg chg="add mod">
          <ac:chgData name="Bhanu Chander V" userId="146ea9cd-88e8-4270-bc2b-da76f2ce2add" providerId="ADAL" clId="{AD5AE85C-BA25-455D-82E4-5B88A849FD07}" dt="2024-07-30T16:40:43.475" v="2155" actId="207"/>
          <ac:spMkLst>
            <pc:docMk/>
            <pc:sldMk cId="1224347055" sldId="2142532814"/>
            <ac:spMk id="29" creationId="{771091CC-2929-FC4A-0C7C-AD534D07B766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0" creationId="{69E78A1C-1793-C665-5261-559481D9829B}"/>
          </ac:spMkLst>
        </pc:spChg>
        <pc:spChg chg="del mod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1" creationId="{C9E9497B-69E3-4C48-FA4E-9229F7B4C3B4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2" creationId="{300CE5C3-76A8-0BA3-9125-23931CC11AB5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3" creationId="{E36AF97D-D483-27EB-E7D8-C3CC4314E7F3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4" creationId="{5D1409E1-5A29-4B82-CC2B-CE4397C2E689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5" creationId="{316D2305-5C6A-5E7A-A90C-7A8124E690AB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6" creationId="{E1053350-CD1C-855C-2F94-7689B6944313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7" creationId="{A405C353-49B6-49E9-14D3-66AB0D84B99B}"/>
          </ac:spMkLst>
        </pc:spChg>
        <pc:spChg chg="del">
          <ac:chgData name="Bhanu Chander V" userId="146ea9cd-88e8-4270-bc2b-da76f2ce2add" providerId="ADAL" clId="{AD5AE85C-BA25-455D-82E4-5B88A849FD07}" dt="2024-07-30T13:46:28.107" v="308" actId="478"/>
          <ac:spMkLst>
            <pc:docMk/>
            <pc:sldMk cId="1224347055" sldId="2142532814"/>
            <ac:spMk id="38" creationId="{1763DC5E-66BF-E286-1770-D4E853B57137}"/>
          </ac:spMkLst>
        </pc:spChg>
      </pc:sldChg>
      <pc:sldChg chg="addSp delSp modSp add mod modAnim">
        <pc:chgData name="Bhanu Chander V" userId="146ea9cd-88e8-4270-bc2b-da76f2ce2add" providerId="ADAL" clId="{AD5AE85C-BA25-455D-82E4-5B88A849FD07}" dt="2024-07-30T17:17:26.328" v="2881"/>
        <pc:sldMkLst>
          <pc:docMk/>
          <pc:sldMk cId="4240075274" sldId="2142532815"/>
        </pc:sldMkLst>
        <pc:spChg chg="mod">
          <ac:chgData name="Bhanu Chander V" userId="146ea9cd-88e8-4270-bc2b-da76f2ce2add" providerId="ADAL" clId="{AD5AE85C-BA25-455D-82E4-5B88A849FD07}" dt="2024-07-30T14:03:52.515" v="495" actId="20577"/>
          <ac:spMkLst>
            <pc:docMk/>
            <pc:sldMk cId="4240075274" sldId="2142532815"/>
            <ac:spMk id="2" creationId="{4BB97365-7F5D-1854-0241-628C1994D7E6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5" creationId="{F4CB43AD-81FF-DB8F-1F88-CB8F24A0CD81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6" creationId="{99F3A01F-CFC4-4433-574E-89898767E089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7" creationId="{B7E0D3EE-C78F-5B95-6373-6AE0131077DD}"/>
          </ac:spMkLst>
        </pc:spChg>
        <pc:spChg chg="add 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8" creationId="{6E51D5D8-9AA3-8EC6-6D04-2F6E8A9F7570}"/>
          </ac:spMkLst>
        </pc:spChg>
        <pc:spChg chg="add del mod">
          <ac:chgData name="Bhanu Chander V" userId="146ea9cd-88e8-4270-bc2b-da76f2ce2add" providerId="ADAL" clId="{AD5AE85C-BA25-455D-82E4-5B88A849FD07}" dt="2024-07-30T13:57:09.778" v="338" actId="478"/>
          <ac:spMkLst>
            <pc:docMk/>
            <pc:sldMk cId="4240075274" sldId="2142532815"/>
            <ac:spMk id="9" creationId="{7FE481C6-50EA-E9B4-0EA6-C8212269902E}"/>
          </ac:spMkLst>
        </pc:spChg>
        <pc:spChg chg="add mod">
          <ac:chgData name="Bhanu Chander V" userId="146ea9cd-88e8-4270-bc2b-da76f2ce2add" providerId="ADAL" clId="{AD5AE85C-BA25-455D-82E4-5B88A849FD07}" dt="2024-07-30T15:13:34.745" v="1241" actId="20577"/>
          <ac:spMkLst>
            <pc:docMk/>
            <pc:sldMk cId="4240075274" sldId="2142532815"/>
            <ac:spMk id="10" creationId="{19640D1B-6E00-E89A-D383-58D64273BF18}"/>
          </ac:spMkLst>
        </pc:spChg>
        <pc:spChg chg="add 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11" creationId="{1F12BD40-8502-B233-A9CD-29AFF1140A55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14" creationId="{41C9F846-2F69-929C-51A6-1D686EE333F4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17" creationId="{29FFF9F1-970A-AAF8-A09C-7A1B8027A6C7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19" creationId="{77104FC0-A47A-11D2-6060-61F735C12154}"/>
          </ac:spMkLst>
        </pc:spChg>
        <pc:spChg chg="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22" creationId="{DB87B160-C33F-AD74-D279-5201BFF137E9}"/>
          </ac:spMkLst>
        </pc:spChg>
        <pc:spChg chg="add 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29" creationId="{25F098B6-7065-51CD-CAD4-D06B4C71E3A5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0" creationId="{69E78A1C-1793-C665-5261-559481D9829B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1" creationId="{C9E9497B-69E3-4C48-FA4E-9229F7B4C3B4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2" creationId="{300CE5C3-76A8-0BA3-9125-23931CC11AB5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3" creationId="{E36AF97D-D483-27EB-E7D8-C3CC4314E7F3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4" creationId="{5D1409E1-5A29-4B82-CC2B-CE4397C2E689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5" creationId="{316D2305-5C6A-5E7A-A90C-7A8124E690AB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6" creationId="{E1053350-CD1C-855C-2F94-7689B6944313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7" creationId="{A405C353-49B6-49E9-14D3-66AB0D84B99B}"/>
          </ac:spMkLst>
        </pc:spChg>
        <pc:spChg chg="mod">
          <ac:chgData name="Bhanu Chander V" userId="146ea9cd-88e8-4270-bc2b-da76f2ce2add" providerId="ADAL" clId="{AD5AE85C-BA25-455D-82E4-5B88A849FD07}" dt="2024-07-30T13:46:14.083" v="307" actId="1038"/>
          <ac:spMkLst>
            <pc:docMk/>
            <pc:sldMk cId="4240075274" sldId="2142532815"/>
            <ac:spMk id="38" creationId="{1763DC5E-66BF-E286-1770-D4E853B57137}"/>
          </ac:spMkLst>
        </pc:spChg>
        <pc:spChg chg="add del mod">
          <ac:chgData name="Bhanu Chander V" userId="146ea9cd-88e8-4270-bc2b-da76f2ce2add" providerId="ADAL" clId="{AD5AE85C-BA25-455D-82E4-5B88A849FD07}" dt="2024-07-30T16:01:44.345" v="1340" actId="21"/>
          <ac:spMkLst>
            <pc:docMk/>
            <pc:sldMk cId="4240075274" sldId="2142532815"/>
            <ac:spMk id="39" creationId="{8A2D8C4E-B6B5-6538-AB4E-4EFA0ACC0F79}"/>
          </ac:spMkLst>
        </pc:spChg>
        <pc:spChg chg="add mod">
          <ac:chgData name="Bhanu Chander V" userId="146ea9cd-88e8-4270-bc2b-da76f2ce2add" providerId="ADAL" clId="{AD5AE85C-BA25-455D-82E4-5B88A849FD07}" dt="2024-07-30T16:07:41.267" v="1423" actId="1076"/>
          <ac:spMkLst>
            <pc:docMk/>
            <pc:sldMk cId="4240075274" sldId="2142532815"/>
            <ac:spMk id="40" creationId="{8C8B31C7-076F-3501-EB91-F543C921A31E}"/>
          </ac:spMkLst>
        </pc:spChg>
        <pc:spChg chg="add del mod">
          <ac:chgData name="Bhanu Chander V" userId="146ea9cd-88e8-4270-bc2b-da76f2ce2add" providerId="ADAL" clId="{AD5AE85C-BA25-455D-82E4-5B88A849FD07}" dt="2024-07-30T16:33:40.268" v="2031" actId="478"/>
          <ac:spMkLst>
            <pc:docMk/>
            <pc:sldMk cId="4240075274" sldId="2142532815"/>
            <ac:spMk id="50" creationId="{0231F044-D07C-AE5E-EA5C-A2FACB921CA0}"/>
          </ac:spMkLst>
        </pc:spChg>
        <pc:spChg chg="add mod">
          <ac:chgData name="Bhanu Chander V" userId="146ea9cd-88e8-4270-bc2b-da76f2ce2add" providerId="ADAL" clId="{AD5AE85C-BA25-455D-82E4-5B88A849FD07}" dt="2024-07-30T16:40:48.207" v="2156" actId="207"/>
          <ac:spMkLst>
            <pc:docMk/>
            <pc:sldMk cId="4240075274" sldId="2142532815"/>
            <ac:spMk id="51" creationId="{0348D3FA-4EB5-E835-C084-6C26585665B8}"/>
          </ac:spMkLst>
        </pc:spChg>
        <pc:spChg chg="add mod">
          <ac:chgData name="Bhanu Chander V" userId="146ea9cd-88e8-4270-bc2b-da76f2ce2add" providerId="ADAL" clId="{AD5AE85C-BA25-455D-82E4-5B88A849FD07}" dt="2024-07-30T16:40:48.207" v="2156" actId="207"/>
          <ac:spMkLst>
            <pc:docMk/>
            <pc:sldMk cId="4240075274" sldId="2142532815"/>
            <ac:spMk id="52" creationId="{B0C16C6B-E551-08E9-7027-57C6FED19AE3}"/>
          </ac:spMkLst>
        </pc:spChg>
        <pc:spChg chg="add mod">
          <ac:chgData name="Bhanu Chander V" userId="146ea9cd-88e8-4270-bc2b-da76f2ce2add" providerId="ADAL" clId="{AD5AE85C-BA25-455D-82E4-5B88A849FD07}" dt="2024-07-30T16:40:48.207" v="2156" actId="207"/>
          <ac:spMkLst>
            <pc:docMk/>
            <pc:sldMk cId="4240075274" sldId="2142532815"/>
            <ac:spMk id="53" creationId="{D6AE506E-50CC-8B22-6CD1-6DFAA35B1308}"/>
          </ac:spMkLst>
        </pc:spChg>
        <pc:spChg chg="add mod">
          <ac:chgData name="Bhanu Chander V" userId="146ea9cd-88e8-4270-bc2b-da76f2ce2add" providerId="ADAL" clId="{AD5AE85C-BA25-455D-82E4-5B88A849FD07}" dt="2024-07-30T16:40:48.207" v="2156" actId="207"/>
          <ac:spMkLst>
            <pc:docMk/>
            <pc:sldMk cId="4240075274" sldId="2142532815"/>
            <ac:spMk id="54" creationId="{DE71B16E-C3E9-4743-C26F-75770AD87FEE}"/>
          </ac:spMkLst>
        </pc:spChg>
        <pc:cxnChg chg="add mod">
          <ac:chgData name="Bhanu Chander V" userId="146ea9cd-88e8-4270-bc2b-da76f2ce2add" providerId="ADAL" clId="{AD5AE85C-BA25-455D-82E4-5B88A849FD07}" dt="2024-07-30T16:07:50.709" v="1425" actId="14100"/>
          <ac:cxnSpMkLst>
            <pc:docMk/>
            <pc:sldMk cId="4240075274" sldId="2142532815"/>
            <ac:cxnSpMk id="13" creationId="{9AE9A2B5-1184-B014-FF46-E93BE2285FED}"/>
          </ac:cxnSpMkLst>
        </pc:cxnChg>
        <pc:cxnChg chg="add mod">
          <ac:chgData name="Bhanu Chander V" userId="146ea9cd-88e8-4270-bc2b-da76f2ce2add" providerId="ADAL" clId="{AD5AE85C-BA25-455D-82E4-5B88A849FD07}" dt="2024-07-30T16:07:48.545" v="1424" actId="14100"/>
          <ac:cxnSpMkLst>
            <pc:docMk/>
            <pc:sldMk cId="4240075274" sldId="2142532815"/>
            <ac:cxnSpMk id="18" creationId="{F91B0CE5-C630-79CA-B9FB-2B27E4E446DD}"/>
          </ac:cxnSpMkLst>
        </pc:cxnChg>
        <pc:cxnChg chg="add mod">
          <ac:chgData name="Bhanu Chander V" userId="146ea9cd-88e8-4270-bc2b-da76f2ce2add" providerId="ADAL" clId="{AD5AE85C-BA25-455D-82E4-5B88A849FD07}" dt="2024-07-30T16:07:41.267" v="1423" actId="1076"/>
          <ac:cxnSpMkLst>
            <pc:docMk/>
            <pc:sldMk cId="4240075274" sldId="2142532815"/>
            <ac:cxnSpMk id="20" creationId="{C43E37C0-9B3E-E06B-10EF-3D3CEBA34EA4}"/>
          </ac:cxnSpMkLst>
        </pc:cxnChg>
        <pc:cxnChg chg="add mod">
          <ac:chgData name="Bhanu Chander V" userId="146ea9cd-88e8-4270-bc2b-da76f2ce2add" providerId="ADAL" clId="{AD5AE85C-BA25-455D-82E4-5B88A849FD07}" dt="2024-07-30T16:07:41.267" v="1423" actId="1076"/>
          <ac:cxnSpMkLst>
            <pc:docMk/>
            <pc:sldMk cId="4240075274" sldId="2142532815"/>
            <ac:cxnSpMk id="24" creationId="{9580E243-CCD6-ECDD-7993-53A0AEAF7E68}"/>
          </ac:cxnSpMkLst>
        </pc:cxnChg>
      </pc:sldChg>
      <pc:sldChg chg="addSp delSp modSp add mod modAnim">
        <pc:chgData name="Bhanu Chander V" userId="146ea9cd-88e8-4270-bc2b-da76f2ce2add" providerId="ADAL" clId="{AD5AE85C-BA25-455D-82E4-5B88A849FD07}" dt="2024-07-30T17:17:51.583" v="2884"/>
        <pc:sldMkLst>
          <pc:docMk/>
          <pc:sldMk cId="1543919880" sldId="2142532816"/>
        </pc:sldMkLst>
        <pc:spChg chg="mod">
          <ac:chgData name="Bhanu Chander V" userId="146ea9cd-88e8-4270-bc2b-da76f2ce2add" providerId="ADAL" clId="{AD5AE85C-BA25-455D-82E4-5B88A849FD07}" dt="2024-07-30T14:20:43.485" v="497" actId="20577"/>
          <ac:spMkLst>
            <pc:docMk/>
            <pc:sldMk cId="1543919880" sldId="2142532816"/>
            <ac:spMk id="2" creationId="{4BB97365-7F5D-1854-0241-628C1994D7E6}"/>
          </ac:spMkLst>
        </pc:spChg>
        <pc:spChg chg="mod">
          <ac:chgData name="Bhanu Chander V" userId="146ea9cd-88e8-4270-bc2b-da76f2ce2add" providerId="ADAL" clId="{AD5AE85C-BA25-455D-82E4-5B88A849FD07}" dt="2024-07-30T16:08:01.280" v="1427" actId="1037"/>
          <ac:spMkLst>
            <pc:docMk/>
            <pc:sldMk cId="1543919880" sldId="2142532816"/>
            <ac:spMk id="5" creationId="{F4CB43AD-81FF-DB8F-1F88-CB8F24A0CD81}"/>
          </ac:spMkLst>
        </pc:spChg>
        <pc:spChg chg="mod">
          <ac:chgData name="Bhanu Chander V" userId="146ea9cd-88e8-4270-bc2b-da76f2ce2add" providerId="ADAL" clId="{AD5AE85C-BA25-455D-82E4-5B88A849FD07}" dt="2024-07-30T16:04:07.107" v="1379" actId="1076"/>
          <ac:spMkLst>
            <pc:docMk/>
            <pc:sldMk cId="1543919880" sldId="2142532816"/>
            <ac:spMk id="6" creationId="{99F3A01F-CFC4-4433-574E-89898767E089}"/>
          </ac:spMkLst>
        </pc:spChg>
        <pc:spChg chg="mod">
          <ac:chgData name="Bhanu Chander V" userId="146ea9cd-88e8-4270-bc2b-da76f2ce2add" providerId="ADAL" clId="{AD5AE85C-BA25-455D-82E4-5B88A849FD07}" dt="2024-07-30T16:04:07.107" v="1379" actId="1076"/>
          <ac:spMkLst>
            <pc:docMk/>
            <pc:sldMk cId="1543919880" sldId="2142532816"/>
            <ac:spMk id="7" creationId="{B7E0D3EE-C78F-5B95-6373-6AE0131077DD}"/>
          </ac:spMkLst>
        </pc:spChg>
        <pc:spChg chg="del">
          <ac:chgData name="Bhanu Chander V" userId="146ea9cd-88e8-4270-bc2b-da76f2ce2add" providerId="ADAL" clId="{AD5AE85C-BA25-455D-82E4-5B88A849FD07}" dt="2024-07-30T15:07:26.441" v="1142" actId="478"/>
          <ac:spMkLst>
            <pc:docMk/>
            <pc:sldMk cId="1543919880" sldId="2142532816"/>
            <ac:spMk id="8" creationId="{6E51D5D8-9AA3-8EC6-6D04-2F6E8A9F7570}"/>
          </ac:spMkLst>
        </pc:spChg>
        <pc:spChg chg="mod">
          <ac:chgData name="Bhanu Chander V" userId="146ea9cd-88e8-4270-bc2b-da76f2ce2add" providerId="ADAL" clId="{AD5AE85C-BA25-455D-82E4-5B88A849FD07}" dt="2024-07-30T16:04:43.615" v="1382" actId="1076"/>
          <ac:spMkLst>
            <pc:docMk/>
            <pc:sldMk cId="1543919880" sldId="2142532816"/>
            <ac:spMk id="10" creationId="{19640D1B-6E00-E89A-D383-58D64273BF18}"/>
          </ac:spMkLst>
        </pc:spChg>
        <pc:spChg chg="mod">
          <ac:chgData name="Bhanu Chander V" userId="146ea9cd-88e8-4270-bc2b-da76f2ce2add" providerId="ADAL" clId="{AD5AE85C-BA25-455D-82E4-5B88A849FD07}" dt="2024-07-30T16:09:04.957" v="1499" actId="1037"/>
          <ac:spMkLst>
            <pc:docMk/>
            <pc:sldMk cId="1543919880" sldId="2142532816"/>
            <ac:spMk id="14" creationId="{41C9F846-2F69-929C-51A6-1D686EE333F4}"/>
          </ac:spMkLst>
        </pc:spChg>
        <pc:spChg chg="mod">
          <ac:chgData name="Bhanu Chander V" userId="146ea9cd-88e8-4270-bc2b-da76f2ce2add" providerId="ADAL" clId="{AD5AE85C-BA25-455D-82E4-5B88A849FD07}" dt="2024-07-30T16:10:59.718" v="1511" actId="1035"/>
          <ac:spMkLst>
            <pc:docMk/>
            <pc:sldMk cId="1543919880" sldId="2142532816"/>
            <ac:spMk id="17" creationId="{29FFF9F1-970A-AAF8-A09C-7A1B8027A6C7}"/>
          </ac:spMkLst>
        </pc:spChg>
        <pc:spChg chg="del">
          <ac:chgData name="Bhanu Chander V" userId="146ea9cd-88e8-4270-bc2b-da76f2ce2add" providerId="ADAL" clId="{AD5AE85C-BA25-455D-82E4-5B88A849FD07}" dt="2024-07-30T14:35:34.859" v="592" actId="478"/>
          <ac:spMkLst>
            <pc:docMk/>
            <pc:sldMk cId="1543919880" sldId="2142532816"/>
            <ac:spMk id="19" creationId="{77104FC0-A47A-11D2-6060-61F735C12154}"/>
          </ac:spMkLst>
        </pc:spChg>
        <pc:spChg chg="del">
          <ac:chgData name="Bhanu Chander V" userId="146ea9cd-88e8-4270-bc2b-da76f2ce2add" providerId="ADAL" clId="{AD5AE85C-BA25-455D-82E4-5B88A849FD07}" dt="2024-07-30T15:09:45.766" v="1158" actId="478"/>
          <ac:spMkLst>
            <pc:docMk/>
            <pc:sldMk cId="1543919880" sldId="2142532816"/>
            <ac:spMk id="22" creationId="{DB87B160-C33F-AD74-D279-5201BFF137E9}"/>
          </ac:spMkLst>
        </pc:spChg>
        <pc:spChg chg="add del mod">
          <ac:chgData name="Bhanu Chander V" userId="146ea9cd-88e8-4270-bc2b-da76f2ce2add" providerId="ADAL" clId="{AD5AE85C-BA25-455D-82E4-5B88A849FD07}" dt="2024-07-30T14:43:18.032" v="728" actId="478"/>
          <ac:spMkLst>
            <pc:docMk/>
            <pc:sldMk cId="1543919880" sldId="2142532816"/>
            <ac:spMk id="26" creationId="{2CE831E0-B12D-9C43-B232-C000720C2B1D}"/>
          </ac:spMkLst>
        </pc:spChg>
        <pc:spChg chg="add mod">
          <ac:chgData name="Bhanu Chander V" userId="146ea9cd-88e8-4270-bc2b-da76f2ce2add" providerId="ADAL" clId="{AD5AE85C-BA25-455D-82E4-5B88A849FD07}" dt="2024-07-30T16:09:14.551" v="1502" actId="1036"/>
          <ac:spMkLst>
            <pc:docMk/>
            <pc:sldMk cId="1543919880" sldId="2142532816"/>
            <ac:spMk id="27" creationId="{45DCACF3-190A-DE16-8960-14CE4B8379A6}"/>
          </ac:spMkLst>
        </pc:spChg>
        <pc:spChg chg="add del mod">
          <ac:chgData name="Bhanu Chander V" userId="146ea9cd-88e8-4270-bc2b-da76f2ce2add" providerId="ADAL" clId="{AD5AE85C-BA25-455D-82E4-5B88A849FD07}" dt="2024-07-30T15:10:38.276" v="1165" actId="478"/>
          <ac:spMkLst>
            <pc:docMk/>
            <pc:sldMk cId="1543919880" sldId="2142532816"/>
            <ac:spMk id="28" creationId="{3F92E2A7-F12C-4B19-49B8-38084BFD7877}"/>
          </ac:spMkLst>
        </pc:spChg>
        <pc:spChg chg="del">
          <ac:chgData name="Bhanu Chander V" userId="146ea9cd-88e8-4270-bc2b-da76f2ce2add" providerId="ADAL" clId="{AD5AE85C-BA25-455D-82E4-5B88A849FD07}" dt="2024-07-30T15:08:26.571" v="1144" actId="478"/>
          <ac:spMkLst>
            <pc:docMk/>
            <pc:sldMk cId="1543919880" sldId="2142532816"/>
            <ac:spMk id="29" creationId="{25F098B6-7065-51CD-CAD4-D06B4C71E3A5}"/>
          </ac:spMkLst>
        </pc:spChg>
        <pc:spChg chg="mod">
          <ac:chgData name="Bhanu Chander V" userId="146ea9cd-88e8-4270-bc2b-da76f2ce2add" providerId="ADAL" clId="{AD5AE85C-BA25-455D-82E4-5B88A849FD07}" dt="2024-07-30T14:21:00.220" v="499" actId="113"/>
          <ac:spMkLst>
            <pc:docMk/>
            <pc:sldMk cId="1543919880" sldId="2142532816"/>
            <ac:spMk id="32" creationId="{300CE5C3-76A8-0BA3-9125-23931CC11AB5}"/>
          </ac:spMkLst>
        </pc:spChg>
        <pc:spChg chg="mod">
          <ac:chgData name="Bhanu Chander V" userId="146ea9cd-88e8-4270-bc2b-da76f2ce2add" providerId="ADAL" clId="{AD5AE85C-BA25-455D-82E4-5B88A849FD07}" dt="2024-07-30T14:22:22.685" v="521" actId="1036"/>
          <ac:spMkLst>
            <pc:docMk/>
            <pc:sldMk cId="1543919880" sldId="2142532816"/>
            <ac:spMk id="36" creationId="{E1053350-CD1C-855C-2F94-7689B6944313}"/>
          </ac:spMkLst>
        </pc:spChg>
        <pc:spChg chg="mod">
          <ac:chgData name="Bhanu Chander V" userId="146ea9cd-88e8-4270-bc2b-da76f2ce2add" providerId="ADAL" clId="{AD5AE85C-BA25-455D-82E4-5B88A849FD07}" dt="2024-07-30T14:21:32.656" v="515" actId="1037"/>
          <ac:spMkLst>
            <pc:docMk/>
            <pc:sldMk cId="1543919880" sldId="2142532816"/>
            <ac:spMk id="38" creationId="{1763DC5E-66BF-E286-1770-D4E853B57137}"/>
          </ac:spMkLst>
        </pc:spChg>
        <pc:spChg chg="add del mod">
          <ac:chgData name="Bhanu Chander V" userId="146ea9cd-88e8-4270-bc2b-da76f2ce2add" providerId="ADAL" clId="{AD5AE85C-BA25-455D-82E4-5B88A849FD07}" dt="2024-07-30T16:03:20.428" v="1360" actId="478"/>
          <ac:spMkLst>
            <pc:docMk/>
            <pc:sldMk cId="1543919880" sldId="2142532816"/>
            <ac:spMk id="39" creationId="{E37C5788-9A59-1867-E35F-79BC21FC32AA}"/>
          </ac:spMkLst>
        </pc:spChg>
        <pc:spChg chg="add mod">
          <ac:chgData name="Bhanu Chander V" userId="146ea9cd-88e8-4270-bc2b-da76f2ce2add" providerId="ADAL" clId="{AD5AE85C-BA25-455D-82E4-5B88A849FD07}" dt="2024-07-30T16:09:08.545" v="1501" actId="1035"/>
          <ac:spMkLst>
            <pc:docMk/>
            <pc:sldMk cId="1543919880" sldId="2142532816"/>
            <ac:spMk id="40" creationId="{315F4629-F5D2-8696-033A-84AE3259F49B}"/>
          </ac:spMkLst>
        </pc:spChg>
        <pc:spChg chg="add mod">
          <ac:chgData name="Bhanu Chander V" userId="146ea9cd-88e8-4270-bc2b-da76f2ce2add" providerId="ADAL" clId="{AD5AE85C-BA25-455D-82E4-5B88A849FD07}" dt="2024-07-30T16:04:07.107" v="1379" actId="1076"/>
          <ac:spMkLst>
            <pc:docMk/>
            <pc:sldMk cId="1543919880" sldId="2142532816"/>
            <ac:spMk id="41" creationId="{8A2D8C4E-B6B5-6538-AB4E-4EFA0ACC0F79}"/>
          </ac:spMkLst>
        </pc:spChg>
        <pc:spChg chg="add mod">
          <ac:chgData name="Bhanu Chander V" userId="146ea9cd-88e8-4270-bc2b-da76f2ce2add" providerId="ADAL" clId="{AD5AE85C-BA25-455D-82E4-5B88A849FD07}" dt="2024-07-30T16:04:07.107" v="1379" actId="1076"/>
          <ac:spMkLst>
            <pc:docMk/>
            <pc:sldMk cId="1543919880" sldId="2142532816"/>
            <ac:spMk id="42" creationId="{A45483C8-820E-D7B8-4218-238124294149}"/>
          </ac:spMkLst>
        </pc:spChg>
        <pc:spChg chg="add mod">
          <ac:chgData name="Bhanu Chander V" userId="146ea9cd-88e8-4270-bc2b-da76f2ce2add" providerId="ADAL" clId="{AD5AE85C-BA25-455D-82E4-5B88A849FD07}" dt="2024-07-30T16:04:07.107" v="1379" actId="1076"/>
          <ac:spMkLst>
            <pc:docMk/>
            <pc:sldMk cId="1543919880" sldId="2142532816"/>
            <ac:spMk id="43" creationId="{A1684611-2440-5BEA-BDF4-F1D2E57999AA}"/>
          </ac:spMkLst>
        </pc:spChg>
        <pc:spChg chg="add mod">
          <ac:chgData name="Bhanu Chander V" userId="146ea9cd-88e8-4270-bc2b-da76f2ce2add" providerId="ADAL" clId="{AD5AE85C-BA25-455D-82E4-5B88A849FD07}" dt="2024-07-30T16:40:54.928" v="2157" actId="207"/>
          <ac:spMkLst>
            <pc:docMk/>
            <pc:sldMk cId="1543919880" sldId="2142532816"/>
            <ac:spMk id="44" creationId="{84D14A8B-453F-9B93-6E36-66F300D40F0D}"/>
          </ac:spMkLst>
        </pc:spChg>
        <pc:spChg chg="add mod">
          <ac:chgData name="Bhanu Chander V" userId="146ea9cd-88e8-4270-bc2b-da76f2ce2add" providerId="ADAL" clId="{AD5AE85C-BA25-455D-82E4-5B88A849FD07}" dt="2024-07-30T16:40:54.928" v="2157" actId="207"/>
          <ac:spMkLst>
            <pc:docMk/>
            <pc:sldMk cId="1543919880" sldId="2142532816"/>
            <ac:spMk id="45" creationId="{B01EA0D7-F24A-31B9-8364-90190DC1E43F}"/>
          </ac:spMkLst>
        </pc:spChg>
        <pc:spChg chg="add mod">
          <ac:chgData name="Bhanu Chander V" userId="146ea9cd-88e8-4270-bc2b-da76f2ce2add" providerId="ADAL" clId="{AD5AE85C-BA25-455D-82E4-5B88A849FD07}" dt="2024-07-30T16:40:54.928" v="2157" actId="207"/>
          <ac:spMkLst>
            <pc:docMk/>
            <pc:sldMk cId="1543919880" sldId="2142532816"/>
            <ac:spMk id="46" creationId="{C11A07F1-AFEA-B3AF-CDB5-B8986D11BED3}"/>
          </ac:spMkLst>
        </pc:spChg>
        <pc:spChg chg="add mod">
          <ac:chgData name="Bhanu Chander V" userId="146ea9cd-88e8-4270-bc2b-da76f2ce2add" providerId="ADAL" clId="{AD5AE85C-BA25-455D-82E4-5B88A849FD07}" dt="2024-07-30T16:40:54.928" v="2157" actId="207"/>
          <ac:spMkLst>
            <pc:docMk/>
            <pc:sldMk cId="1543919880" sldId="2142532816"/>
            <ac:spMk id="47" creationId="{F8E6B9A0-5AAF-3912-E6EC-4597821BC1A4}"/>
          </ac:spMkLst>
        </pc:spChg>
        <pc:spChg chg="add mod">
          <ac:chgData name="Bhanu Chander V" userId="146ea9cd-88e8-4270-bc2b-da76f2ce2add" providerId="ADAL" clId="{AD5AE85C-BA25-455D-82E4-5B88A849FD07}" dt="2024-07-30T17:17:43.983" v="2883" actId="20577"/>
          <ac:spMkLst>
            <pc:docMk/>
            <pc:sldMk cId="1543919880" sldId="2142532816"/>
            <ac:spMk id="48" creationId="{C591D008-3E4E-EF82-4FCB-5A2A0E321DCD}"/>
          </ac:spMkLst>
        </pc:spChg>
        <pc:cxnChg chg="del mod">
          <ac:chgData name="Bhanu Chander V" userId="146ea9cd-88e8-4270-bc2b-da76f2ce2add" providerId="ADAL" clId="{AD5AE85C-BA25-455D-82E4-5B88A849FD07}" dt="2024-07-30T14:42:20.660" v="721" actId="478"/>
          <ac:cxnSpMkLst>
            <pc:docMk/>
            <pc:sldMk cId="1543919880" sldId="2142532816"/>
            <ac:cxnSpMk id="13" creationId="{9AE9A2B5-1184-B014-FF46-E93BE2285FED}"/>
          </ac:cxnSpMkLst>
        </pc:cxnChg>
        <pc:cxnChg chg="del mod">
          <ac:chgData name="Bhanu Chander V" userId="146ea9cd-88e8-4270-bc2b-da76f2ce2add" providerId="ADAL" clId="{AD5AE85C-BA25-455D-82E4-5B88A849FD07}" dt="2024-07-30T15:09:45.766" v="1158" actId="478"/>
          <ac:cxnSpMkLst>
            <pc:docMk/>
            <pc:sldMk cId="1543919880" sldId="2142532816"/>
            <ac:cxnSpMk id="18" creationId="{F91B0CE5-C630-79CA-B9FB-2B27E4E446DD}"/>
          </ac:cxnSpMkLst>
        </pc:cxnChg>
        <pc:cxnChg chg="del">
          <ac:chgData name="Bhanu Chander V" userId="146ea9cd-88e8-4270-bc2b-da76f2ce2add" providerId="ADAL" clId="{AD5AE85C-BA25-455D-82E4-5B88A849FD07}" dt="2024-07-30T15:09:45.766" v="1158" actId="478"/>
          <ac:cxnSpMkLst>
            <pc:docMk/>
            <pc:sldMk cId="1543919880" sldId="2142532816"/>
            <ac:cxnSpMk id="20" creationId="{C43E37C0-9B3E-E06B-10EF-3D3CEBA34EA4}"/>
          </ac:cxnSpMkLst>
        </pc:cxnChg>
        <pc:cxnChg chg="del mod">
          <ac:chgData name="Bhanu Chander V" userId="146ea9cd-88e8-4270-bc2b-da76f2ce2add" providerId="ADAL" clId="{AD5AE85C-BA25-455D-82E4-5B88A849FD07}" dt="2024-07-30T15:09:49.048" v="1159" actId="478"/>
          <ac:cxnSpMkLst>
            <pc:docMk/>
            <pc:sldMk cId="1543919880" sldId="2142532816"/>
            <ac:cxnSpMk id="24" creationId="{9580E243-CCD6-ECDD-7993-53A0AEAF7E68}"/>
          </ac:cxnSpMkLst>
        </pc:cxnChg>
      </pc:sldChg>
      <pc:sldChg chg="add del">
        <pc:chgData name="Bhanu Chander V" userId="146ea9cd-88e8-4270-bc2b-da76f2ce2add" providerId="ADAL" clId="{AD5AE85C-BA25-455D-82E4-5B88A849FD07}" dt="2024-07-30T16:09:23.266" v="1503" actId="47"/>
        <pc:sldMkLst>
          <pc:docMk/>
          <pc:sldMk cId="83642132" sldId="2142532817"/>
        </pc:sldMkLst>
      </pc:sldChg>
      <pc:sldChg chg="addSp delSp modSp add mod modAnim">
        <pc:chgData name="Bhanu Chander V" userId="146ea9cd-88e8-4270-bc2b-da76f2ce2add" providerId="ADAL" clId="{AD5AE85C-BA25-455D-82E4-5B88A849FD07}" dt="2024-07-30T17:18:08.071" v="2886"/>
        <pc:sldMkLst>
          <pc:docMk/>
          <pc:sldMk cId="548016092" sldId="2142532817"/>
        </pc:sldMkLst>
        <pc:spChg chg="mod">
          <ac:chgData name="Bhanu Chander V" userId="146ea9cd-88e8-4270-bc2b-da76f2ce2add" providerId="ADAL" clId="{AD5AE85C-BA25-455D-82E4-5B88A849FD07}" dt="2024-07-30T16:09:36.249" v="1505" actId="20577"/>
          <ac:spMkLst>
            <pc:docMk/>
            <pc:sldMk cId="548016092" sldId="2142532817"/>
            <ac:spMk id="2" creationId="{4BB97365-7F5D-1854-0241-628C1994D7E6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5" creationId="{F4CB43AD-81FF-DB8F-1F88-CB8F24A0CD81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6" creationId="{99F3A01F-CFC4-4433-574E-89898767E089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7" creationId="{B7E0D3EE-C78F-5B95-6373-6AE0131077DD}"/>
          </ac:spMkLst>
        </pc:spChg>
        <pc:spChg chg="add 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8" creationId="{964BD28B-69C4-897D-1053-E5D94ABD3C05}"/>
          </ac:spMkLst>
        </pc:spChg>
        <pc:spChg chg="add mod">
          <ac:chgData name="Bhanu Chander V" userId="146ea9cd-88e8-4270-bc2b-da76f2ce2add" providerId="ADAL" clId="{AD5AE85C-BA25-455D-82E4-5B88A849FD07}" dt="2024-07-30T16:41:33.832" v="2167" actId="1076"/>
          <ac:spMkLst>
            <pc:docMk/>
            <pc:sldMk cId="548016092" sldId="2142532817"/>
            <ac:spMk id="9" creationId="{5B380E1E-FD93-6B5B-891F-2F090A551354}"/>
          </ac:spMkLst>
        </pc:spChg>
        <pc:spChg chg="mod">
          <ac:chgData name="Bhanu Chander V" userId="146ea9cd-88e8-4270-bc2b-da76f2ce2add" providerId="ADAL" clId="{AD5AE85C-BA25-455D-82E4-5B88A849FD07}" dt="2024-07-30T16:10:00.851" v="1506" actId="207"/>
          <ac:spMkLst>
            <pc:docMk/>
            <pc:sldMk cId="548016092" sldId="2142532817"/>
            <ac:spMk id="10" creationId="{19640D1B-6E00-E89A-D383-58D64273BF18}"/>
          </ac:spMkLst>
        </pc:spChg>
        <pc:spChg chg="add mod">
          <ac:chgData name="Bhanu Chander V" userId="146ea9cd-88e8-4270-bc2b-da76f2ce2add" providerId="ADAL" clId="{AD5AE85C-BA25-455D-82E4-5B88A849FD07}" dt="2024-07-30T16:42:15.956" v="2184" actId="20577"/>
          <ac:spMkLst>
            <pc:docMk/>
            <pc:sldMk cId="548016092" sldId="2142532817"/>
            <ac:spMk id="12" creationId="{6ED517CF-E1D5-2D19-EB42-4156C9D1AB83}"/>
          </ac:spMkLst>
        </pc:spChg>
        <pc:spChg chg="add mod">
          <ac:chgData name="Bhanu Chander V" userId="146ea9cd-88e8-4270-bc2b-da76f2ce2add" providerId="ADAL" clId="{AD5AE85C-BA25-455D-82E4-5B88A849FD07}" dt="2024-07-30T16:41:12.192" v="2160" actId="1076"/>
          <ac:spMkLst>
            <pc:docMk/>
            <pc:sldMk cId="548016092" sldId="2142532817"/>
            <ac:spMk id="13" creationId="{5A1EF568-B6F1-2149-2157-01561AEEC39E}"/>
          </ac:spMkLst>
        </pc:spChg>
        <pc:spChg chg="del">
          <ac:chgData name="Bhanu Chander V" userId="146ea9cd-88e8-4270-bc2b-da76f2ce2add" providerId="ADAL" clId="{AD5AE85C-BA25-455D-82E4-5B88A849FD07}" dt="2024-07-30T16:15:17.344" v="1733" actId="478"/>
          <ac:spMkLst>
            <pc:docMk/>
            <pc:sldMk cId="548016092" sldId="2142532817"/>
            <ac:spMk id="14" creationId="{41C9F846-2F69-929C-51A6-1D686EE333F4}"/>
          </ac:spMkLst>
        </pc:spChg>
        <pc:spChg chg="add del mod">
          <ac:chgData name="Bhanu Chander V" userId="146ea9cd-88e8-4270-bc2b-da76f2ce2add" providerId="ADAL" clId="{AD5AE85C-BA25-455D-82E4-5B88A849FD07}" dt="2024-07-30T16:42:01.828" v="2180" actId="478"/>
          <ac:spMkLst>
            <pc:docMk/>
            <pc:sldMk cId="548016092" sldId="2142532817"/>
            <ac:spMk id="15" creationId="{73A688BD-BDBA-ABCE-7F82-AA6E98978C9C}"/>
          </ac:spMkLst>
        </pc:spChg>
        <pc:spChg chg="add mod">
          <ac:chgData name="Bhanu Chander V" userId="146ea9cd-88e8-4270-bc2b-da76f2ce2add" providerId="ADAL" clId="{AD5AE85C-BA25-455D-82E4-5B88A849FD07}" dt="2024-07-30T16:41:59.029" v="2179" actId="1076"/>
          <ac:spMkLst>
            <pc:docMk/>
            <pc:sldMk cId="548016092" sldId="2142532817"/>
            <ac:spMk id="16" creationId="{B860397F-8575-26BC-7C1A-0BE7029290D7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17" creationId="{29FFF9F1-970A-AAF8-A09C-7A1B8027A6C7}"/>
          </ac:spMkLst>
        </pc:spChg>
        <pc:spChg chg="add mod">
          <ac:chgData name="Bhanu Chander V" userId="146ea9cd-88e8-4270-bc2b-da76f2ce2add" providerId="ADAL" clId="{AD5AE85C-BA25-455D-82E4-5B88A849FD07}" dt="2024-07-30T16:42:11.383" v="2182" actId="1076"/>
          <ac:spMkLst>
            <pc:docMk/>
            <pc:sldMk cId="548016092" sldId="2142532817"/>
            <ac:spMk id="18" creationId="{33E4EEC2-CB6A-D7FE-1E2B-5497C456E86D}"/>
          </ac:spMkLst>
        </pc:spChg>
        <pc:spChg chg="del">
          <ac:chgData name="Bhanu Chander V" userId="146ea9cd-88e8-4270-bc2b-da76f2ce2add" providerId="ADAL" clId="{AD5AE85C-BA25-455D-82E4-5B88A849FD07}" dt="2024-07-30T16:13:32.201" v="1690" actId="478"/>
          <ac:spMkLst>
            <pc:docMk/>
            <pc:sldMk cId="548016092" sldId="2142532817"/>
            <ac:spMk id="27" creationId="{45DCACF3-190A-DE16-8960-14CE4B8379A6}"/>
          </ac:spMkLst>
        </pc:spChg>
        <pc:spChg chg="mod">
          <ac:chgData name="Bhanu Chander V" userId="146ea9cd-88e8-4270-bc2b-da76f2ce2add" providerId="ADAL" clId="{AD5AE85C-BA25-455D-82E4-5B88A849FD07}" dt="2024-07-30T16:10:06.138" v="1507" actId="207"/>
          <ac:spMkLst>
            <pc:docMk/>
            <pc:sldMk cId="548016092" sldId="2142532817"/>
            <ac:spMk id="36" creationId="{E1053350-CD1C-855C-2F94-7689B6944313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40" creationId="{315F4629-F5D2-8696-033A-84AE3259F49B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41" creationId="{8A2D8C4E-B6B5-6538-AB4E-4EFA0ACC0F79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42" creationId="{A45483C8-820E-D7B8-4218-238124294149}"/>
          </ac:spMkLst>
        </pc:spChg>
        <pc:spChg chg="mod">
          <ac:chgData name="Bhanu Chander V" userId="146ea9cd-88e8-4270-bc2b-da76f2ce2add" providerId="ADAL" clId="{AD5AE85C-BA25-455D-82E4-5B88A849FD07}" dt="2024-07-30T16:15:35.138" v="1761" actId="1037"/>
          <ac:spMkLst>
            <pc:docMk/>
            <pc:sldMk cId="548016092" sldId="2142532817"/>
            <ac:spMk id="43" creationId="{A1684611-2440-5BEA-BDF4-F1D2E57999AA}"/>
          </ac:spMkLst>
        </pc:spChg>
      </pc:sldChg>
      <pc:sldChg chg="addSp modSp add mod ord">
        <pc:chgData name="Bhanu Chander V" userId="146ea9cd-88e8-4270-bc2b-da76f2ce2add" providerId="ADAL" clId="{AD5AE85C-BA25-455D-82E4-5B88A849FD07}" dt="2024-07-30T16:17:26.275" v="1795" actId="1036"/>
        <pc:sldMkLst>
          <pc:docMk/>
          <pc:sldMk cId="760289605" sldId="2142532818"/>
        </pc:sldMkLst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6" creationId="{9EF7FE41-3532-A42D-EAA4-CF3E56550802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7" creationId="{755978EC-F035-5779-4BEF-DEDDC3C6B567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2" creationId="{9F4FD0DE-310A-342F-854E-080831641FBF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3" creationId="{D387B5C0-F2A9-AB79-27BD-AFA75A19FB57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4" creationId="{503C3E5B-FE60-88D9-78A3-68BBFE9D3726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6" creationId="{6DE4FE04-DECB-56F0-F35F-A6F925D940D9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7" creationId="{417F68DF-9C6A-2076-5141-5821DB0669C2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8" creationId="{6DA4D152-FCDF-4393-E607-9F3466DB683B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19" creationId="{F0CC28FA-0FFF-CC0B-634A-9A3C6D5690D6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20" creationId="{011A2CD3-EFC8-1F44-3B5C-7B27C2DDAB1B}"/>
          </ac:spMkLst>
        </pc:spChg>
        <pc:spChg chg="mod">
          <ac:chgData name="Bhanu Chander V" userId="146ea9cd-88e8-4270-bc2b-da76f2ce2add" providerId="ADAL" clId="{AD5AE85C-BA25-455D-82E4-5B88A849FD07}" dt="2024-07-30T16:17:26.275" v="1795" actId="1036"/>
          <ac:spMkLst>
            <pc:docMk/>
            <pc:sldMk cId="760289605" sldId="2142532818"/>
            <ac:spMk id="21" creationId="{28CF0274-26D3-295F-BF7F-6DBBF2B7A191}"/>
          </ac:spMkLst>
        </pc:spChg>
        <pc:picChg chg="add mod">
          <ac:chgData name="Bhanu Chander V" userId="146ea9cd-88e8-4270-bc2b-da76f2ce2add" providerId="ADAL" clId="{AD5AE85C-BA25-455D-82E4-5B88A849FD07}" dt="2024-07-30T16:17:15.219" v="1789" actId="14100"/>
          <ac:picMkLst>
            <pc:docMk/>
            <pc:sldMk cId="760289605" sldId="2142532818"/>
            <ac:picMk id="5" creationId="{CB56D54E-1312-EC88-6F81-FC0F6422A786}"/>
          </ac:picMkLst>
        </pc:picChg>
      </pc:sldChg>
      <pc:sldChg chg="modSp add mod">
        <pc:chgData name="Bhanu Chander V" userId="146ea9cd-88e8-4270-bc2b-da76f2ce2add" providerId="ADAL" clId="{AD5AE85C-BA25-455D-82E4-5B88A849FD07}" dt="2024-07-30T16:57:10.909" v="2309" actId="207"/>
        <pc:sldMkLst>
          <pc:docMk/>
          <pc:sldMk cId="3626251640" sldId="2142532819"/>
        </pc:sldMkLst>
        <pc:spChg chg="mod">
          <ac:chgData name="Bhanu Chander V" userId="146ea9cd-88e8-4270-bc2b-da76f2ce2add" providerId="ADAL" clId="{AD5AE85C-BA25-455D-82E4-5B88A849FD07}" dt="2024-07-30T16:57:10.909" v="2309" actId="207"/>
          <ac:spMkLst>
            <pc:docMk/>
            <pc:sldMk cId="3626251640" sldId="2142532819"/>
            <ac:spMk id="2" creationId="{4BB97365-7F5D-1854-0241-628C1994D7E6}"/>
          </ac:spMkLst>
        </pc:spChg>
      </pc:sldChg>
      <pc:sldChg chg="add del">
        <pc:chgData name="Bhanu Chander V" userId="146ea9cd-88e8-4270-bc2b-da76f2ce2add" providerId="ADAL" clId="{AD5AE85C-BA25-455D-82E4-5B88A849FD07}" dt="2024-07-30T16:49:53.268" v="2195" actId="47"/>
        <pc:sldMkLst>
          <pc:docMk/>
          <pc:sldMk cId="340636001" sldId="2142532820"/>
        </pc:sldMkLst>
      </pc:sldChg>
      <pc:sldChg chg="addSp delSp modSp add mod">
        <pc:chgData name="Bhanu Chander V" userId="146ea9cd-88e8-4270-bc2b-da76f2ce2add" providerId="ADAL" clId="{AD5AE85C-BA25-455D-82E4-5B88A849FD07}" dt="2024-07-30T16:56:59.500" v="2307" actId="478"/>
        <pc:sldMkLst>
          <pc:docMk/>
          <pc:sldMk cId="200412985" sldId="2142532821"/>
        </pc:sldMkLst>
        <pc:spChg chg="mod">
          <ac:chgData name="Bhanu Chander V" userId="146ea9cd-88e8-4270-bc2b-da76f2ce2add" providerId="ADAL" clId="{AD5AE85C-BA25-455D-82E4-5B88A849FD07}" dt="2024-07-30T16:51:10.937" v="2218" actId="20577"/>
          <ac:spMkLst>
            <pc:docMk/>
            <pc:sldMk cId="200412985" sldId="2142532821"/>
            <ac:spMk id="5" creationId="{C9EEC6B7-3D8D-49BD-7810-65AEE7F328C0}"/>
          </ac:spMkLst>
        </pc:spChg>
        <pc:spChg chg="del">
          <ac:chgData name="Bhanu Chander V" userId="146ea9cd-88e8-4270-bc2b-da76f2ce2add" providerId="ADAL" clId="{AD5AE85C-BA25-455D-82E4-5B88A849FD07}" dt="2024-07-30T16:56:59.500" v="2307" actId="478"/>
          <ac:spMkLst>
            <pc:docMk/>
            <pc:sldMk cId="200412985" sldId="2142532821"/>
            <ac:spMk id="27" creationId="{8B6AF816-07E6-DFC2-369B-6151D7A28D3B}"/>
          </ac:spMkLst>
        </pc:spChg>
        <pc:spChg chg="del">
          <ac:chgData name="Bhanu Chander V" userId="146ea9cd-88e8-4270-bc2b-da76f2ce2add" providerId="ADAL" clId="{AD5AE85C-BA25-455D-82E4-5B88A849FD07}" dt="2024-07-30T16:56:59.500" v="2307" actId="478"/>
          <ac:spMkLst>
            <pc:docMk/>
            <pc:sldMk cId="200412985" sldId="2142532821"/>
            <ac:spMk id="28" creationId="{CED29917-5405-0911-20BD-C2C25748815D}"/>
          </ac:spMkLst>
        </pc:spChg>
        <pc:cxnChg chg="add mod">
          <ac:chgData name="Bhanu Chander V" userId="146ea9cd-88e8-4270-bc2b-da76f2ce2add" providerId="ADAL" clId="{AD5AE85C-BA25-455D-82E4-5B88A849FD07}" dt="2024-07-30T16:51:27.727" v="2222" actId="14100"/>
          <ac:cxnSpMkLst>
            <pc:docMk/>
            <pc:sldMk cId="200412985" sldId="2142532821"/>
            <ac:cxnSpMk id="26" creationId="{93C1FD69-E698-BF8F-F91D-D00D14074D93}"/>
          </ac:cxnSpMkLst>
        </pc:cxnChg>
        <pc:cxnChg chg="add mod">
          <ac:chgData name="Bhanu Chander V" userId="146ea9cd-88e8-4270-bc2b-da76f2ce2add" providerId="ADAL" clId="{AD5AE85C-BA25-455D-82E4-5B88A849FD07}" dt="2024-07-30T16:50:55.977" v="2213" actId="14100"/>
          <ac:cxnSpMkLst>
            <pc:docMk/>
            <pc:sldMk cId="200412985" sldId="2142532821"/>
            <ac:cxnSpMk id="30" creationId="{B4A1E4AB-4F86-5D7B-0DCA-C68A2174B513}"/>
          </ac:cxnSpMkLst>
        </pc:cxnChg>
        <pc:cxnChg chg="add mod">
          <ac:chgData name="Bhanu Chander V" userId="146ea9cd-88e8-4270-bc2b-da76f2ce2add" providerId="ADAL" clId="{AD5AE85C-BA25-455D-82E4-5B88A849FD07}" dt="2024-07-30T16:51:46.429" v="2223" actId="14100"/>
          <ac:cxnSpMkLst>
            <pc:docMk/>
            <pc:sldMk cId="200412985" sldId="2142532821"/>
            <ac:cxnSpMk id="36" creationId="{E1B994F5-6FE4-90A7-DBF6-7494D21F24F4}"/>
          </ac:cxnSpMkLst>
        </pc:cxnChg>
        <pc:cxnChg chg="add mod">
          <ac:chgData name="Bhanu Chander V" userId="146ea9cd-88e8-4270-bc2b-da76f2ce2add" providerId="ADAL" clId="{AD5AE85C-BA25-455D-82E4-5B88A849FD07}" dt="2024-07-30T16:51:21.185" v="2220" actId="14100"/>
          <ac:cxnSpMkLst>
            <pc:docMk/>
            <pc:sldMk cId="200412985" sldId="2142532821"/>
            <ac:cxnSpMk id="37" creationId="{1710D0C9-4A81-CAB2-8B6D-613909DFA7EA}"/>
          </ac:cxnSpMkLst>
        </pc:cxnChg>
      </pc:sldChg>
      <pc:sldChg chg="addSp delSp modSp add mod">
        <pc:chgData name="Bhanu Chander V" userId="146ea9cd-88e8-4270-bc2b-da76f2ce2add" providerId="ADAL" clId="{AD5AE85C-BA25-455D-82E4-5B88A849FD07}" dt="2024-07-30T16:56:51.101" v="2306" actId="478"/>
        <pc:sldMkLst>
          <pc:docMk/>
          <pc:sldMk cId="1102119971" sldId="2142532822"/>
        </pc:sldMkLst>
        <pc:spChg chg="del">
          <ac:chgData name="Bhanu Chander V" userId="146ea9cd-88e8-4270-bc2b-da76f2ce2add" providerId="ADAL" clId="{AD5AE85C-BA25-455D-82E4-5B88A849FD07}" dt="2024-07-30T16:56:51.101" v="2306" actId="478"/>
          <ac:spMkLst>
            <pc:docMk/>
            <pc:sldMk cId="1102119971" sldId="2142532822"/>
            <ac:spMk id="29" creationId="{5FA1D7F3-8793-51B4-18B9-DF2D0578410C}"/>
          </ac:spMkLst>
        </pc:spChg>
        <pc:spChg chg="del">
          <ac:chgData name="Bhanu Chander V" userId="146ea9cd-88e8-4270-bc2b-da76f2ce2add" providerId="ADAL" clId="{AD5AE85C-BA25-455D-82E4-5B88A849FD07}" dt="2024-07-30T16:56:51.101" v="2306" actId="478"/>
          <ac:spMkLst>
            <pc:docMk/>
            <pc:sldMk cId="1102119971" sldId="2142532822"/>
            <ac:spMk id="40" creationId="{6876B450-7913-B513-E782-31AF51AC5530}"/>
          </ac:spMkLst>
        </pc:spChg>
        <pc:cxnChg chg="add mod">
          <ac:chgData name="Bhanu Chander V" userId="146ea9cd-88e8-4270-bc2b-da76f2ce2add" providerId="ADAL" clId="{AD5AE85C-BA25-455D-82E4-5B88A849FD07}" dt="2024-07-30T16:52:12.012" v="2229" actId="14100"/>
          <ac:cxnSpMkLst>
            <pc:docMk/>
            <pc:sldMk cId="1102119971" sldId="2142532822"/>
            <ac:cxnSpMk id="23" creationId="{EE648EFD-548A-8FC7-FE42-F9A0F825F8E8}"/>
          </ac:cxnSpMkLst>
        </pc:cxnChg>
        <pc:cxnChg chg="add mod">
          <ac:chgData name="Bhanu Chander V" userId="146ea9cd-88e8-4270-bc2b-da76f2ce2add" providerId="ADAL" clId="{AD5AE85C-BA25-455D-82E4-5B88A849FD07}" dt="2024-07-30T16:52:12.012" v="2229" actId="14100"/>
          <ac:cxnSpMkLst>
            <pc:docMk/>
            <pc:sldMk cId="1102119971" sldId="2142532822"/>
            <ac:cxnSpMk id="27" creationId="{67A38A06-93E0-751A-7E7E-6AF3F314742D}"/>
          </ac:cxnSpMkLst>
        </pc:cxnChg>
        <pc:cxnChg chg="add mod">
          <ac:chgData name="Bhanu Chander V" userId="146ea9cd-88e8-4270-bc2b-da76f2ce2add" providerId="ADAL" clId="{AD5AE85C-BA25-455D-82E4-5B88A849FD07}" dt="2024-07-30T16:52:19.349" v="2231" actId="1076"/>
          <ac:cxnSpMkLst>
            <pc:docMk/>
            <pc:sldMk cId="1102119971" sldId="2142532822"/>
            <ac:cxnSpMk id="38" creationId="{2FD2E333-454A-49B3-8567-F7A2CF6936F6}"/>
          </ac:cxnSpMkLst>
        </pc:cxnChg>
        <pc:cxnChg chg="add mod">
          <ac:chgData name="Bhanu Chander V" userId="146ea9cd-88e8-4270-bc2b-da76f2ce2add" providerId="ADAL" clId="{AD5AE85C-BA25-455D-82E4-5B88A849FD07}" dt="2024-07-30T16:52:19.349" v="2231" actId="1076"/>
          <ac:cxnSpMkLst>
            <pc:docMk/>
            <pc:sldMk cId="1102119971" sldId="2142532822"/>
            <ac:cxnSpMk id="41" creationId="{5E245570-397A-14A7-EB2B-6F612AE9EE55}"/>
          </ac:cxnSpMkLst>
        </pc:cxnChg>
      </pc:sldChg>
      <pc:sldChg chg="addSp delSp modSp add mod">
        <pc:chgData name="Bhanu Chander V" userId="146ea9cd-88e8-4270-bc2b-da76f2ce2add" providerId="ADAL" clId="{AD5AE85C-BA25-455D-82E4-5B88A849FD07}" dt="2024-07-30T16:56:44.004" v="2305" actId="6549"/>
        <pc:sldMkLst>
          <pc:docMk/>
          <pc:sldMk cId="1037964880" sldId="2142532823"/>
        </pc:sldMkLst>
        <pc:spChg chg="add del">
          <ac:chgData name="Bhanu Chander V" userId="146ea9cd-88e8-4270-bc2b-da76f2ce2add" providerId="ADAL" clId="{AD5AE85C-BA25-455D-82E4-5B88A849FD07}" dt="2024-07-30T16:56:40.860" v="2304" actId="478"/>
          <ac:spMkLst>
            <pc:docMk/>
            <pc:sldMk cId="1037964880" sldId="2142532823"/>
            <ac:spMk id="26" creationId="{F12D6041-B24C-2F18-E7A4-1C32AEF5BFCB}"/>
          </ac:spMkLst>
        </pc:spChg>
        <pc:spChg chg="add del">
          <ac:chgData name="Bhanu Chander V" userId="146ea9cd-88e8-4270-bc2b-da76f2ce2add" providerId="ADAL" clId="{AD5AE85C-BA25-455D-82E4-5B88A849FD07}" dt="2024-07-30T16:56:40.860" v="2304" actId="478"/>
          <ac:spMkLst>
            <pc:docMk/>
            <pc:sldMk cId="1037964880" sldId="2142532823"/>
            <ac:spMk id="27" creationId="{2D7CEF5E-08F5-375A-C808-81FC889C7450}"/>
          </ac:spMkLst>
        </pc:spChg>
        <pc:spChg chg="mod">
          <ac:chgData name="Bhanu Chander V" userId="146ea9cd-88e8-4270-bc2b-da76f2ce2add" providerId="ADAL" clId="{AD5AE85C-BA25-455D-82E4-5B88A849FD07}" dt="2024-07-30T16:56:44.004" v="2305" actId="6549"/>
          <ac:spMkLst>
            <pc:docMk/>
            <pc:sldMk cId="1037964880" sldId="2142532823"/>
            <ac:spMk id="28" creationId="{5F744F78-50A2-0333-842F-A06BF2CE08C5}"/>
          </ac:spMkLst>
        </pc:spChg>
        <pc:spChg chg="add del">
          <ac:chgData name="Bhanu Chander V" userId="146ea9cd-88e8-4270-bc2b-da76f2ce2add" providerId="ADAL" clId="{AD5AE85C-BA25-455D-82E4-5B88A849FD07}" dt="2024-07-30T16:56:37.984" v="2303" actId="478"/>
          <ac:spMkLst>
            <pc:docMk/>
            <pc:sldMk cId="1037964880" sldId="2142532823"/>
            <ac:spMk id="29" creationId="{771091CC-2929-FC4A-0C7C-AD534D07B766}"/>
          </ac:spMkLst>
        </pc:spChg>
        <pc:cxnChg chg="add mod">
          <ac:chgData name="Bhanu Chander V" userId="146ea9cd-88e8-4270-bc2b-da76f2ce2add" providerId="ADAL" clId="{AD5AE85C-BA25-455D-82E4-5B88A849FD07}" dt="2024-07-30T16:52:32.160" v="2233" actId="1076"/>
          <ac:cxnSpMkLst>
            <pc:docMk/>
            <pc:sldMk cId="1037964880" sldId="2142532823"/>
            <ac:cxnSpMk id="20" creationId="{7C2A37E8-1347-F726-5B50-CACB2C5E8E37}"/>
          </ac:cxnSpMkLst>
        </pc:cxnChg>
        <pc:cxnChg chg="add mod">
          <ac:chgData name="Bhanu Chander V" userId="146ea9cd-88e8-4270-bc2b-da76f2ce2add" providerId="ADAL" clId="{AD5AE85C-BA25-455D-82E4-5B88A849FD07}" dt="2024-07-30T16:52:32.160" v="2233" actId="1076"/>
          <ac:cxnSpMkLst>
            <pc:docMk/>
            <pc:sldMk cId="1037964880" sldId="2142532823"/>
            <ac:cxnSpMk id="30" creationId="{9B4F69C9-EDC0-972F-41E0-02C4B3040C43}"/>
          </ac:cxnSpMkLst>
        </pc:cxnChg>
        <pc:cxnChg chg="add mod">
          <ac:chgData name="Bhanu Chander V" userId="146ea9cd-88e8-4270-bc2b-da76f2ce2add" providerId="ADAL" clId="{AD5AE85C-BA25-455D-82E4-5B88A849FD07}" dt="2024-07-30T16:52:37.523" v="2235" actId="1076"/>
          <ac:cxnSpMkLst>
            <pc:docMk/>
            <pc:sldMk cId="1037964880" sldId="2142532823"/>
            <ac:cxnSpMk id="31" creationId="{7F9AD769-BF76-ED3A-9251-23F34A16C5CC}"/>
          </ac:cxnSpMkLst>
        </pc:cxnChg>
        <pc:cxnChg chg="add mod">
          <ac:chgData name="Bhanu Chander V" userId="146ea9cd-88e8-4270-bc2b-da76f2ce2add" providerId="ADAL" clId="{AD5AE85C-BA25-455D-82E4-5B88A849FD07}" dt="2024-07-30T16:52:37.523" v="2235" actId="1076"/>
          <ac:cxnSpMkLst>
            <pc:docMk/>
            <pc:sldMk cId="1037964880" sldId="2142532823"/>
            <ac:cxnSpMk id="32" creationId="{F9402FC6-F812-D071-FE86-DCD41D3C918B}"/>
          </ac:cxnSpMkLst>
        </pc:cxnChg>
        <pc:cxnChg chg="add mod">
          <ac:chgData name="Bhanu Chander V" userId="146ea9cd-88e8-4270-bc2b-da76f2ce2add" providerId="ADAL" clId="{AD5AE85C-BA25-455D-82E4-5B88A849FD07}" dt="2024-07-30T16:53:09.664" v="2248" actId="1035"/>
          <ac:cxnSpMkLst>
            <pc:docMk/>
            <pc:sldMk cId="1037964880" sldId="2142532823"/>
            <ac:cxnSpMk id="33" creationId="{CD656580-CFA8-D442-55AF-10C3A542ED55}"/>
          </ac:cxnSpMkLst>
        </pc:cxnChg>
        <pc:cxnChg chg="add mod">
          <ac:chgData name="Bhanu Chander V" userId="146ea9cd-88e8-4270-bc2b-da76f2ce2add" providerId="ADAL" clId="{AD5AE85C-BA25-455D-82E4-5B88A849FD07}" dt="2024-07-30T16:53:16.445" v="2250" actId="1076"/>
          <ac:cxnSpMkLst>
            <pc:docMk/>
            <pc:sldMk cId="1037964880" sldId="2142532823"/>
            <ac:cxnSpMk id="36" creationId="{A4800605-6511-5D7C-9664-94F2B50D86D7}"/>
          </ac:cxnSpMkLst>
        </pc:cxnChg>
        <pc:cxnChg chg="add mod">
          <ac:chgData name="Bhanu Chander V" userId="146ea9cd-88e8-4270-bc2b-da76f2ce2add" providerId="ADAL" clId="{AD5AE85C-BA25-455D-82E4-5B88A849FD07}" dt="2024-07-30T16:53:23.777" v="2252" actId="1076"/>
          <ac:cxnSpMkLst>
            <pc:docMk/>
            <pc:sldMk cId="1037964880" sldId="2142532823"/>
            <ac:cxnSpMk id="37" creationId="{91E903D8-049D-FD12-4A2D-48862086743C}"/>
          </ac:cxnSpMkLst>
        </pc:cxnChg>
        <pc:cxnChg chg="add mod">
          <ac:chgData name="Bhanu Chander V" userId="146ea9cd-88e8-4270-bc2b-da76f2ce2add" providerId="ADAL" clId="{AD5AE85C-BA25-455D-82E4-5B88A849FD07}" dt="2024-07-30T16:54:23.762" v="2261" actId="14100"/>
          <ac:cxnSpMkLst>
            <pc:docMk/>
            <pc:sldMk cId="1037964880" sldId="2142532823"/>
            <ac:cxnSpMk id="38" creationId="{DE0A7A8A-B9C9-9381-3F53-1F19276C2291}"/>
          </ac:cxnSpMkLst>
        </pc:cxnChg>
        <pc:cxnChg chg="add mod">
          <ac:chgData name="Bhanu Chander V" userId="146ea9cd-88e8-4270-bc2b-da76f2ce2add" providerId="ADAL" clId="{AD5AE85C-BA25-455D-82E4-5B88A849FD07}" dt="2024-07-30T16:54:28.645" v="2263" actId="14100"/>
          <ac:cxnSpMkLst>
            <pc:docMk/>
            <pc:sldMk cId="1037964880" sldId="2142532823"/>
            <ac:cxnSpMk id="39" creationId="{1ABB8300-AA4F-BBA3-246D-451ABDE0D9F3}"/>
          </ac:cxnSpMkLst>
        </pc:cxnChg>
      </pc:sldChg>
      <pc:sldChg chg="addSp delSp modSp add mod">
        <pc:chgData name="Bhanu Chander V" userId="146ea9cd-88e8-4270-bc2b-da76f2ce2add" providerId="ADAL" clId="{AD5AE85C-BA25-455D-82E4-5B88A849FD07}" dt="2024-07-30T16:56:29.171" v="2301" actId="478"/>
        <pc:sldMkLst>
          <pc:docMk/>
          <pc:sldMk cId="1078141384" sldId="2142532824"/>
        </pc:sldMkLst>
        <pc:spChg chg="del">
          <ac:chgData name="Bhanu Chander V" userId="146ea9cd-88e8-4270-bc2b-da76f2ce2add" providerId="ADAL" clId="{AD5AE85C-BA25-455D-82E4-5B88A849FD07}" dt="2024-07-30T16:56:29.171" v="2301" actId="478"/>
          <ac:spMkLst>
            <pc:docMk/>
            <pc:sldMk cId="1078141384" sldId="2142532824"/>
            <ac:spMk id="51" creationId="{0348D3FA-4EB5-E835-C084-6C26585665B8}"/>
          </ac:spMkLst>
        </pc:spChg>
        <pc:spChg chg="del">
          <ac:chgData name="Bhanu Chander V" userId="146ea9cd-88e8-4270-bc2b-da76f2ce2add" providerId="ADAL" clId="{AD5AE85C-BA25-455D-82E4-5B88A849FD07}" dt="2024-07-30T16:56:29.171" v="2301" actId="478"/>
          <ac:spMkLst>
            <pc:docMk/>
            <pc:sldMk cId="1078141384" sldId="2142532824"/>
            <ac:spMk id="52" creationId="{B0C16C6B-E551-08E9-7027-57C6FED19AE3}"/>
          </ac:spMkLst>
        </pc:spChg>
        <pc:spChg chg="del">
          <ac:chgData name="Bhanu Chander V" userId="146ea9cd-88e8-4270-bc2b-da76f2ce2add" providerId="ADAL" clId="{AD5AE85C-BA25-455D-82E4-5B88A849FD07}" dt="2024-07-30T16:56:29.171" v="2301" actId="478"/>
          <ac:spMkLst>
            <pc:docMk/>
            <pc:sldMk cId="1078141384" sldId="2142532824"/>
            <ac:spMk id="54" creationId="{DE71B16E-C3E9-4743-C26F-75770AD87FEE}"/>
          </ac:spMkLst>
        </pc:spChg>
        <pc:cxnChg chg="add mod">
          <ac:chgData name="Bhanu Chander V" userId="146ea9cd-88e8-4270-bc2b-da76f2ce2add" providerId="ADAL" clId="{AD5AE85C-BA25-455D-82E4-5B88A849FD07}" dt="2024-07-30T16:53:41.529" v="2254" actId="1076"/>
          <ac:cxnSpMkLst>
            <pc:docMk/>
            <pc:sldMk cId="1078141384" sldId="2142532824"/>
            <ac:cxnSpMk id="9" creationId="{0968B078-D6E8-44C4-99AC-56B901AE9728}"/>
          </ac:cxnSpMkLst>
        </pc:cxnChg>
        <pc:cxnChg chg="add mod">
          <ac:chgData name="Bhanu Chander V" userId="146ea9cd-88e8-4270-bc2b-da76f2ce2add" providerId="ADAL" clId="{AD5AE85C-BA25-455D-82E4-5B88A849FD07}" dt="2024-07-30T16:53:41.529" v="2254" actId="1076"/>
          <ac:cxnSpMkLst>
            <pc:docMk/>
            <pc:sldMk cId="1078141384" sldId="2142532824"/>
            <ac:cxnSpMk id="12" creationId="{D99C10C0-4908-1052-1718-941DD8CA9E26}"/>
          </ac:cxnSpMkLst>
        </pc:cxnChg>
        <pc:cxnChg chg="add mod">
          <ac:chgData name="Bhanu Chander V" userId="146ea9cd-88e8-4270-bc2b-da76f2ce2add" providerId="ADAL" clId="{AD5AE85C-BA25-455D-82E4-5B88A849FD07}" dt="2024-07-30T16:53:48.554" v="2256" actId="1076"/>
          <ac:cxnSpMkLst>
            <pc:docMk/>
            <pc:sldMk cId="1078141384" sldId="2142532824"/>
            <ac:cxnSpMk id="15" creationId="{94A2AD50-A838-D3B0-8DE1-79580A8437E5}"/>
          </ac:cxnSpMkLst>
        </pc:cxnChg>
        <pc:cxnChg chg="add mod">
          <ac:chgData name="Bhanu Chander V" userId="146ea9cd-88e8-4270-bc2b-da76f2ce2add" providerId="ADAL" clId="{AD5AE85C-BA25-455D-82E4-5B88A849FD07}" dt="2024-07-30T16:53:48.554" v="2256" actId="1076"/>
          <ac:cxnSpMkLst>
            <pc:docMk/>
            <pc:sldMk cId="1078141384" sldId="2142532824"/>
            <ac:cxnSpMk id="16" creationId="{5DB522E5-83E2-55FB-51F5-EAB6DC9F90DD}"/>
          </ac:cxnSpMkLst>
        </pc:cxnChg>
        <pc:cxnChg chg="add mod">
          <ac:chgData name="Bhanu Chander V" userId="146ea9cd-88e8-4270-bc2b-da76f2ce2add" providerId="ADAL" clId="{AD5AE85C-BA25-455D-82E4-5B88A849FD07}" dt="2024-07-30T16:53:56.084" v="2258" actId="1076"/>
          <ac:cxnSpMkLst>
            <pc:docMk/>
            <pc:sldMk cId="1078141384" sldId="2142532824"/>
            <ac:cxnSpMk id="21" creationId="{B88E7A0C-727D-C9D9-A39E-01BA856969EE}"/>
          </ac:cxnSpMkLst>
        </pc:cxnChg>
        <pc:cxnChg chg="add mod">
          <ac:chgData name="Bhanu Chander V" userId="146ea9cd-88e8-4270-bc2b-da76f2ce2add" providerId="ADAL" clId="{AD5AE85C-BA25-455D-82E4-5B88A849FD07}" dt="2024-07-30T16:53:56.084" v="2258" actId="1076"/>
          <ac:cxnSpMkLst>
            <pc:docMk/>
            <pc:sldMk cId="1078141384" sldId="2142532824"/>
            <ac:cxnSpMk id="23" creationId="{195B70BB-FE83-2DF0-6695-CF89E3153480}"/>
          </ac:cxnSpMkLst>
        </pc:cxnChg>
      </pc:sldChg>
      <pc:sldChg chg="addSp delSp modSp add mod">
        <pc:chgData name="Bhanu Chander V" userId="146ea9cd-88e8-4270-bc2b-da76f2ce2add" providerId="ADAL" clId="{AD5AE85C-BA25-455D-82E4-5B88A849FD07}" dt="2024-07-30T16:56:24.755" v="2300" actId="1076"/>
        <pc:sldMkLst>
          <pc:docMk/>
          <pc:sldMk cId="2574695517" sldId="2142532825"/>
        </pc:sldMkLst>
        <pc:spChg chg="del">
          <ac:chgData name="Bhanu Chander V" userId="146ea9cd-88e8-4270-bc2b-da76f2ce2add" providerId="ADAL" clId="{AD5AE85C-BA25-455D-82E4-5B88A849FD07}" dt="2024-07-30T16:56:19.439" v="2299" actId="478"/>
          <ac:spMkLst>
            <pc:docMk/>
            <pc:sldMk cId="2574695517" sldId="2142532825"/>
            <ac:spMk id="44" creationId="{84D14A8B-453F-9B93-6E36-66F300D40F0D}"/>
          </ac:spMkLst>
        </pc:spChg>
        <pc:spChg chg="del">
          <ac:chgData name="Bhanu Chander V" userId="146ea9cd-88e8-4270-bc2b-da76f2ce2add" providerId="ADAL" clId="{AD5AE85C-BA25-455D-82E4-5B88A849FD07}" dt="2024-07-30T16:56:19.439" v="2299" actId="478"/>
          <ac:spMkLst>
            <pc:docMk/>
            <pc:sldMk cId="2574695517" sldId="2142532825"/>
            <ac:spMk id="45" creationId="{B01EA0D7-F24A-31B9-8364-90190DC1E43F}"/>
          </ac:spMkLst>
        </pc:spChg>
        <pc:spChg chg="mod">
          <ac:chgData name="Bhanu Chander V" userId="146ea9cd-88e8-4270-bc2b-da76f2ce2add" providerId="ADAL" clId="{AD5AE85C-BA25-455D-82E4-5B88A849FD07}" dt="2024-07-30T16:56:24.755" v="2300" actId="1076"/>
          <ac:spMkLst>
            <pc:docMk/>
            <pc:sldMk cId="2574695517" sldId="2142532825"/>
            <ac:spMk id="46" creationId="{C11A07F1-AFEA-B3AF-CDB5-B8986D11BED3}"/>
          </ac:spMkLst>
        </pc:spChg>
        <pc:spChg chg="del">
          <ac:chgData name="Bhanu Chander V" userId="146ea9cd-88e8-4270-bc2b-da76f2ce2add" providerId="ADAL" clId="{AD5AE85C-BA25-455D-82E4-5B88A849FD07}" dt="2024-07-30T16:56:19.439" v="2299" actId="478"/>
          <ac:spMkLst>
            <pc:docMk/>
            <pc:sldMk cId="2574695517" sldId="2142532825"/>
            <ac:spMk id="47" creationId="{F8E6B9A0-5AAF-3912-E6EC-4597821BC1A4}"/>
          </ac:spMkLst>
        </pc:spChg>
        <pc:spChg chg="del">
          <ac:chgData name="Bhanu Chander V" userId="146ea9cd-88e8-4270-bc2b-da76f2ce2add" providerId="ADAL" clId="{AD5AE85C-BA25-455D-82E4-5B88A849FD07}" dt="2024-07-30T16:56:19.439" v="2299" actId="478"/>
          <ac:spMkLst>
            <pc:docMk/>
            <pc:sldMk cId="2574695517" sldId="2142532825"/>
            <ac:spMk id="48" creationId="{C591D008-3E4E-EF82-4FCB-5A2A0E321DCD}"/>
          </ac:spMkLst>
        </pc:spChg>
        <pc:cxnChg chg="add mod">
          <ac:chgData name="Bhanu Chander V" userId="146ea9cd-88e8-4270-bc2b-da76f2ce2add" providerId="ADAL" clId="{AD5AE85C-BA25-455D-82E4-5B88A849FD07}" dt="2024-07-30T16:54:40.158" v="2265" actId="1076"/>
          <ac:cxnSpMkLst>
            <pc:docMk/>
            <pc:sldMk cId="2574695517" sldId="2142532825"/>
            <ac:cxnSpMk id="8" creationId="{97A660B8-3B31-6EA3-D574-9228E6E48CE6}"/>
          </ac:cxnSpMkLst>
        </pc:cxnChg>
        <pc:cxnChg chg="add mod">
          <ac:chgData name="Bhanu Chander V" userId="146ea9cd-88e8-4270-bc2b-da76f2ce2add" providerId="ADAL" clId="{AD5AE85C-BA25-455D-82E4-5B88A849FD07}" dt="2024-07-30T16:54:40.158" v="2265" actId="1076"/>
          <ac:cxnSpMkLst>
            <pc:docMk/>
            <pc:sldMk cId="2574695517" sldId="2142532825"/>
            <ac:cxnSpMk id="9" creationId="{893A82DA-3BB7-45FD-3ED9-8B1937CBB756}"/>
          </ac:cxnSpMkLst>
        </pc:cxnChg>
        <pc:cxnChg chg="add mod">
          <ac:chgData name="Bhanu Chander V" userId="146ea9cd-88e8-4270-bc2b-da76f2ce2add" providerId="ADAL" clId="{AD5AE85C-BA25-455D-82E4-5B88A849FD07}" dt="2024-07-30T16:54:59.425" v="2267" actId="1076"/>
          <ac:cxnSpMkLst>
            <pc:docMk/>
            <pc:sldMk cId="2574695517" sldId="2142532825"/>
            <ac:cxnSpMk id="12" creationId="{360C2A40-A954-2837-3FD9-81B6EE2E6F5D}"/>
          </ac:cxnSpMkLst>
        </pc:cxnChg>
        <pc:cxnChg chg="add mod">
          <ac:chgData name="Bhanu Chander V" userId="146ea9cd-88e8-4270-bc2b-da76f2ce2add" providerId="ADAL" clId="{AD5AE85C-BA25-455D-82E4-5B88A849FD07}" dt="2024-07-30T16:54:59.425" v="2267" actId="1076"/>
          <ac:cxnSpMkLst>
            <pc:docMk/>
            <pc:sldMk cId="2574695517" sldId="2142532825"/>
            <ac:cxnSpMk id="13" creationId="{20BF4C2F-BDE5-DC41-7924-14D5BF84D642}"/>
          </ac:cxnSpMkLst>
        </pc:cxnChg>
        <pc:cxnChg chg="add mod">
          <ac:chgData name="Bhanu Chander V" userId="146ea9cd-88e8-4270-bc2b-da76f2ce2add" providerId="ADAL" clId="{AD5AE85C-BA25-455D-82E4-5B88A849FD07}" dt="2024-07-30T16:55:03.192" v="2269" actId="1076"/>
          <ac:cxnSpMkLst>
            <pc:docMk/>
            <pc:sldMk cId="2574695517" sldId="2142532825"/>
            <ac:cxnSpMk id="15" creationId="{0B92DB31-D8EA-13E4-5ECC-346F52723D32}"/>
          </ac:cxnSpMkLst>
        </pc:cxnChg>
        <pc:cxnChg chg="add mod">
          <ac:chgData name="Bhanu Chander V" userId="146ea9cd-88e8-4270-bc2b-da76f2ce2add" providerId="ADAL" clId="{AD5AE85C-BA25-455D-82E4-5B88A849FD07}" dt="2024-07-30T16:55:03.192" v="2269" actId="1076"/>
          <ac:cxnSpMkLst>
            <pc:docMk/>
            <pc:sldMk cId="2574695517" sldId="2142532825"/>
            <ac:cxnSpMk id="16" creationId="{7BAEB855-90F5-70AE-7C5C-7619722C21EE}"/>
          </ac:cxnSpMkLst>
        </pc:cxnChg>
        <pc:cxnChg chg="add mod">
          <ac:chgData name="Bhanu Chander V" userId="146ea9cd-88e8-4270-bc2b-da76f2ce2add" providerId="ADAL" clId="{AD5AE85C-BA25-455D-82E4-5B88A849FD07}" dt="2024-07-30T16:55:07.633" v="2271" actId="1076"/>
          <ac:cxnSpMkLst>
            <pc:docMk/>
            <pc:sldMk cId="2574695517" sldId="2142532825"/>
            <ac:cxnSpMk id="18" creationId="{D36D3A7B-FD54-8776-5102-5617C1FA773F}"/>
          </ac:cxnSpMkLst>
        </pc:cxnChg>
        <pc:cxnChg chg="add mod">
          <ac:chgData name="Bhanu Chander V" userId="146ea9cd-88e8-4270-bc2b-da76f2ce2add" providerId="ADAL" clId="{AD5AE85C-BA25-455D-82E4-5B88A849FD07}" dt="2024-07-30T16:55:07.633" v="2271" actId="1076"/>
          <ac:cxnSpMkLst>
            <pc:docMk/>
            <pc:sldMk cId="2574695517" sldId="2142532825"/>
            <ac:cxnSpMk id="19" creationId="{ED0DAC74-1148-3058-FD45-68BF87C2DD08}"/>
          </ac:cxnSpMkLst>
        </pc:cxnChg>
      </pc:sldChg>
      <pc:sldChg chg="addSp delSp modSp add mod">
        <pc:chgData name="Bhanu Chander V" userId="146ea9cd-88e8-4270-bc2b-da76f2ce2add" providerId="ADAL" clId="{AD5AE85C-BA25-455D-82E4-5B88A849FD07}" dt="2024-07-30T16:56:08.976" v="2298" actId="478"/>
        <pc:sldMkLst>
          <pc:docMk/>
          <pc:sldMk cId="2997605756" sldId="2142532826"/>
        </pc:sldMkLst>
        <pc:spChg chg="mod">
          <ac:chgData name="Bhanu Chander V" userId="146ea9cd-88e8-4270-bc2b-da76f2ce2add" providerId="ADAL" clId="{AD5AE85C-BA25-455D-82E4-5B88A849FD07}" dt="2024-07-30T16:55:43.461" v="2295" actId="14100"/>
          <ac:spMkLst>
            <pc:docMk/>
            <pc:sldMk cId="2997605756" sldId="2142532826"/>
            <ac:spMk id="5" creationId="{F4CB43AD-81FF-DB8F-1F88-CB8F24A0CD81}"/>
          </ac:spMkLst>
        </pc:spChg>
        <pc:spChg chg="del">
          <ac:chgData name="Bhanu Chander V" userId="146ea9cd-88e8-4270-bc2b-da76f2ce2add" providerId="ADAL" clId="{AD5AE85C-BA25-455D-82E4-5B88A849FD07}" dt="2024-07-30T16:56:08.976" v="2298" actId="478"/>
          <ac:spMkLst>
            <pc:docMk/>
            <pc:sldMk cId="2997605756" sldId="2142532826"/>
            <ac:spMk id="9" creationId="{5B380E1E-FD93-6B5B-891F-2F090A551354}"/>
          </ac:spMkLst>
        </pc:spChg>
        <pc:spChg chg="del">
          <ac:chgData name="Bhanu Chander V" userId="146ea9cd-88e8-4270-bc2b-da76f2ce2add" providerId="ADAL" clId="{AD5AE85C-BA25-455D-82E4-5B88A849FD07}" dt="2024-07-30T16:56:08.976" v="2298" actId="478"/>
          <ac:spMkLst>
            <pc:docMk/>
            <pc:sldMk cId="2997605756" sldId="2142532826"/>
            <ac:spMk id="16" creationId="{B860397F-8575-26BC-7C1A-0BE7029290D7}"/>
          </ac:spMkLst>
        </pc:spChg>
        <pc:spChg chg="del">
          <ac:chgData name="Bhanu Chander V" userId="146ea9cd-88e8-4270-bc2b-da76f2ce2add" providerId="ADAL" clId="{AD5AE85C-BA25-455D-82E4-5B88A849FD07}" dt="2024-07-30T16:56:08.976" v="2298" actId="478"/>
          <ac:spMkLst>
            <pc:docMk/>
            <pc:sldMk cId="2997605756" sldId="2142532826"/>
            <ac:spMk id="18" creationId="{33E4EEC2-CB6A-D7FE-1E2B-5497C456E86D}"/>
          </ac:spMkLst>
        </pc:spChg>
        <pc:cxnChg chg="add mod">
          <ac:chgData name="Bhanu Chander V" userId="146ea9cd-88e8-4270-bc2b-da76f2ce2add" providerId="ADAL" clId="{AD5AE85C-BA25-455D-82E4-5B88A849FD07}" dt="2024-07-30T16:55:19.614" v="2273" actId="1076"/>
          <ac:cxnSpMkLst>
            <pc:docMk/>
            <pc:sldMk cId="2997605756" sldId="2142532826"/>
            <ac:cxnSpMk id="14" creationId="{A44ADC79-F615-7364-7A0E-F79165BC9FDA}"/>
          </ac:cxnSpMkLst>
        </pc:cxnChg>
        <pc:cxnChg chg="add mod">
          <ac:chgData name="Bhanu Chander V" userId="146ea9cd-88e8-4270-bc2b-da76f2ce2add" providerId="ADAL" clId="{AD5AE85C-BA25-455D-82E4-5B88A849FD07}" dt="2024-07-30T16:55:19.614" v="2273" actId="1076"/>
          <ac:cxnSpMkLst>
            <pc:docMk/>
            <pc:sldMk cId="2997605756" sldId="2142532826"/>
            <ac:cxnSpMk id="15" creationId="{8BB62ECA-470F-A80C-3288-14A9E7ECB783}"/>
          </ac:cxnSpMkLst>
        </pc:cxnChg>
        <pc:cxnChg chg="add mod">
          <ac:chgData name="Bhanu Chander V" userId="146ea9cd-88e8-4270-bc2b-da76f2ce2add" providerId="ADAL" clId="{AD5AE85C-BA25-455D-82E4-5B88A849FD07}" dt="2024-07-30T16:55:23.205" v="2275" actId="1076"/>
          <ac:cxnSpMkLst>
            <pc:docMk/>
            <pc:sldMk cId="2997605756" sldId="2142532826"/>
            <ac:cxnSpMk id="19" creationId="{31D9EBB9-8F68-81AC-15C9-339FBF31318A}"/>
          </ac:cxnSpMkLst>
        </pc:cxnChg>
        <pc:cxnChg chg="add mod">
          <ac:chgData name="Bhanu Chander V" userId="146ea9cd-88e8-4270-bc2b-da76f2ce2add" providerId="ADAL" clId="{AD5AE85C-BA25-455D-82E4-5B88A849FD07}" dt="2024-07-30T16:55:23.205" v="2275" actId="1076"/>
          <ac:cxnSpMkLst>
            <pc:docMk/>
            <pc:sldMk cId="2997605756" sldId="2142532826"/>
            <ac:cxnSpMk id="20" creationId="{A08DE778-5E3B-D7AE-D152-90C14D1A6806}"/>
          </ac:cxnSpMkLst>
        </pc:cxnChg>
        <pc:cxnChg chg="add mod">
          <ac:chgData name="Bhanu Chander V" userId="146ea9cd-88e8-4270-bc2b-da76f2ce2add" providerId="ADAL" clId="{AD5AE85C-BA25-455D-82E4-5B88A849FD07}" dt="2024-07-30T16:56:01.369" v="2297" actId="1076"/>
          <ac:cxnSpMkLst>
            <pc:docMk/>
            <pc:sldMk cId="2997605756" sldId="2142532826"/>
            <ac:cxnSpMk id="21" creationId="{01BDFE6E-FE31-4BD7-608D-00290B4CDBAE}"/>
          </ac:cxnSpMkLst>
        </pc:cxnChg>
        <pc:cxnChg chg="add mod">
          <ac:chgData name="Bhanu Chander V" userId="146ea9cd-88e8-4270-bc2b-da76f2ce2add" providerId="ADAL" clId="{AD5AE85C-BA25-455D-82E4-5B88A849FD07}" dt="2024-07-30T16:56:01.369" v="2297" actId="1076"/>
          <ac:cxnSpMkLst>
            <pc:docMk/>
            <pc:sldMk cId="2997605756" sldId="2142532826"/>
            <ac:cxnSpMk id="22" creationId="{1D6D1941-A4C9-159F-2081-BA3E081331E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7/30/2024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60375" y="720725"/>
            <a:ext cx="6400800" cy="36004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09410" y="4560570"/>
            <a:ext cx="6496380" cy="43205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EA720-DFD4-4936-A16E-85A0C6F3F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044402C-7D89-4936-AE43-7CB2B6B72888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D8F2801-8337-47B4-A040-31E0A5DE9F8D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1362A3-B058-4D91-BF9D-06FBF22FCB11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69C5ABB-A77F-42BC-B2E4-63E9785C5A54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63EB475-EB5B-4D81-A1D7-08C1B032A83C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C542D10-C42F-4639-B410-A448DC388146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94EC7D8-F7E3-4237-AD70-5F113DD56D45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AE0F37A-BEF4-42FF-8EB1-B022F2994838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F86EBE5-09B0-4B90-8F53-4D04EF95A04D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FC552E5-D245-4456-9365-10CB04E59CF2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324A6-994A-4A01-AA2C-4140A44BA8F5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7D8AF-5555-44B3-9851-60A4C0B7AAF6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43FED5E-62CF-4EC2-A38F-E5FD8864BE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938570C-92A4-4A0F-9251-273D910890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0631E-DC45-46EB-9681-B9EEA27FFD43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31A07-FD0C-4955-A605-DB63A5524ED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AD9844D-3B5B-43A2-9087-1E22AFDD4C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9A8D43D-55D2-4880-AFCD-6A9CD1CBA45B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349BC34-9595-4B88-B696-3B2122F3175E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148D9D8-73AD-4C35-B4DD-98899D92A1F6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CC2FAFF-7F89-4219-B790-63D8F54CD2C2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1AF4FEF-FC45-44A3-BBCE-1F101F470671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66591F-BE5D-481C-99E7-3F03EED7804D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E8D861A-5716-4562-BBDB-ACB0AEFF56ED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B88C780-2BC4-4E5B-A8F6-27BBF430D63C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AB36D69-CDC2-4224-BDF8-8C30A9BEC221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85BCFE-A7D9-49EB-A931-E171C5889F39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1F5A5F-1F57-4A24-B5DE-60B2ED9BC8C7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8EE1D-097B-4560-995B-E8866DC2AFC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7850C270-D3D8-4018-B4D3-75B91A82B4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C44AE55-3941-422E-85FF-14F5BFD14F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39B20-CD03-4FAF-A765-7ADA2916F0A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625F0-4AB2-418A-8947-04A81D8514A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2E6F54D-C8A1-4DC9-B897-E715FB0CD7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82B6BA1-9258-410E-9E13-8B7A56188CB6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67B8868-1690-4BD3-BC19-7257A716754D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5F9E6D6-64E2-4E59-9BE7-A7F9686EFF76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1967C7C-8EA0-45CB-B7F8-A1FD65C96559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D1ACD3-97CF-471B-8AC8-502B70AA57F0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B866480-9064-44B1-8F8A-88FE26CF2DBA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9ED0E1E-2820-4F7B-AE70-3178F95F207F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045F53CE-9C73-4643-98C6-B97819557EAF}" type="datetime5">
              <a:rPr lang="en-US" smtClean="0"/>
              <a:t>30-Jul-24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C85F777-5E44-4F8F-A9FA-78EB2382453E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B467276-0997-48C5-94EF-94FB3E09BC5B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 err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09D1910-D33D-4E8E-9F55-C38C9E9ED771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3A7FAAE-8C3A-4053-83E8-ADFA598A0FF4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0240B7C4-4F39-42DF-BC66-132724913BC7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203CDE27-0515-41C5-BE92-97829B706378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302803D3-841C-46A0-A33B-97B2218DED15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C609F630-63D1-45D2-817A-17ADECD34A0A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A30A6674-9398-46E8-A131-AAD5A2D60043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C876B67A-2CD6-4ADD-ABD5-749646C1DC33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6C4010E8-735F-4A00-ADF7-689F676672DC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1</a:t>
            </a:r>
            <a:endParaRPr lang="en-GB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2</a:t>
            </a:r>
            <a:endParaRPr lang="en-GB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3</a:t>
            </a:r>
            <a:endParaRPr lang="en-GB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D1CC7357-17ED-49A2-A54F-A12BCBCB9CDA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5EC7771-F0BE-44C3-B42F-7DDB01D7A8AB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BEA329AD-3C4A-49DA-9D33-B113DC92B1F3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>
                <a:solidFill>
                  <a:srgbClr val="FF0000"/>
                </a:solidFill>
              </a:rPr>
              <a:t>—</a:t>
            </a:r>
            <a:endParaRPr lang="en-US" sz="1800" b="1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DD925E77-77A8-49ED-B1F0-7FAA861EFC11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3" y="4539037"/>
            <a:ext cx="11631018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400" cap="all" baseline="0"/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7202" y="4724365"/>
            <a:ext cx="11631018" cy="592406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7203" y="5449618"/>
            <a:ext cx="11631018" cy="287188"/>
          </a:xfrm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77203" y="6094136"/>
            <a:ext cx="11631018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3D23092A-E73C-486E-9682-F41DD1BB8A68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9018" y="361851"/>
            <a:ext cx="896920" cy="350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79436" y="519805"/>
            <a:ext cx="327643" cy="3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0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ver - opti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9018" y="361851"/>
            <a:ext cx="896920" cy="350784"/>
          </a:xfrm>
          <a:prstGeom prst="rect">
            <a:avLst/>
          </a:prstGeom>
        </p:spPr>
      </p:pic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3" y="4539037"/>
            <a:ext cx="11631018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400" cap="all" baseline="0"/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7202" y="4724365"/>
            <a:ext cx="11631018" cy="592406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7203" y="5449618"/>
            <a:ext cx="11631018" cy="287188"/>
          </a:xfrm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77203" y="6094136"/>
            <a:ext cx="11631018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5578" y="1819425"/>
            <a:ext cx="11632206" cy="4093946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991F453-731A-4508-98B3-3267C6E5FC05}" type="datetime5">
              <a:rPr lang="en-US" smtClean="0"/>
              <a:t>30-Jul-24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2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7056" y="1816571"/>
            <a:ext cx="11630729" cy="4096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57879" y="1120928"/>
            <a:ext cx="11649905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7879" y="637076"/>
            <a:ext cx="11649905" cy="410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5E4F733-AA33-4DC2-B8C2-A383153AC92C}" type="datetime5">
              <a:rPr lang="en-US" smtClean="0"/>
              <a:t>30-Jul-24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 bwMode="gray">
          <a:xfrm>
            <a:off x="257879" y="1120928"/>
            <a:ext cx="11649905" cy="504000"/>
          </a:xfr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subtitle style 	          ( Product Line / Product the application belongs to)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7879" y="637076"/>
            <a:ext cx="11649905" cy="410899"/>
          </a:xfrm>
        </p:spPr>
        <p:txBody>
          <a:bodyPr/>
          <a:lstStyle>
            <a:lvl1pPr>
              <a:defRPr i="0" baseline="0">
                <a:sym typeface="Wingdings" panose="05000000000000000000" pitchFamily="2" charset="2"/>
              </a:defRPr>
            </a:lvl1pPr>
          </a:lstStyle>
          <a:p>
            <a:r>
              <a:rPr lang="en-US" noProof="0"/>
              <a:t>Click to edit Master title style       ( put the application area here)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97F36A8-5A45-43B6-A4DD-4ADF5581C8E8}" type="datetime5">
              <a:rPr lang="en-US" smtClean="0"/>
              <a:t>30-Jul-24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23"/>
          <p:cNvSpPr/>
          <p:nvPr userDrawn="1"/>
        </p:nvSpPr>
        <p:spPr bwMode="gray">
          <a:xfrm>
            <a:off x="240969" y="1650879"/>
            <a:ext cx="11616268" cy="4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73" tIns="71973" rIns="71973" bIns="719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6204829" y="3387713"/>
            <a:ext cx="5503476" cy="1294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200" tIns="504000" rIns="72000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3" name="Rectangle 1"/>
          <p:cNvSpPr/>
          <p:nvPr userDrawn="1"/>
        </p:nvSpPr>
        <p:spPr bwMode="auto">
          <a:xfrm>
            <a:off x="6211109" y="1676281"/>
            <a:ext cx="5503478" cy="1683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611853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4" name="Rectangle 1"/>
          <p:cNvSpPr/>
          <p:nvPr userDrawn="1"/>
        </p:nvSpPr>
        <p:spPr bwMode="auto">
          <a:xfrm>
            <a:off x="401624" y="1694786"/>
            <a:ext cx="5503478" cy="4306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611853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6193104" y="4733350"/>
            <a:ext cx="5503477" cy="626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502920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1624" y="1720738"/>
            <a:ext cx="5503478" cy="4351049"/>
          </a:xfrm>
          <a:prstGeom prst="rect">
            <a:avLst/>
          </a:prstGeom>
        </p:spPr>
        <p:txBody>
          <a:bodyPr lIns="241200" tIns="612000" rIns="241200" bIns="72000"/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‫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57188" marR="0" indent="-1714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Wingdings" panose="05000000000000000000" pitchFamily="2" charset="2"/>
              <a:buChar char="§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723900" marR="0" indent="-1841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‒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(outline what customer issue the application shall address and how the application will address the issue  (main functions))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3102" y="1697292"/>
            <a:ext cx="5503480" cy="1602214"/>
          </a:xfrm>
          <a:prstGeom prst="rect">
            <a:avLst/>
          </a:prstGeom>
        </p:spPr>
        <p:txBody>
          <a:bodyPr lIns="144000" tIns="72000" rIns="72000" bIns="72000"/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‫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57188" marR="0" indent="-1714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Wingdings" panose="05000000000000000000" pitchFamily="2" charset="2"/>
              <a:buChar char="§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723900" marR="0" indent="-1841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‒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(clarify the suitable market segment, initial revenue and cost estimate)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4827" y="3430706"/>
            <a:ext cx="5503480" cy="1279535"/>
          </a:xfrm>
          <a:prstGeom prst="rect">
            <a:avLst/>
          </a:prstGeom>
        </p:spPr>
        <p:txBody>
          <a:bodyPr lIns="144000" tIns="72000" rIns="72000" bIns="72000"/>
          <a:lstStyle>
            <a:lvl1pPr marR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1pPr>
            <a:lvl2pPr marL="180000" indent="-180000">
              <a:buFont typeface="Arial" panose="020B0604020202020204" pitchFamily="34" charset="0"/>
              <a:buChar char="•"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2pPr>
            <a:lvl3pPr marL="539750" indent="0">
              <a:buNone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3pPr>
          </a:lstStyle>
          <a:p>
            <a:pPr marR="0" lvl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</a:pPr>
            <a:r>
              <a:rPr lang="en-US" noProof="0"/>
              <a:t>(rough estimate on execution time (start and end of project, estimate the quarter like Start: Q2/2021 End: Q3/2022)</a:t>
            </a:r>
          </a:p>
          <a:p>
            <a:pPr marR="0" lvl="1" defTabSz="1088959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noProof="0"/>
              <a:t>Second level</a:t>
            </a:r>
          </a:p>
          <a:p>
            <a:pPr marL="723900" marR="0" lvl="2" indent="-184150" defTabSz="1088959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endParaRPr lang="en-US" noProof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193102" y="4756797"/>
            <a:ext cx="5503480" cy="569428"/>
          </a:xfrm>
          <a:prstGeom prst="rect">
            <a:avLst/>
          </a:prstGeom>
        </p:spPr>
        <p:txBody>
          <a:bodyPr lIns="144000" tIns="72000" rIns="72000" bIns="72000"/>
          <a:lstStyle>
            <a:lvl1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1pPr>
            <a:lvl2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2pPr>
            <a:lvl3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3pPr>
          </a:lstStyle>
          <a:p>
            <a:pPr marR="0" lvl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</a:pPr>
            <a:r>
              <a:rPr lang="en-US" noProof="0"/>
              <a:t>(Delivery type (SW, HW, application solution)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01623" y="1720738"/>
            <a:ext cx="5498592" cy="411045"/>
          </a:xfrm>
          <a:prstGeom prst="rect">
            <a:avLst/>
          </a:prstGeom>
        </p:spPr>
        <p:txBody>
          <a:bodyPr lIns="73152" tIns="73152" rIns="73152" bIns="73152" anchor="ctr"/>
          <a:lstStyle>
            <a:lvl1pPr algn="ctr">
              <a:defRPr lang="en-US" sz="16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/>
              <a:t>Title  (Application name)</a:t>
            </a:r>
          </a:p>
        </p:txBody>
      </p:sp>
      <p:cxnSp>
        <p:nvCxnSpPr>
          <p:cNvPr id="21" name="Gerade Verbindung 38"/>
          <p:cNvCxnSpPr/>
          <p:nvPr userDrawn="1"/>
        </p:nvCxnSpPr>
        <p:spPr bwMode="gray">
          <a:xfrm>
            <a:off x="712518" y="2131782"/>
            <a:ext cx="487680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 bwMode="gray">
          <a:xfrm rot="16200000">
            <a:off x="5392638" y="2414845"/>
            <a:ext cx="1301262" cy="32590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/>
              <a:t>Business Impact</a:t>
            </a:r>
          </a:p>
        </p:txBody>
      </p:sp>
      <p:sp>
        <p:nvSpPr>
          <p:cNvPr id="22" name="TextBox 21"/>
          <p:cNvSpPr txBox="1"/>
          <p:nvPr userDrawn="1"/>
        </p:nvSpPr>
        <p:spPr bwMode="gray">
          <a:xfrm rot="16200000">
            <a:off x="5612009" y="4004597"/>
            <a:ext cx="897474" cy="312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/>
              <a:t>Schedule</a:t>
            </a:r>
          </a:p>
        </p:txBody>
      </p:sp>
      <p:sp>
        <p:nvSpPr>
          <p:cNvPr id="23" name="TextBox 22"/>
          <p:cNvSpPr txBox="1"/>
          <p:nvPr userDrawn="1"/>
        </p:nvSpPr>
        <p:spPr bwMode="gray">
          <a:xfrm rot="16200000">
            <a:off x="5599269" y="4800769"/>
            <a:ext cx="897474" cy="312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/>
              <a:t>Delivery</a:t>
            </a:r>
          </a:p>
        </p:txBody>
      </p:sp>
      <p:sp>
        <p:nvSpPr>
          <p:cNvPr id="24" name="Rectangle 1"/>
          <p:cNvSpPr/>
          <p:nvPr userDrawn="1"/>
        </p:nvSpPr>
        <p:spPr bwMode="auto">
          <a:xfrm>
            <a:off x="6204829" y="5399193"/>
            <a:ext cx="5503477" cy="543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502920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spcBef>
                <a:spcPts val="1100"/>
              </a:spcBef>
              <a:buClr>
                <a:srgbClr val="002897"/>
              </a:buClr>
              <a:buSzPct val="70000"/>
              <a:buFont typeface="Arial" panose="020B0604020202020204" pitchFamily="34" charset="0"/>
              <a:buChar char="•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 bwMode="gray">
          <a:xfrm rot="16200000">
            <a:off x="5751041" y="5607907"/>
            <a:ext cx="568674" cy="3127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/>
              <a:t>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7459" y="5376082"/>
            <a:ext cx="5477787" cy="568675"/>
          </a:xfrm>
        </p:spPr>
        <p:txBody>
          <a:bodyPr>
            <a:noAutofit/>
          </a:bodyPr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‫"/>
              <a:tabLst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marL="0" marR="0" lvl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‫"/>
              <a:tabLst/>
              <a:defRPr/>
            </a:pPr>
            <a:r>
              <a:rPr lang="en-US"/>
              <a:t> (New product, Enhancement, Maintenance)</a:t>
            </a:r>
            <a:r>
              <a:rPr lang="en-US" noProof="0"/>
              <a:t> </a:t>
            </a:r>
            <a:br>
              <a:rPr lang="en-US" noProof="0"/>
            </a:br>
            <a:r>
              <a:rPr lang="en-US" noProof="0"/>
              <a:t>(if enhancement to a product: new major or minor version)</a:t>
            </a:r>
          </a:p>
          <a:p>
            <a:pPr defTabSz="1088959">
              <a:buClr>
                <a:schemeClr val="accent5"/>
              </a:buClr>
              <a:buFont typeface="Arial" panose="020B0604020202020204" pitchFamily="34" charset="0"/>
              <a:buChar char="‫"/>
            </a:pPr>
            <a:endParaRPr lang="en-US"/>
          </a:p>
          <a:p>
            <a:pPr defTabSz="1088959">
              <a:buClr>
                <a:schemeClr val="accent5"/>
              </a:buClr>
              <a:buFont typeface="Arial" panose="020B0604020202020204" pitchFamily="34" charset="0"/>
              <a:buChar char="‫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57879" y="1120928"/>
            <a:ext cx="11649905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A0C0F0A-C44E-4D34-9981-075885B69457}" type="datetime5">
              <a:rPr lang="en-US" smtClean="0"/>
              <a:t>30-Jul-24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726" y="4430714"/>
            <a:ext cx="3839001" cy="149251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79436" y="459581"/>
            <a:ext cx="820907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4737EF8-0011-4F93-B957-0F0A9220F81C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licatio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 bwMode="gray">
          <a:xfrm>
            <a:off x="257879" y="1120928"/>
            <a:ext cx="11649905" cy="504000"/>
          </a:xfr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subtitle style 	          ( Product Line / Product the application belongs to)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7879" y="637076"/>
            <a:ext cx="11649905" cy="410899"/>
          </a:xfrm>
        </p:spPr>
        <p:txBody>
          <a:bodyPr/>
          <a:lstStyle>
            <a:lvl1pPr>
              <a:defRPr i="0" baseline="0">
                <a:sym typeface="Wingdings" panose="05000000000000000000" pitchFamily="2" charset="2"/>
              </a:defRPr>
            </a:lvl1pPr>
          </a:lstStyle>
          <a:p>
            <a:r>
              <a:rPr lang="en-US" noProof="0"/>
              <a:t>Click to edit Master title style       ( put the application area here)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A4B981-93D0-4665-AFF2-940F4A8C448D}" type="datetime5">
              <a:rPr lang="en-US" smtClean="0"/>
              <a:t>30-Jul-24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23"/>
          <p:cNvSpPr/>
          <p:nvPr userDrawn="1"/>
        </p:nvSpPr>
        <p:spPr bwMode="gray">
          <a:xfrm>
            <a:off x="240969" y="1650879"/>
            <a:ext cx="11616268" cy="4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73" tIns="71973" rIns="71973" bIns="719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6204829" y="3892298"/>
            <a:ext cx="5503476" cy="499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200" tIns="504000" rIns="72000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3" name="Rectangle 1"/>
          <p:cNvSpPr/>
          <p:nvPr userDrawn="1"/>
        </p:nvSpPr>
        <p:spPr bwMode="auto">
          <a:xfrm>
            <a:off x="6211109" y="1676281"/>
            <a:ext cx="5503478" cy="1683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611853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4" name="Rectangle 1"/>
          <p:cNvSpPr/>
          <p:nvPr userDrawn="1"/>
        </p:nvSpPr>
        <p:spPr bwMode="auto">
          <a:xfrm>
            <a:off x="401624" y="1694786"/>
            <a:ext cx="5503478" cy="4306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611853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6193104" y="4446392"/>
            <a:ext cx="5503477" cy="719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502920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1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1624" y="1720738"/>
            <a:ext cx="5503478" cy="4351049"/>
          </a:xfrm>
          <a:prstGeom prst="rect">
            <a:avLst/>
          </a:prstGeom>
        </p:spPr>
        <p:txBody>
          <a:bodyPr lIns="241200" tIns="612000" rIns="241200" bIns="72000"/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‫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57188" marR="0" indent="-1714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Wingdings" panose="05000000000000000000" pitchFamily="2" charset="2"/>
              <a:buChar char="§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723900" marR="0" indent="-1841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‒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(outline what customer issue the application shall address and how the application will address the issue  (main functions))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3102" y="1697292"/>
            <a:ext cx="5503480" cy="1602214"/>
          </a:xfrm>
          <a:prstGeom prst="rect">
            <a:avLst/>
          </a:prstGeom>
        </p:spPr>
        <p:txBody>
          <a:bodyPr lIns="144000" tIns="72000" rIns="72000" bIns="72000"/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‫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57188" marR="0" indent="-1714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Wingdings" panose="05000000000000000000" pitchFamily="2" charset="2"/>
              <a:buChar char="§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723900" marR="0" indent="-18415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70000"/>
              <a:buFont typeface="Arial" panose="020B0604020202020204" pitchFamily="34" charset="0"/>
              <a:buChar char="‒"/>
              <a:tabLst/>
              <a:defRPr kumimoji="0" lang="de-DE" sz="1400" b="0" i="0" u="none" strike="noStrike" kern="1200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(clarify the suitable market segment, initial revenue and cost estimate)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4827" y="3873542"/>
            <a:ext cx="5503480" cy="518109"/>
          </a:xfrm>
          <a:prstGeom prst="rect">
            <a:avLst/>
          </a:prstGeom>
        </p:spPr>
        <p:txBody>
          <a:bodyPr lIns="144000" tIns="72000" rIns="72000" bIns="72000"/>
          <a:lstStyle>
            <a:lvl1pPr marR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1pPr>
            <a:lvl2pPr marL="180000" indent="-180000">
              <a:buFont typeface="Arial" panose="020B0604020202020204" pitchFamily="34" charset="0"/>
              <a:buChar char="•"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2pPr>
            <a:lvl3pPr marL="539750" indent="0">
              <a:buNone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3pPr>
          </a:lstStyle>
          <a:p>
            <a:pPr marR="0" lvl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</a:pPr>
            <a:r>
              <a:rPr lang="en-US" noProof="0"/>
              <a:t>(rough estimate on execution time (start and end of project, estimate the quarter like Start: Q2/2019 End: Q3/2020)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193102" y="4428895"/>
            <a:ext cx="5503480" cy="694092"/>
          </a:xfrm>
          <a:prstGeom prst="rect">
            <a:avLst/>
          </a:prstGeom>
        </p:spPr>
        <p:txBody>
          <a:bodyPr lIns="144000" tIns="72000" rIns="72000" bIns="72000"/>
          <a:lstStyle>
            <a:lvl1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1pPr>
            <a:lvl2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2pPr>
            <a:lvl3pPr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3pPr>
          </a:lstStyle>
          <a:p>
            <a:pPr marR="0" lvl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</a:pPr>
            <a:r>
              <a:rPr lang="en-US" noProof="0"/>
              <a:t>(Delivery type (SW, HW, application solution)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01623" y="1720738"/>
            <a:ext cx="5498592" cy="411045"/>
          </a:xfrm>
          <a:prstGeom prst="rect">
            <a:avLst/>
          </a:prstGeom>
        </p:spPr>
        <p:txBody>
          <a:bodyPr lIns="73152" tIns="73152" rIns="73152" bIns="73152" anchor="ctr"/>
          <a:lstStyle>
            <a:lvl1pPr algn="ctr">
              <a:defRPr lang="en-US" sz="16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/>
              <a:t>Title  (Application name)</a:t>
            </a:r>
          </a:p>
        </p:txBody>
      </p:sp>
      <p:cxnSp>
        <p:nvCxnSpPr>
          <p:cNvPr id="21" name="Gerade Verbindung 38"/>
          <p:cNvCxnSpPr/>
          <p:nvPr userDrawn="1"/>
        </p:nvCxnSpPr>
        <p:spPr bwMode="gray">
          <a:xfrm>
            <a:off x="712518" y="2131782"/>
            <a:ext cx="487680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 bwMode="gray">
          <a:xfrm rot="16200000">
            <a:off x="5392638" y="2414845"/>
            <a:ext cx="1301262" cy="32590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200"/>
              <a:t>Business Impact</a:t>
            </a:r>
          </a:p>
        </p:txBody>
      </p:sp>
      <p:sp>
        <p:nvSpPr>
          <p:cNvPr id="22" name="TextBox 21"/>
          <p:cNvSpPr txBox="1"/>
          <p:nvPr userDrawn="1"/>
        </p:nvSpPr>
        <p:spPr bwMode="gray">
          <a:xfrm rot="16200000">
            <a:off x="5601439" y="3939194"/>
            <a:ext cx="897474" cy="312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200"/>
              <a:t>Schedule</a:t>
            </a:r>
          </a:p>
        </p:txBody>
      </p:sp>
      <p:sp>
        <p:nvSpPr>
          <p:cNvPr id="23" name="TextBox 22"/>
          <p:cNvSpPr txBox="1"/>
          <p:nvPr userDrawn="1"/>
        </p:nvSpPr>
        <p:spPr bwMode="gray">
          <a:xfrm rot="16200000">
            <a:off x="5700178" y="4802587"/>
            <a:ext cx="695659" cy="312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200"/>
              <a:t>Delivery</a:t>
            </a:r>
          </a:p>
        </p:txBody>
      </p:sp>
      <p:sp>
        <p:nvSpPr>
          <p:cNvPr id="24" name="Rectangle 1"/>
          <p:cNvSpPr/>
          <p:nvPr userDrawn="1"/>
        </p:nvSpPr>
        <p:spPr bwMode="auto">
          <a:xfrm>
            <a:off x="6204829" y="5212412"/>
            <a:ext cx="5503477" cy="719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142" tIns="502920" rIns="241142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spcBef>
                <a:spcPts val="1100"/>
              </a:spcBef>
              <a:buClr>
                <a:srgbClr val="002897"/>
              </a:buClr>
              <a:buSzPct val="70000"/>
              <a:buFont typeface="Arial" panose="020B0604020202020204" pitchFamily="34" charset="0"/>
              <a:buChar char="•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 bwMode="gray">
          <a:xfrm rot="16200000">
            <a:off x="5750609" y="5448810"/>
            <a:ext cx="568674" cy="3127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200"/>
              <a:t>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7459" y="5188964"/>
            <a:ext cx="5477787" cy="742910"/>
          </a:xfrm>
        </p:spPr>
        <p:txBody>
          <a:bodyPr>
            <a:noAutofit/>
          </a:bodyPr>
          <a:lstStyle>
            <a:lvl1pPr marL="0" marR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‫"/>
              <a:tabLst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marL="0" marR="0" lvl="0" indent="0" algn="l" defTabSz="108895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‫"/>
              <a:tabLst/>
              <a:defRPr/>
            </a:pPr>
            <a:r>
              <a:rPr lang="en-US"/>
              <a:t> (New product, Enhancement, Maintenance)</a:t>
            </a:r>
            <a:r>
              <a:rPr lang="en-US" noProof="0"/>
              <a:t> </a:t>
            </a:r>
            <a:br>
              <a:rPr lang="en-US" noProof="0"/>
            </a:br>
            <a:r>
              <a:rPr lang="en-US" noProof="0"/>
              <a:t>(if enhancement to a product: new major or minor version)</a:t>
            </a:r>
          </a:p>
          <a:p>
            <a:pPr defTabSz="1088959">
              <a:buClr>
                <a:schemeClr val="accent5"/>
              </a:buClr>
              <a:buFont typeface="Arial" panose="020B0604020202020204" pitchFamily="34" charset="0"/>
              <a:buChar char="‫"/>
            </a:pPr>
            <a:endParaRPr lang="en-US"/>
          </a:p>
          <a:p>
            <a:pPr defTabSz="1088959">
              <a:buClr>
                <a:schemeClr val="accent5"/>
              </a:buClr>
              <a:buFont typeface="Arial" panose="020B0604020202020204" pitchFamily="34" charset="0"/>
              <a:buChar char="‫"/>
            </a:pPr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7479138-70AF-45AB-B6C7-2C9D0CDE2111}"/>
              </a:ext>
            </a:extLst>
          </p:cNvPr>
          <p:cNvSpPr/>
          <p:nvPr userDrawn="1"/>
        </p:nvSpPr>
        <p:spPr bwMode="auto">
          <a:xfrm>
            <a:off x="6217459" y="3419102"/>
            <a:ext cx="5503476" cy="396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200" tIns="504000" rIns="72000" bIns="719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buClr>
                <a:srgbClr val="002897"/>
              </a:buClr>
              <a:buSzPct val="70000"/>
            </a:pPr>
            <a:endParaRPr lang="en-US" sz="1500" noProof="0">
              <a:solidFill>
                <a:srgbClr val="666666"/>
              </a:solidFill>
            </a:endParaRPr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4833E02F-40ED-4958-9609-B4276104B0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29879" y="3410228"/>
            <a:ext cx="5503480" cy="416757"/>
          </a:xfrm>
          <a:prstGeom prst="rect">
            <a:avLst/>
          </a:prstGeom>
        </p:spPr>
        <p:txBody>
          <a:bodyPr lIns="144000" tIns="72000" rIns="72000" bIns="72000"/>
          <a:lstStyle>
            <a:lvl1pPr marR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1pPr>
            <a:lvl2pPr marL="180000" indent="-180000">
              <a:buFont typeface="Arial" panose="020B0604020202020204" pitchFamily="34" charset="0"/>
              <a:buChar char="•"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2pPr>
            <a:lvl3pPr marL="539750" indent="0">
              <a:buNone/>
              <a:def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defRPr>
            </a:lvl3pPr>
          </a:lstStyle>
          <a:p>
            <a:pPr marR="0" lvl="0" defTabSz="1088959" fontAlgn="auto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‫"/>
              <a:tabLst/>
            </a:pPr>
            <a:r>
              <a:rPr lang="en-US" noProof="0"/>
              <a:t>(Funding Request)</a:t>
            </a:r>
          </a:p>
          <a:p>
            <a:pPr marL="723900" marR="0" lvl="2" indent="-184150" defTabSz="1088959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endParaRPr lang="en-US" noProof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B5A11C-14D2-46C2-A5BF-DACEC721342E}"/>
              </a:ext>
            </a:extLst>
          </p:cNvPr>
          <p:cNvSpPr txBox="1"/>
          <p:nvPr userDrawn="1"/>
        </p:nvSpPr>
        <p:spPr bwMode="gray">
          <a:xfrm rot="16200000">
            <a:off x="5595986" y="3242699"/>
            <a:ext cx="897474" cy="312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20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6790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2D747652-1439-456D-8EA3-B507DFA0D1D2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8B9828-F30C-4E87-8CC1-4CB184C5C28C}" type="datetime5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1FBC8989-025A-4864-BB31-2C681B43B64E}" type="datetime5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C7F67A03-3808-414A-90DC-DF9A7CF10C56}" type="datetime5">
              <a:rPr lang="en-US" smtClean="0"/>
              <a:t>30-Jul-24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>
                <a:solidFill>
                  <a:schemeClr val="bg2"/>
                </a:solidFill>
              </a:rPr>
              <a:t>—</a:t>
            </a:r>
            <a:endParaRPr lang="en-US" sz="2400" b="1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  <p:sldLayoutId id="2147483883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5334" y="6397297"/>
            <a:ext cx="504589" cy="19500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41259" y="6207919"/>
            <a:ext cx="8601025" cy="5905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pPr lvl="8"/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73844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4"/>
                </a:solidFill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fld id="{5E87D644-F9FF-4697-835C-3314EBA8E291}" type="datetime5">
              <a:rPr lang="en-US" smtClean="0"/>
              <a:t>30-Jul-24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77056" y="1816571"/>
            <a:ext cx="11630647" cy="40968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7879" y="637076"/>
            <a:ext cx="11649905" cy="410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39592" y="6473853"/>
            <a:ext cx="676888" cy="132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accent4"/>
                </a:solidFill>
              </a:defRPr>
            </a:lvl1pPr>
            <a:lvl2pPr marL="0" indent="0">
              <a:defRPr sz="1200">
                <a:solidFill>
                  <a:schemeClr val="accent4"/>
                </a:solidFill>
              </a:defRPr>
            </a:lvl2pPr>
            <a:lvl3pPr marL="0" indent="0">
              <a:defRPr sz="1200">
                <a:solidFill>
                  <a:schemeClr val="accent4"/>
                </a:solidFill>
              </a:defRPr>
            </a:lvl3pPr>
            <a:lvl4pPr marL="0" indent="0">
              <a:defRPr sz="1200">
                <a:solidFill>
                  <a:schemeClr val="accent4"/>
                </a:solidFill>
              </a:defRPr>
            </a:lvl4pPr>
            <a:lvl5pPr marL="0" indent="0">
              <a:defRPr sz="1200">
                <a:solidFill>
                  <a:schemeClr val="accent4"/>
                </a:solidFill>
              </a:defRPr>
            </a:lvl5pPr>
            <a:lvl6pPr marL="0" indent="0">
              <a:defRPr sz="1200">
                <a:solidFill>
                  <a:schemeClr val="accent4"/>
                </a:solidFill>
              </a:defRPr>
            </a:lvl6pPr>
            <a:lvl7pPr marL="0" indent="0">
              <a:defRPr sz="1200">
                <a:solidFill>
                  <a:schemeClr val="accent4"/>
                </a:solidFill>
              </a:defRPr>
            </a:lvl7pPr>
            <a:lvl8pPr marL="0" indent="0">
              <a:defRPr sz="1200">
                <a:solidFill>
                  <a:schemeClr val="accent4"/>
                </a:solidFill>
              </a:defRPr>
            </a:lvl8pPr>
            <a:lvl9pPr marL="0" indent="0">
              <a:defRPr sz="1200">
                <a:solidFill>
                  <a:schemeClr val="accent4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279436" y="6094413"/>
            <a:ext cx="116282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 userDrawn="1"/>
        </p:nvSpPr>
        <p:spPr bwMode="gray">
          <a:xfrm>
            <a:off x="279436" y="519805"/>
            <a:ext cx="327643" cy="3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8" name="Group 67"/>
          <p:cNvGrpSpPr/>
          <p:nvPr userDrawn="1"/>
        </p:nvGrpSpPr>
        <p:grpSpPr bwMode="gray">
          <a:xfrm>
            <a:off x="275749" y="6327549"/>
            <a:ext cx="337946" cy="88364"/>
            <a:chOff x="61913" y="5218113"/>
            <a:chExt cx="3138487" cy="820737"/>
          </a:xfrm>
          <a:solidFill>
            <a:schemeClr val="accent4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 userDrawn="1"/>
        </p:nvCxnSpPr>
        <p:spPr bwMode="gray">
          <a:xfrm>
            <a:off x="1634332" y="6472541"/>
            <a:ext cx="0" cy="13246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itle 5"/>
          <p:cNvSpPr txBox="1">
            <a:spLocks noGrp="1"/>
          </p:cNvSpPr>
          <p:nvPr>
            <p:ph type="ctrTitle"/>
          </p:nvPr>
        </p:nvSpPr>
        <p:spPr>
          <a:xfrm>
            <a:off x="340518" y="3865674"/>
            <a:ext cx="6466682" cy="445892"/>
          </a:xfrm>
          <a:prstGeom prst="rect">
            <a:avLst/>
          </a:prstGeom>
        </p:spPr>
        <p:txBody>
          <a:bodyPr/>
          <a:lstStyle/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Projection Execution Methodology</a:t>
            </a:r>
            <a:endParaRPr sz="2800" dirty="0">
              <a:ea typeface="+mj-lt"/>
              <a:cs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5D1499-B4FA-4E6B-9DCD-90C16836F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2" y="5466976"/>
            <a:ext cx="4133840" cy="518188"/>
          </a:xfrm>
        </p:spPr>
        <p:txBody>
          <a:bodyPr vert="horz" lIns="0" tIns="0" rIns="0" bIns="0" rtlCol="0" anchor="t">
            <a:noAutofit/>
          </a:bodyPr>
          <a:lstStyle/>
          <a:p>
            <a:pPr indent="127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Bhanu Chander V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5EE2753-1902-B0A2-5D31-F6A0C0EB70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2692" b="12692"/>
          <a:stretch/>
        </p:blipFill>
        <p:spPr>
          <a:xfrm>
            <a:off x="0" y="-925002"/>
            <a:ext cx="12192000" cy="4610100"/>
          </a:xfr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D063B52A-D0AD-F2D6-0A50-3E074BFDB0F6}"/>
              </a:ext>
            </a:extLst>
          </p:cNvPr>
          <p:cNvSpPr txBox="1">
            <a:spLocks/>
          </p:cNvSpPr>
          <p:nvPr/>
        </p:nvSpPr>
        <p:spPr bwMode="gray">
          <a:xfrm>
            <a:off x="331282" y="3865675"/>
            <a:ext cx="7556572" cy="83095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AI Team (INOPC-IA)</a:t>
            </a:r>
          </a:p>
        </p:txBody>
      </p:sp>
    </p:spTree>
    <p:extLst>
      <p:ext uri="{BB962C8B-B14F-4D97-AF65-F5344CB8AC3E}">
        <p14:creationId xmlns:p14="http://schemas.microsoft.com/office/powerpoint/2010/main" val="39182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602060" y="3477280"/>
            <a:ext cx="1537473" cy="3981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2776608" y="2904779"/>
            <a:ext cx="2571406" cy="1588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Ideate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Solution Architecture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Finalize Application (webapp, standalone, inbuilt etc.)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BA3D6-EB45-0F3E-2C39-C9FBBC314A4B}"/>
              </a:ext>
            </a:extLst>
          </p:cNvPr>
          <p:cNvSpPr txBox="1"/>
          <p:nvPr/>
        </p:nvSpPr>
        <p:spPr bwMode="gray">
          <a:xfrm>
            <a:off x="6232243" y="2920837"/>
            <a:ext cx="2038575" cy="8118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1400" dirty="0"/>
              <a:t>Prepare project execution plan (Custom Agile format)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BB2A02-BEE5-0FC0-0B35-702CAE433381}"/>
              </a:ext>
            </a:extLst>
          </p:cNvPr>
          <p:cNvSpPr txBox="1"/>
          <p:nvPr/>
        </p:nvSpPr>
        <p:spPr bwMode="gray">
          <a:xfrm>
            <a:off x="6524602" y="3840553"/>
            <a:ext cx="1435899" cy="5176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1400" dirty="0"/>
              <a:t>Identify Team Members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9174180" y="3248728"/>
            <a:ext cx="1744711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Prepare Project Proposal &amp; Budget Plan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2172747" y="3522142"/>
            <a:ext cx="559231" cy="309780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5374564" y="3498033"/>
            <a:ext cx="610526" cy="33388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8460768" y="3532264"/>
            <a:ext cx="677029" cy="34318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57093-5C22-FEB4-975D-96AC88D834F7}"/>
              </a:ext>
            </a:extLst>
          </p:cNvPr>
          <p:cNvSpPr/>
          <p:nvPr/>
        </p:nvSpPr>
        <p:spPr bwMode="gray">
          <a:xfrm>
            <a:off x="6061947" y="2832104"/>
            <a:ext cx="2373792" cy="16734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C63A8-01A7-5B19-1DAD-DEA8D839FBA4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9A681-A597-E28D-8444-49825430541E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34C70-CDA9-B57D-1ED7-8C38FC7DE088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F3597B-F992-C562-1588-721DA1DF11C5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EED96B-8DFF-6849-C124-861D9FE8AC7B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6B4AA-E4AE-D0B6-C0F1-0A9A47448156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0738D-88EF-9594-848A-4FD90018D4CA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174E73-B6FB-F3A2-DCCA-0CB56254F99D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A21A59-40A9-8C9F-EB27-5D4982240B77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FAF34A-E3DB-11CB-FF60-275BFF9E71B4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FE6817-6DC7-D39A-1D32-FE4BAE8B0807}"/>
              </a:ext>
            </a:extLst>
          </p:cNvPr>
          <p:cNvSpPr/>
          <p:nvPr/>
        </p:nvSpPr>
        <p:spPr bwMode="gray">
          <a:xfrm>
            <a:off x="10943399" y="3522142"/>
            <a:ext cx="519371" cy="33051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B3516-33A5-4259-1675-E19A23EB492B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9C29BE-24F9-944F-E32E-4E61A817BCB9}"/>
              </a:ext>
            </a:extLst>
          </p:cNvPr>
          <p:cNvSpPr txBox="1"/>
          <p:nvPr/>
        </p:nvSpPr>
        <p:spPr bwMode="gray">
          <a:xfrm>
            <a:off x="3243507" y="4542368"/>
            <a:ext cx="1836860" cy="695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1D7F3-8793-51B4-18B9-DF2D0578410C}"/>
              </a:ext>
            </a:extLst>
          </p:cNvPr>
          <p:cNvSpPr txBox="1"/>
          <p:nvPr/>
        </p:nvSpPr>
        <p:spPr bwMode="gray">
          <a:xfrm>
            <a:off x="6596808" y="4541420"/>
            <a:ext cx="1549665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C2F90C-9EFA-24A7-0303-1EED5953080E}"/>
              </a:ext>
            </a:extLst>
          </p:cNvPr>
          <p:cNvSpPr txBox="1"/>
          <p:nvPr/>
        </p:nvSpPr>
        <p:spPr bwMode="gray">
          <a:xfrm>
            <a:off x="771190" y="3935794"/>
            <a:ext cx="1549665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6B450-7913-B513-E782-31AF51AC5530}"/>
              </a:ext>
            </a:extLst>
          </p:cNvPr>
          <p:cNvSpPr txBox="1"/>
          <p:nvPr/>
        </p:nvSpPr>
        <p:spPr bwMode="gray">
          <a:xfrm>
            <a:off x="9455507" y="4193720"/>
            <a:ext cx="1549665" cy="695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28666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6" grpId="0" animBg="1"/>
      <p:bldP spid="7" grpId="0" animBg="1"/>
      <p:bldP spid="14" grpId="0" animBg="1"/>
      <p:bldP spid="18" grpId="0" animBg="1"/>
      <p:bldP spid="25" grpId="0" animBg="1"/>
      <p:bldP spid="28" grpId="0"/>
      <p:bldP spid="29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376517" y="3169201"/>
            <a:ext cx="1537473" cy="6858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Requirements &amp; Project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2513859" y="3070920"/>
            <a:ext cx="2284028" cy="1282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Plan Milestones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Prioritize tasks for team members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Work Items in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9749391" y="3255225"/>
            <a:ext cx="1561477" cy="939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Test code for functionality (locally)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1932802" y="3503031"/>
            <a:ext cx="559231" cy="309780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4833512" y="3517446"/>
            <a:ext cx="610526" cy="33388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9099695" y="3549152"/>
            <a:ext cx="590982" cy="3489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5498102" y="2723568"/>
            <a:ext cx="3570388" cy="2119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Execute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u="sng" dirty="0">
                <a:solidFill>
                  <a:schemeClr val="tx1"/>
                </a:solidFill>
              </a:rPr>
              <a:t>Follow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DevOps, coding standards (</a:t>
            </a:r>
            <a:r>
              <a:rPr lang="en-US" sz="1600" dirty="0">
                <a:solidFill>
                  <a:srgbClr val="0070C0"/>
                </a:solidFill>
              </a:rPr>
              <a:t>logs, unit tests</a:t>
            </a:r>
            <a:r>
              <a:rPr lang="en-US" sz="1600" dirty="0">
                <a:solidFill>
                  <a:schemeClr val="tx1"/>
                </a:solidFill>
              </a:rPr>
              <a:t>, structure etc.)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Biweekly scrum (or based on project complexity)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Weekly status call and progress mail to 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3F6902-70E6-D627-C786-CF8DB9435FFC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6E99A-D9C6-BED7-3E5D-88F4078E6BDC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F618-FFF0-D0B0-F078-17FE1675F47A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8C6DA5-3D38-20A0-D79F-E42129F9CD29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25A0DC-4A4A-E58C-AA1F-9CD38F70CB4A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6DF25-3C5C-C959-C0AD-D86108510C17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74C03-FD1A-BAF3-7107-DCC5DE38AD2F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9E73F4-2936-508F-A0E4-BE708FA6B4B7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F25168-E6B1-051C-07DC-B94D5180F49A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A1248CC-CB2F-DB86-FBF6-D25CD4E92BC3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25EF65-FAB2-FC12-344B-A943A18F3ADA}"/>
              </a:ext>
            </a:extLst>
          </p:cNvPr>
          <p:cNvSpPr/>
          <p:nvPr/>
        </p:nvSpPr>
        <p:spPr bwMode="gray">
          <a:xfrm>
            <a:off x="11357903" y="3549152"/>
            <a:ext cx="519371" cy="33051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0C7F9-5514-6DD1-293F-37E522E856D2}"/>
              </a:ext>
            </a:extLst>
          </p:cNvPr>
          <p:cNvSpPr/>
          <p:nvPr/>
        </p:nvSpPr>
        <p:spPr bwMode="gray">
          <a:xfrm>
            <a:off x="595170" y="3898060"/>
            <a:ext cx="1162951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777CB3-CF87-67FE-E6C7-7122330513FE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2D6041-B24C-2F18-E7A4-1C32AEF5BFCB}"/>
              </a:ext>
            </a:extLst>
          </p:cNvPr>
          <p:cNvSpPr txBox="1"/>
          <p:nvPr/>
        </p:nvSpPr>
        <p:spPr bwMode="gray">
          <a:xfrm>
            <a:off x="582002" y="4506978"/>
            <a:ext cx="1531926" cy="132945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Manager, PMP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CEF5E-08F5-375A-C808-81FC889C7450}"/>
              </a:ext>
            </a:extLst>
          </p:cNvPr>
          <p:cNvSpPr txBox="1"/>
          <p:nvPr/>
        </p:nvSpPr>
        <p:spPr bwMode="gray">
          <a:xfrm>
            <a:off x="2982369" y="4450991"/>
            <a:ext cx="1433760" cy="6109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44F78-50A2-0333-842F-A06BF2CE08C5}"/>
              </a:ext>
            </a:extLst>
          </p:cNvPr>
          <p:cNvSpPr txBox="1"/>
          <p:nvPr/>
        </p:nvSpPr>
        <p:spPr bwMode="gray">
          <a:xfrm>
            <a:off x="5831382" y="4844468"/>
            <a:ext cx="2846602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Backend (B/E)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Frontend (F/E)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091CC-2929-FC4A-0C7C-AD534D07B766}"/>
              </a:ext>
            </a:extLst>
          </p:cNvPr>
          <p:cNvSpPr txBox="1"/>
          <p:nvPr/>
        </p:nvSpPr>
        <p:spPr bwMode="gray">
          <a:xfrm>
            <a:off x="9936931" y="4209534"/>
            <a:ext cx="1744712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</p:txBody>
      </p:sp>
    </p:spTree>
    <p:extLst>
      <p:ext uri="{BB962C8B-B14F-4D97-AF65-F5344CB8AC3E}">
        <p14:creationId xmlns:p14="http://schemas.microsoft.com/office/powerpoint/2010/main" val="12243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6" grpId="0" animBg="1"/>
      <p:bldP spid="7" grpId="0" animBg="1"/>
      <p:bldP spid="14" grpId="0" animBg="1"/>
      <p:bldP spid="5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476889" y="3334505"/>
            <a:ext cx="835954" cy="87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Draft Codes (app)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1936732" y="2988080"/>
            <a:ext cx="2680327" cy="15707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Code failure test (B/E)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API test (B/E)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Local Functionality Test (F/E) 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Cypress test (F/E)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4869185" y="2682349"/>
            <a:ext cx="1039705" cy="3305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Issues?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1337932" y="3558125"/>
            <a:ext cx="563175" cy="41950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4661250" y="3549587"/>
            <a:ext cx="639847" cy="36621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6978589" y="3549587"/>
            <a:ext cx="606811" cy="337561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5354733" y="3178123"/>
            <a:ext cx="1576459" cy="1209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Deploy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Webapp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Kubernetes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Server etc.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1D5D8-9AA3-8EC6-6D04-2F6E8A9F7570}"/>
              </a:ext>
            </a:extLst>
          </p:cNvPr>
          <p:cNvSpPr/>
          <p:nvPr/>
        </p:nvSpPr>
        <p:spPr bwMode="gray">
          <a:xfrm>
            <a:off x="7632797" y="3241132"/>
            <a:ext cx="1619308" cy="9015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Code Test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Deployed App Functionality Test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9A2B5-1184-B014-FF46-E93BE2285FED}"/>
              </a:ext>
            </a:extLst>
          </p:cNvPr>
          <p:cNvCxnSpPr>
            <a:cxnSpLocks/>
            <a:endCxn id="17" idx="0"/>
          </p:cNvCxnSpPr>
          <p:nvPr/>
        </p:nvCxnSpPr>
        <p:spPr bwMode="gray">
          <a:xfrm>
            <a:off x="894866" y="2845132"/>
            <a:ext cx="0" cy="48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1B0CE5-C630-79CA-B9FB-2B27E4E446DD}"/>
              </a:ext>
            </a:extLst>
          </p:cNvPr>
          <p:cNvCxnSpPr>
            <a:cxnSpLocks/>
            <a:stCxn id="22" idx="1"/>
          </p:cNvCxnSpPr>
          <p:nvPr/>
        </p:nvCxnSpPr>
        <p:spPr bwMode="gray">
          <a:xfrm flipH="1" flipV="1">
            <a:off x="894866" y="2845132"/>
            <a:ext cx="3974319" cy="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3E37C0-9B3E-E06B-10EF-3D3CEBA34EA4}"/>
              </a:ext>
            </a:extLst>
          </p:cNvPr>
          <p:cNvCxnSpPr>
            <a:cxnSpLocks/>
          </p:cNvCxnSpPr>
          <p:nvPr/>
        </p:nvCxnSpPr>
        <p:spPr bwMode="gray">
          <a:xfrm flipH="1">
            <a:off x="5908890" y="2845132"/>
            <a:ext cx="2533561" cy="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80E243-CCD6-ECDD-7993-53A0AEAF7E68}"/>
              </a:ext>
            </a:extLst>
          </p:cNvPr>
          <p:cNvCxnSpPr>
            <a:cxnSpLocks/>
            <a:stCxn id="8" idx="0"/>
          </p:cNvCxnSpPr>
          <p:nvPr/>
        </p:nvCxnSpPr>
        <p:spPr bwMode="gray">
          <a:xfrm flipV="1">
            <a:off x="8442451" y="2845132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F098B6-7065-51CD-CAD4-D06B4C71E3A5}"/>
              </a:ext>
            </a:extLst>
          </p:cNvPr>
          <p:cNvSpPr/>
          <p:nvPr/>
        </p:nvSpPr>
        <p:spPr bwMode="gray">
          <a:xfrm>
            <a:off x="9287730" y="3514725"/>
            <a:ext cx="523319" cy="37242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B31C7-076F-3501-EB91-F543C921A31E}"/>
              </a:ext>
            </a:extLst>
          </p:cNvPr>
          <p:cNvSpPr/>
          <p:nvPr/>
        </p:nvSpPr>
        <p:spPr bwMode="gray">
          <a:xfrm>
            <a:off x="9936515" y="3089375"/>
            <a:ext cx="1809378" cy="11151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 release to customer for User Acceptance and Feedbacks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8D3FA-4EB5-E835-C084-6C26585665B8}"/>
              </a:ext>
            </a:extLst>
          </p:cNvPr>
          <p:cNvSpPr txBox="1"/>
          <p:nvPr/>
        </p:nvSpPr>
        <p:spPr bwMode="gray">
          <a:xfrm>
            <a:off x="2321093" y="4636968"/>
            <a:ext cx="2165158" cy="101115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C16C6B-E551-08E9-7027-57C6FED19AE3}"/>
              </a:ext>
            </a:extLst>
          </p:cNvPr>
          <p:cNvSpPr txBox="1"/>
          <p:nvPr/>
        </p:nvSpPr>
        <p:spPr bwMode="gray">
          <a:xfrm>
            <a:off x="5260810" y="4512385"/>
            <a:ext cx="2009290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POC,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E506E-50CC-8B22-6CD1-6DFAA35B1308}"/>
              </a:ext>
            </a:extLst>
          </p:cNvPr>
          <p:cNvSpPr txBox="1"/>
          <p:nvPr/>
        </p:nvSpPr>
        <p:spPr bwMode="gray">
          <a:xfrm>
            <a:off x="10135334" y="4287357"/>
            <a:ext cx="1411740" cy="74424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71B16E-C3E9-4743-C26F-75770AD87FEE}"/>
              </a:ext>
            </a:extLst>
          </p:cNvPr>
          <p:cNvSpPr txBox="1"/>
          <p:nvPr/>
        </p:nvSpPr>
        <p:spPr bwMode="gray">
          <a:xfrm>
            <a:off x="7574943" y="4176593"/>
            <a:ext cx="2009290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6" grpId="0" animBg="1"/>
      <p:bldP spid="7" grpId="0" animBg="1"/>
      <p:bldP spid="14" grpId="0" animBg="1"/>
      <p:bldP spid="5" grpId="0" animBg="1"/>
      <p:bldP spid="8" grpId="0" animBg="1"/>
      <p:bldP spid="29" grpId="0" animBg="1"/>
      <p:bldP spid="40" grpId="0" animBg="1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64591" y="148373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6176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4161168" y="3017464"/>
            <a:ext cx="2125404" cy="10913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</a:rPr>
              <a:t>Backend Standards: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Include Log streams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Unit Tests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6308698" y="3345889"/>
            <a:ext cx="499416" cy="31420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9258549" y="3332386"/>
            <a:ext cx="478088" cy="32770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11658568" y="3365965"/>
            <a:ext cx="342845" cy="354355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9768216" y="3037392"/>
            <a:ext cx="1861832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User Acceptance </a:t>
            </a:r>
            <a:r>
              <a:rPr lang="en-US" sz="1600" dirty="0">
                <a:solidFill>
                  <a:schemeClr val="tx1"/>
                </a:solidFill>
              </a:rPr>
              <a:t>(Feedback and acceptance)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290320" y="1512295"/>
            <a:ext cx="1351946" cy="825306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DCACF3-190A-DE16-8960-14CE4B8379A6}"/>
              </a:ext>
            </a:extLst>
          </p:cNvPr>
          <p:cNvSpPr/>
          <p:nvPr/>
        </p:nvSpPr>
        <p:spPr bwMode="gray">
          <a:xfrm>
            <a:off x="6844685" y="2753117"/>
            <a:ext cx="2377293" cy="1500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Document: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Capture Test cases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App/error Logs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 Feedback and resolution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F4629-F5D2-8696-033A-84AE3259F49B}"/>
              </a:ext>
            </a:extLst>
          </p:cNvPr>
          <p:cNvSpPr/>
          <p:nvPr/>
        </p:nvSpPr>
        <p:spPr bwMode="gray">
          <a:xfrm>
            <a:off x="233172" y="2799820"/>
            <a:ext cx="1886629" cy="1500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 release with: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Release notes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Instructions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Feedback 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2D8C4E-B6B5-6538-AB4E-4EFA0ACC0F79}"/>
              </a:ext>
            </a:extLst>
          </p:cNvPr>
          <p:cNvSpPr/>
          <p:nvPr/>
        </p:nvSpPr>
        <p:spPr bwMode="gray">
          <a:xfrm>
            <a:off x="2581419" y="3258831"/>
            <a:ext cx="1113139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2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5483C8-820E-D7B8-4218-238124294149}"/>
              </a:ext>
            </a:extLst>
          </p:cNvPr>
          <p:cNvSpPr/>
          <p:nvPr/>
        </p:nvSpPr>
        <p:spPr bwMode="gray">
          <a:xfrm>
            <a:off x="2151380" y="3378485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1684611-2440-5BEA-BDF4-F1D2E57999AA}"/>
              </a:ext>
            </a:extLst>
          </p:cNvPr>
          <p:cNvSpPr/>
          <p:nvPr/>
        </p:nvSpPr>
        <p:spPr bwMode="gray">
          <a:xfrm>
            <a:off x="3705971" y="3379128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D14A8B-453F-9B93-6E36-66F300D40F0D}"/>
              </a:ext>
            </a:extLst>
          </p:cNvPr>
          <p:cNvSpPr txBox="1"/>
          <p:nvPr/>
        </p:nvSpPr>
        <p:spPr bwMode="gray">
          <a:xfrm>
            <a:off x="233172" y="4359346"/>
            <a:ext cx="2027495" cy="84472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EA0D7-F24A-31B9-8364-90190DC1E43F}"/>
              </a:ext>
            </a:extLst>
          </p:cNvPr>
          <p:cNvSpPr txBox="1"/>
          <p:nvPr/>
        </p:nvSpPr>
        <p:spPr bwMode="gray">
          <a:xfrm>
            <a:off x="2398076" y="3862536"/>
            <a:ext cx="1726521" cy="8004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PMP, Lead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1A07F1-AFEA-B3AF-CDB5-B8986D11BED3}"/>
              </a:ext>
            </a:extLst>
          </p:cNvPr>
          <p:cNvSpPr txBox="1"/>
          <p:nvPr/>
        </p:nvSpPr>
        <p:spPr bwMode="gray">
          <a:xfrm>
            <a:off x="10164591" y="4075223"/>
            <a:ext cx="1411740" cy="532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E6B9A0-5AAF-3912-E6EC-4597821BC1A4}"/>
              </a:ext>
            </a:extLst>
          </p:cNvPr>
          <p:cNvSpPr txBox="1"/>
          <p:nvPr/>
        </p:nvSpPr>
        <p:spPr bwMode="gray">
          <a:xfrm>
            <a:off x="7285675" y="4347041"/>
            <a:ext cx="1411740" cy="532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1D008-3E4E-EF82-4FCB-5A2A0E321DCD}"/>
              </a:ext>
            </a:extLst>
          </p:cNvPr>
          <p:cNvSpPr txBox="1"/>
          <p:nvPr/>
        </p:nvSpPr>
        <p:spPr bwMode="gray">
          <a:xfrm>
            <a:off x="4562708" y="4155091"/>
            <a:ext cx="1733097" cy="86640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B/E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14" grpId="0" animBg="1"/>
      <p:bldP spid="5" grpId="0" animBg="1"/>
      <p:bldP spid="27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64591" y="1483737"/>
            <a:ext cx="1744711" cy="914400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6176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5405375" y="2984521"/>
            <a:ext cx="2125404" cy="9448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</a:rPr>
              <a:t>APP health check and preparation for final release and handover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7584569" y="3266638"/>
            <a:ext cx="499416" cy="31420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9272399" y="3287358"/>
            <a:ext cx="478088" cy="32770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9782187" y="2970016"/>
            <a:ext cx="1351946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Project Handover and closure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290320" y="1512295"/>
            <a:ext cx="1351946" cy="825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F4629-F5D2-8696-033A-84AE3259F49B}"/>
              </a:ext>
            </a:extLst>
          </p:cNvPr>
          <p:cNvSpPr/>
          <p:nvPr/>
        </p:nvSpPr>
        <p:spPr bwMode="gray">
          <a:xfrm>
            <a:off x="3101415" y="3111177"/>
            <a:ext cx="1766342" cy="691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Release Documentation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2D8C4E-B6B5-6538-AB4E-4EFA0ACC0F79}"/>
              </a:ext>
            </a:extLst>
          </p:cNvPr>
          <p:cNvSpPr/>
          <p:nvPr/>
        </p:nvSpPr>
        <p:spPr bwMode="gray">
          <a:xfrm>
            <a:off x="8127560" y="3173097"/>
            <a:ext cx="1113139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3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5483C8-820E-D7B8-4218-238124294149}"/>
              </a:ext>
            </a:extLst>
          </p:cNvPr>
          <p:cNvSpPr/>
          <p:nvPr/>
        </p:nvSpPr>
        <p:spPr bwMode="gray">
          <a:xfrm>
            <a:off x="2671376" y="3299233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1684611-2440-5BEA-BDF4-F1D2E57999AA}"/>
              </a:ext>
            </a:extLst>
          </p:cNvPr>
          <p:cNvSpPr/>
          <p:nvPr/>
        </p:nvSpPr>
        <p:spPr bwMode="gray">
          <a:xfrm>
            <a:off x="4921546" y="3299903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BD28B-69C4-897D-1053-E5D94ABD3C05}"/>
              </a:ext>
            </a:extLst>
          </p:cNvPr>
          <p:cNvSpPr/>
          <p:nvPr/>
        </p:nvSpPr>
        <p:spPr bwMode="gray">
          <a:xfrm>
            <a:off x="767568" y="2958308"/>
            <a:ext cx="1861832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User Acceptance </a:t>
            </a:r>
            <a:r>
              <a:rPr lang="en-US" sz="1600" dirty="0">
                <a:solidFill>
                  <a:schemeClr val="tx1"/>
                </a:solidFill>
              </a:rPr>
              <a:t>(Feedback and acceptance)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80E1E-FD93-6B5B-891F-2F090A551354}"/>
              </a:ext>
            </a:extLst>
          </p:cNvPr>
          <p:cNvSpPr txBox="1"/>
          <p:nvPr/>
        </p:nvSpPr>
        <p:spPr bwMode="gray">
          <a:xfrm>
            <a:off x="2942717" y="3894969"/>
            <a:ext cx="2027495" cy="84472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517CF-E1D5-2D19-EB42-4156C9D1AB83}"/>
              </a:ext>
            </a:extLst>
          </p:cNvPr>
          <p:cNvSpPr txBox="1"/>
          <p:nvPr/>
        </p:nvSpPr>
        <p:spPr bwMode="gray">
          <a:xfrm>
            <a:off x="9750487" y="3975901"/>
            <a:ext cx="1726521" cy="8004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EF568-B6F1-2149-2157-01561AEEC39E}"/>
              </a:ext>
            </a:extLst>
          </p:cNvPr>
          <p:cNvSpPr txBox="1"/>
          <p:nvPr/>
        </p:nvSpPr>
        <p:spPr bwMode="gray">
          <a:xfrm>
            <a:off x="1063262" y="3975901"/>
            <a:ext cx="1411740" cy="532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0397F-8575-26BC-7C1A-0BE7029290D7}"/>
              </a:ext>
            </a:extLst>
          </p:cNvPr>
          <p:cNvSpPr txBox="1"/>
          <p:nvPr/>
        </p:nvSpPr>
        <p:spPr bwMode="gray">
          <a:xfrm>
            <a:off x="5587423" y="4126024"/>
            <a:ext cx="1733097" cy="48152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POC, Lead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4EEC2-CB6A-D7FE-1E2B-5497C456E86D}"/>
              </a:ext>
            </a:extLst>
          </p:cNvPr>
          <p:cNvSpPr txBox="1"/>
          <p:nvPr/>
        </p:nvSpPr>
        <p:spPr bwMode="gray">
          <a:xfrm>
            <a:off x="7907469" y="3831857"/>
            <a:ext cx="1726521" cy="8004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PMP, Lead</a:t>
            </a:r>
          </a:p>
        </p:txBody>
      </p:sp>
    </p:spTree>
    <p:extLst>
      <p:ext uri="{BB962C8B-B14F-4D97-AF65-F5344CB8AC3E}">
        <p14:creationId xmlns:p14="http://schemas.microsoft.com/office/powerpoint/2010/main" val="5480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5" grpId="0" animBg="1"/>
      <p:bldP spid="40" grpId="0" animBg="1"/>
      <p:bldP spid="41" grpId="0" animBg="1"/>
      <p:bldP spid="42" grpId="0" animBg="1"/>
      <p:bldP spid="43" grpId="0" animBg="1"/>
      <p:bldP spid="8" grpId="0" animBg="1"/>
      <p:bldP spid="9" grpId="0"/>
      <p:bldP spid="12" grpId="0"/>
      <p:bldP spid="13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225" y="3117014"/>
            <a:ext cx="5461894" cy="623972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POC</a:t>
            </a:r>
            <a:r>
              <a:rPr lang="en-US" sz="2800" b="0" dirty="0">
                <a:solidFill>
                  <a:srgbClr val="0070C0"/>
                </a:solidFill>
              </a:rPr>
              <a:t> </a:t>
            </a:r>
            <a:r>
              <a:rPr lang="en-US" sz="2800" b="0" dirty="0"/>
              <a:t>Project Execution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EC6B7-3D8D-49BD-7810-65AEE7F328C0}"/>
              </a:ext>
            </a:extLst>
          </p:cNvPr>
          <p:cNvSpPr/>
          <p:nvPr/>
        </p:nvSpPr>
        <p:spPr bwMode="gray">
          <a:xfrm>
            <a:off x="1646358" y="3014958"/>
            <a:ext cx="1291485" cy="97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POC Initiation &amp; discussion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1C58B-54A6-D849-BCD1-1EB2DD72E9D9}"/>
              </a:ext>
            </a:extLst>
          </p:cNvPr>
          <p:cNvSpPr/>
          <p:nvPr/>
        </p:nvSpPr>
        <p:spPr bwMode="gray">
          <a:xfrm>
            <a:off x="6402422" y="3014958"/>
            <a:ext cx="165121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AI Team acceptance on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5F925-26E2-FAA8-D8D7-7738E85734C0}"/>
              </a:ext>
            </a:extLst>
          </p:cNvPr>
          <p:cNvSpPr/>
          <p:nvPr/>
        </p:nvSpPr>
        <p:spPr bwMode="gray">
          <a:xfrm>
            <a:off x="8900542" y="3007797"/>
            <a:ext cx="1537473" cy="98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Finalize and Freeze Requirements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C0BD78-D68E-A5C0-6D18-4215144F70B6}"/>
              </a:ext>
            </a:extLst>
          </p:cNvPr>
          <p:cNvSpPr/>
          <p:nvPr/>
        </p:nvSpPr>
        <p:spPr bwMode="gray">
          <a:xfrm>
            <a:off x="2987445" y="3358008"/>
            <a:ext cx="784020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31843B-C674-6789-3EF0-03C8B6AA3586}"/>
              </a:ext>
            </a:extLst>
          </p:cNvPr>
          <p:cNvSpPr/>
          <p:nvPr/>
        </p:nvSpPr>
        <p:spPr bwMode="gray">
          <a:xfrm>
            <a:off x="8100672" y="3358008"/>
            <a:ext cx="752837" cy="33051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624E9A-27D9-94C1-6CBE-3ECC68BFE933}"/>
              </a:ext>
            </a:extLst>
          </p:cNvPr>
          <p:cNvSpPr/>
          <p:nvPr/>
        </p:nvSpPr>
        <p:spPr bwMode="gray">
          <a:xfrm>
            <a:off x="5625058" y="3345754"/>
            <a:ext cx="724048" cy="320701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680C9-14C7-3CC4-D9A7-682E215BD9BD}"/>
              </a:ext>
            </a:extLst>
          </p:cNvPr>
          <p:cNvSpPr/>
          <p:nvPr/>
        </p:nvSpPr>
        <p:spPr bwMode="gray">
          <a:xfrm>
            <a:off x="3836210" y="3019436"/>
            <a:ext cx="1766342" cy="97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Customer Meet to understand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78A42-7007-5631-C067-4209287B852C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5D2FC-B346-9925-561E-F49528F8C7A2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E5DF67-A56D-71DC-4F12-F3CF5B689AE9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4979AD-9762-E44B-BADA-47DC95FD99C8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A85B-63AD-91A2-89E6-1F97835C9114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E123-3ABB-F913-2E03-B3E5135C543D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A940B-6288-242A-1DA1-2B740855241E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DE286C-2427-8C3A-C55E-2910940CC442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F99A26-A9E9-D7C3-3C0E-AD260814EED5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3249CD1-1BB9-CAF6-336F-F28BFE35A6B2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B34980-C8C0-C64F-C5F1-B4793AC9EABB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68760-FD43-2905-0881-452BE9C504AC}"/>
              </a:ext>
            </a:extLst>
          </p:cNvPr>
          <p:cNvSpPr txBox="1"/>
          <p:nvPr/>
        </p:nvSpPr>
        <p:spPr bwMode="gray">
          <a:xfrm>
            <a:off x="1590569" y="4051174"/>
            <a:ext cx="1528914" cy="58145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C1994-DC8B-0E7E-C537-5887329F655E}"/>
              </a:ext>
            </a:extLst>
          </p:cNvPr>
          <p:cNvSpPr txBox="1"/>
          <p:nvPr/>
        </p:nvSpPr>
        <p:spPr bwMode="gray">
          <a:xfrm>
            <a:off x="4063969" y="4065658"/>
            <a:ext cx="1528914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C1FD69-E698-BF8F-F91D-D00D14074D93}"/>
              </a:ext>
            </a:extLst>
          </p:cNvPr>
          <p:cNvCxnSpPr>
            <a:cxnSpLocks/>
          </p:cNvCxnSpPr>
          <p:nvPr/>
        </p:nvCxnSpPr>
        <p:spPr bwMode="gray">
          <a:xfrm>
            <a:off x="6349106" y="2941622"/>
            <a:ext cx="1751566" cy="11240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A1E4AB-4F86-5D7B-0DCA-C68A2174B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6349106" y="2921330"/>
            <a:ext cx="1751566" cy="11443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B994F5-6FE4-90A7-DBF6-7494D21F24F4}"/>
              </a:ext>
            </a:extLst>
          </p:cNvPr>
          <p:cNvCxnSpPr>
            <a:cxnSpLocks/>
          </p:cNvCxnSpPr>
          <p:nvPr/>
        </p:nvCxnSpPr>
        <p:spPr bwMode="gray">
          <a:xfrm>
            <a:off x="8900542" y="2921330"/>
            <a:ext cx="1668148" cy="11298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10D0C9-4A81-CAB2-8B6D-613909DFA7EA}"/>
              </a:ext>
            </a:extLst>
          </p:cNvPr>
          <p:cNvCxnSpPr>
            <a:cxnSpLocks/>
          </p:cNvCxnSpPr>
          <p:nvPr/>
        </p:nvCxnSpPr>
        <p:spPr bwMode="gray">
          <a:xfrm flipV="1">
            <a:off x="8832175" y="2921330"/>
            <a:ext cx="1736515" cy="10781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602060" y="3477280"/>
            <a:ext cx="1537473" cy="3981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2776608" y="2904779"/>
            <a:ext cx="2571406" cy="1588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Ideate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Solution Architecture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Finalize Application (webapp, standalone, inbuilt etc.)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BA3D6-EB45-0F3E-2C39-C9FBBC314A4B}"/>
              </a:ext>
            </a:extLst>
          </p:cNvPr>
          <p:cNvSpPr txBox="1"/>
          <p:nvPr/>
        </p:nvSpPr>
        <p:spPr bwMode="gray">
          <a:xfrm>
            <a:off x="6232243" y="2920837"/>
            <a:ext cx="2038575" cy="8118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1400" dirty="0"/>
              <a:t>Prepare project execution plan (Custom Agile format)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BB2A02-BEE5-0FC0-0B35-702CAE433381}"/>
              </a:ext>
            </a:extLst>
          </p:cNvPr>
          <p:cNvSpPr txBox="1"/>
          <p:nvPr/>
        </p:nvSpPr>
        <p:spPr bwMode="gray">
          <a:xfrm>
            <a:off x="6524602" y="3840553"/>
            <a:ext cx="1435899" cy="5176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1400" dirty="0"/>
              <a:t>Identify Team Members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9174180" y="3248728"/>
            <a:ext cx="1744711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Prepare Project Proposal &amp; Budget Plan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2172747" y="3522142"/>
            <a:ext cx="559231" cy="309780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5374564" y="3498033"/>
            <a:ext cx="610526" cy="33388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8460768" y="3532264"/>
            <a:ext cx="677029" cy="34318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57093-5C22-FEB4-975D-96AC88D834F7}"/>
              </a:ext>
            </a:extLst>
          </p:cNvPr>
          <p:cNvSpPr/>
          <p:nvPr/>
        </p:nvSpPr>
        <p:spPr bwMode="gray">
          <a:xfrm>
            <a:off x="6061947" y="2832104"/>
            <a:ext cx="2373792" cy="16734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C63A8-01A7-5B19-1DAD-DEA8D839FBA4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9A681-A597-E28D-8444-49825430541E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34C70-CDA9-B57D-1ED7-8C38FC7DE088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F3597B-F992-C562-1588-721DA1DF11C5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EED96B-8DFF-6849-C124-861D9FE8AC7B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6B4AA-E4AE-D0B6-C0F1-0A9A47448156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0738D-88EF-9594-848A-4FD90018D4CA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174E73-B6FB-F3A2-DCCA-0CB56254F99D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A21A59-40A9-8C9F-EB27-5D4982240B77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FAF34A-E3DB-11CB-FF60-275BFF9E71B4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FE6817-6DC7-D39A-1D32-FE4BAE8B0807}"/>
              </a:ext>
            </a:extLst>
          </p:cNvPr>
          <p:cNvSpPr/>
          <p:nvPr/>
        </p:nvSpPr>
        <p:spPr bwMode="gray">
          <a:xfrm>
            <a:off x="10943399" y="3522142"/>
            <a:ext cx="519371" cy="33051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B3516-33A5-4259-1675-E19A23EB492B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9C29BE-24F9-944F-E32E-4E61A817BCB9}"/>
              </a:ext>
            </a:extLst>
          </p:cNvPr>
          <p:cNvSpPr txBox="1"/>
          <p:nvPr/>
        </p:nvSpPr>
        <p:spPr bwMode="gray">
          <a:xfrm>
            <a:off x="3243507" y="4542368"/>
            <a:ext cx="1836860" cy="695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C2F90C-9EFA-24A7-0303-1EED5953080E}"/>
              </a:ext>
            </a:extLst>
          </p:cNvPr>
          <p:cNvSpPr txBox="1"/>
          <p:nvPr/>
        </p:nvSpPr>
        <p:spPr bwMode="gray">
          <a:xfrm>
            <a:off x="771190" y="3935794"/>
            <a:ext cx="1549665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48EFD-548A-8FC7-FE42-F9A0F825F8E8}"/>
              </a:ext>
            </a:extLst>
          </p:cNvPr>
          <p:cNvCxnSpPr>
            <a:cxnSpLocks/>
          </p:cNvCxnSpPr>
          <p:nvPr/>
        </p:nvCxnSpPr>
        <p:spPr bwMode="gray">
          <a:xfrm>
            <a:off x="6195860" y="2916844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A38A06-93E0-751A-7E7E-6AF3F314742D}"/>
              </a:ext>
            </a:extLst>
          </p:cNvPr>
          <p:cNvCxnSpPr>
            <a:cxnSpLocks/>
          </p:cNvCxnSpPr>
          <p:nvPr/>
        </p:nvCxnSpPr>
        <p:spPr bwMode="gray">
          <a:xfrm flipV="1">
            <a:off x="6232243" y="2920837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D2E333-454A-49B3-8567-F7A2CF6936F6}"/>
              </a:ext>
            </a:extLst>
          </p:cNvPr>
          <p:cNvCxnSpPr>
            <a:cxnSpLocks/>
          </p:cNvCxnSpPr>
          <p:nvPr/>
        </p:nvCxnSpPr>
        <p:spPr bwMode="gray">
          <a:xfrm>
            <a:off x="8981774" y="3307356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245570-397A-14A7-EB2B-6F612AE9EE55}"/>
              </a:ext>
            </a:extLst>
          </p:cNvPr>
          <p:cNvCxnSpPr>
            <a:cxnSpLocks/>
          </p:cNvCxnSpPr>
          <p:nvPr/>
        </p:nvCxnSpPr>
        <p:spPr bwMode="gray">
          <a:xfrm flipV="1">
            <a:off x="9018157" y="3311349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376517" y="3169201"/>
            <a:ext cx="1537473" cy="6858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Requirements &amp; Project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2513859" y="3070920"/>
            <a:ext cx="2284028" cy="1282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Plan Milestones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Prioritize tasks for team members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Work Items in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9749391" y="3255225"/>
            <a:ext cx="1561477" cy="939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Test code for functionality (locally)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1932802" y="3503031"/>
            <a:ext cx="559231" cy="309780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4833512" y="3517446"/>
            <a:ext cx="610526" cy="33388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9099695" y="3549152"/>
            <a:ext cx="590982" cy="3489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5498102" y="2723568"/>
            <a:ext cx="3570388" cy="2119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Execute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u="sng" dirty="0">
                <a:solidFill>
                  <a:schemeClr val="tx1"/>
                </a:solidFill>
              </a:rPr>
              <a:t>Follow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DevOps, coding standards (</a:t>
            </a:r>
            <a:r>
              <a:rPr lang="en-US" sz="1600" dirty="0">
                <a:solidFill>
                  <a:srgbClr val="0070C0"/>
                </a:solidFill>
              </a:rPr>
              <a:t>logs, unit tests</a:t>
            </a:r>
            <a:r>
              <a:rPr lang="en-US" sz="1600" dirty="0">
                <a:solidFill>
                  <a:schemeClr val="tx1"/>
                </a:solidFill>
              </a:rPr>
              <a:t>, structure etc.)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Biweekly scrum (or based on project complexity)</a:t>
            </a:r>
          </a:p>
          <a:p>
            <a:pPr marL="342900" indent="-342900">
              <a:lnSpc>
                <a:spcPts val="16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Weekly status call and progress mail to 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3F6902-70E6-D627-C786-CF8DB9435FFC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6E99A-D9C6-BED7-3E5D-88F4078E6BDC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F618-FFF0-D0B0-F078-17FE1675F47A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8C6DA5-3D38-20A0-D79F-E42129F9CD29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25A0DC-4A4A-E58C-AA1F-9CD38F70CB4A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6DF25-3C5C-C959-C0AD-D86108510C17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74C03-FD1A-BAF3-7107-DCC5DE38AD2F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9E73F4-2936-508F-A0E4-BE708FA6B4B7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F25168-E6B1-051C-07DC-B94D5180F49A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A1248CC-CB2F-DB86-FBF6-D25CD4E92BC3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25EF65-FAB2-FC12-344B-A943A18F3ADA}"/>
              </a:ext>
            </a:extLst>
          </p:cNvPr>
          <p:cNvSpPr/>
          <p:nvPr/>
        </p:nvSpPr>
        <p:spPr bwMode="gray">
          <a:xfrm>
            <a:off x="11357903" y="3549152"/>
            <a:ext cx="519371" cy="33051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0C7F9-5514-6DD1-293F-37E522E856D2}"/>
              </a:ext>
            </a:extLst>
          </p:cNvPr>
          <p:cNvSpPr/>
          <p:nvPr/>
        </p:nvSpPr>
        <p:spPr bwMode="gray">
          <a:xfrm>
            <a:off x="595170" y="3898060"/>
            <a:ext cx="1162951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777CB3-CF87-67FE-E6C7-7122330513FE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44F78-50A2-0333-842F-A06BF2CE08C5}"/>
              </a:ext>
            </a:extLst>
          </p:cNvPr>
          <p:cNvSpPr txBox="1"/>
          <p:nvPr/>
        </p:nvSpPr>
        <p:spPr bwMode="gray">
          <a:xfrm>
            <a:off x="5831382" y="4844468"/>
            <a:ext cx="2846602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Backend (B/E)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091CC-2929-FC4A-0C7C-AD534D07B766}"/>
              </a:ext>
            </a:extLst>
          </p:cNvPr>
          <p:cNvSpPr txBox="1"/>
          <p:nvPr/>
        </p:nvSpPr>
        <p:spPr bwMode="gray">
          <a:xfrm>
            <a:off x="9936931" y="4209534"/>
            <a:ext cx="1744712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F/E Developer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2A37E8-1347-F726-5B50-CACB2C5E8E37}"/>
              </a:ext>
            </a:extLst>
          </p:cNvPr>
          <p:cNvCxnSpPr>
            <a:cxnSpLocks/>
          </p:cNvCxnSpPr>
          <p:nvPr/>
        </p:nvCxnSpPr>
        <p:spPr bwMode="gray">
          <a:xfrm>
            <a:off x="120775" y="3071532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4F69C9-EDC0-972F-41E0-02C4B3040C43}"/>
              </a:ext>
            </a:extLst>
          </p:cNvPr>
          <p:cNvCxnSpPr>
            <a:cxnSpLocks/>
          </p:cNvCxnSpPr>
          <p:nvPr/>
        </p:nvCxnSpPr>
        <p:spPr bwMode="gray">
          <a:xfrm flipV="1">
            <a:off x="157158" y="3075525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9AD769-BF76-ED3A-9251-23F34A16C5CC}"/>
              </a:ext>
            </a:extLst>
          </p:cNvPr>
          <p:cNvCxnSpPr>
            <a:cxnSpLocks/>
          </p:cNvCxnSpPr>
          <p:nvPr/>
        </p:nvCxnSpPr>
        <p:spPr bwMode="gray">
          <a:xfrm>
            <a:off x="2597362" y="3217179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402FC6-F812-D071-FE86-DCD41D3C918B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3745" y="3221172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656580-CFA8-D442-55AF-10C3A542ED55}"/>
              </a:ext>
            </a:extLst>
          </p:cNvPr>
          <p:cNvCxnSpPr>
            <a:cxnSpLocks/>
          </p:cNvCxnSpPr>
          <p:nvPr/>
        </p:nvCxnSpPr>
        <p:spPr bwMode="gray">
          <a:xfrm flipV="1">
            <a:off x="5935714" y="3660640"/>
            <a:ext cx="2810693" cy="1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800605-6511-5D7C-9664-94F2B50D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5935713" y="3956749"/>
            <a:ext cx="2810693" cy="1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903D8-049D-FD12-4A2D-48862086743C}"/>
              </a:ext>
            </a:extLst>
          </p:cNvPr>
          <p:cNvCxnSpPr>
            <a:cxnSpLocks/>
          </p:cNvCxnSpPr>
          <p:nvPr/>
        </p:nvCxnSpPr>
        <p:spPr bwMode="gray">
          <a:xfrm flipV="1">
            <a:off x="5909263" y="4163665"/>
            <a:ext cx="2810693" cy="1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0A7A8A-B9C9-9381-3F53-1F19276C2291}"/>
              </a:ext>
            </a:extLst>
          </p:cNvPr>
          <p:cNvCxnSpPr>
            <a:cxnSpLocks/>
          </p:cNvCxnSpPr>
          <p:nvPr/>
        </p:nvCxnSpPr>
        <p:spPr bwMode="gray">
          <a:xfrm>
            <a:off x="570446" y="3970979"/>
            <a:ext cx="1168864" cy="47597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BB8300-AA4F-BBA3-246D-451ABDE0D9F3}"/>
              </a:ext>
            </a:extLst>
          </p:cNvPr>
          <p:cNvCxnSpPr>
            <a:cxnSpLocks/>
          </p:cNvCxnSpPr>
          <p:nvPr/>
        </p:nvCxnSpPr>
        <p:spPr bwMode="gray">
          <a:xfrm flipV="1">
            <a:off x="595170" y="3896311"/>
            <a:ext cx="1162951" cy="5810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476889" y="3334505"/>
            <a:ext cx="835954" cy="87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Draft Codes (app)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04FC0-A47A-11D2-6060-61F735C12154}"/>
              </a:ext>
            </a:extLst>
          </p:cNvPr>
          <p:cNvSpPr/>
          <p:nvPr/>
        </p:nvSpPr>
        <p:spPr bwMode="gray">
          <a:xfrm>
            <a:off x="1936732" y="2988080"/>
            <a:ext cx="2680327" cy="15707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Code failure test (B/E)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API test (B/E)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Local Functionality Test (F/E) 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Cypress test (F/E)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7B160-C33F-AD74-D279-5201BFF137E9}"/>
              </a:ext>
            </a:extLst>
          </p:cNvPr>
          <p:cNvSpPr/>
          <p:nvPr/>
        </p:nvSpPr>
        <p:spPr bwMode="gray">
          <a:xfrm>
            <a:off x="4869185" y="2682349"/>
            <a:ext cx="1039705" cy="3305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Issues?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1337932" y="3558125"/>
            <a:ext cx="563175" cy="41950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4661250" y="3549587"/>
            <a:ext cx="639847" cy="36621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6978589" y="3549587"/>
            <a:ext cx="606811" cy="337561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5354733" y="3178123"/>
            <a:ext cx="1576459" cy="1209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Deploy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Webapp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Kubernetes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Server etc.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1D5D8-9AA3-8EC6-6D04-2F6E8A9F7570}"/>
              </a:ext>
            </a:extLst>
          </p:cNvPr>
          <p:cNvSpPr/>
          <p:nvPr/>
        </p:nvSpPr>
        <p:spPr bwMode="gray">
          <a:xfrm>
            <a:off x="7632797" y="3241132"/>
            <a:ext cx="1619308" cy="9015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Code Test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Deployed App Functionality Test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9A2B5-1184-B014-FF46-E93BE2285FED}"/>
              </a:ext>
            </a:extLst>
          </p:cNvPr>
          <p:cNvCxnSpPr>
            <a:cxnSpLocks/>
            <a:endCxn id="17" idx="0"/>
          </p:cNvCxnSpPr>
          <p:nvPr/>
        </p:nvCxnSpPr>
        <p:spPr bwMode="gray">
          <a:xfrm>
            <a:off x="894866" y="2845132"/>
            <a:ext cx="0" cy="48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1B0CE5-C630-79CA-B9FB-2B27E4E446DD}"/>
              </a:ext>
            </a:extLst>
          </p:cNvPr>
          <p:cNvCxnSpPr>
            <a:cxnSpLocks/>
            <a:stCxn id="22" idx="1"/>
          </p:cNvCxnSpPr>
          <p:nvPr/>
        </p:nvCxnSpPr>
        <p:spPr bwMode="gray">
          <a:xfrm flipH="1" flipV="1">
            <a:off x="894866" y="2845132"/>
            <a:ext cx="3974319" cy="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3E37C0-9B3E-E06B-10EF-3D3CEBA34EA4}"/>
              </a:ext>
            </a:extLst>
          </p:cNvPr>
          <p:cNvCxnSpPr>
            <a:cxnSpLocks/>
          </p:cNvCxnSpPr>
          <p:nvPr/>
        </p:nvCxnSpPr>
        <p:spPr bwMode="gray">
          <a:xfrm flipH="1">
            <a:off x="5908890" y="2845132"/>
            <a:ext cx="2533561" cy="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80E243-CCD6-ECDD-7993-53A0AEAF7E68}"/>
              </a:ext>
            </a:extLst>
          </p:cNvPr>
          <p:cNvCxnSpPr>
            <a:cxnSpLocks/>
            <a:stCxn id="8" idx="0"/>
          </p:cNvCxnSpPr>
          <p:nvPr/>
        </p:nvCxnSpPr>
        <p:spPr bwMode="gray">
          <a:xfrm flipV="1">
            <a:off x="8442451" y="2845132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F098B6-7065-51CD-CAD4-D06B4C71E3A5}"/>
              </a:ext>
            </a:extLst>
          </p:cNvPr>
          <p:cNvSpPr/>
          <p:nvPr/>
        </p:nvSpPr>
        <p:spPr bwMode="gray">
          <a:xfrm>
            <a:off x="9287730" y="3514725"/>
            <a:ext cx="523319" cy="37242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B31C7-076F-3501-EB91-F543C921A31E}"/>
              </a:ext>
            </a:extLst>
          </p:cNvPr>
          <p:cNvSpPr/>
          <p:nvPr/>
        </p:nvSpPr>
        <p:spPr bwMode="gray">
          <a:xfrm>
            <a:off x="9936515" y="3089375"/>
            <a:ext cx="1809378" cy="11151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 release to customer for User Acceptance and Feedbacks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E506E-50CC-8B22-6CD1-6DFAA35B1308}"/>
              </a:ext>
            </a:extLst>
          </p:cNvPr>
          <p:cNvSpPr txBox="1"/>
          <p:nvPr/>
        </p:nvSpPr>
        <p:spPr bwMode="gray">
          <a:xfrm>
            <a:off x="10135334" y="4287357"/>
            <a:ext cx="1411740" cy="74424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68B078-D6E8-44C4-99AC-56B901AE9728}"/>
              </a:ext>
            </a:extLst>
          </p:cNvPr>
          <p:cNvCxnSpPr>
            <a:cxnSpLocks/>
          </p:cNvCxnSpPr>
          <p:nvPr/>
        </p:nvCxnSpPr>
        <p:spPr bwMode="gray">
          <a:xfrm>
            <a:off x="2264417" y="3336417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9C10C0-4908-1052-1718-941DD8CA9E2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00800" y="3340410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A2AD50-A838-D3B0-8DE1-79580A8437E5}"/>
              </a:ext>
            </a:extLst>
          </p:cNvPr>
          <p:cNvCxnSpPr>
            <a:cxnSpLocks/>
          </p:cNvCxnSpPr>
          <p:nvPr/>
        </p:nvCxnSpPr>
        <p:spPr bwMode="gray">
          <a:xfrm>
            <a:off x="5092657" y="3321007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522E5-83E2-55FB-51F5-EAB6DC9F90DD}"/>
              </a:ext>
            </a:extLst>
          </p:cNvPr>
          <p:cNvCxnSpPr>
            <a:cxnSpLocks/>
          </p:cNvCxnSpPr>
          <p:nvPr/>
        </p:nvCxnSpPr>
        <p:spPr bwMode="gray">
          <a:xfrm flipV="1">
            <a:off x="5129040" y="3325000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8E7A0C-727D-C9D9-A39E-01BA856969EE}"/>
              </a:ext>
            </a:extLst>
          </p:cNvPr>
          <p:cNvCxnSpPr>
            <a:cxnSpLocks/>
          </p:cNvCxnSpPr>
          <p:nvPr/>
        </p:nvCxnSpPr>
        <p:spPr bwMode="gray">
          <a:xfrm>
            <a:off x="7430752" y="3232632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5B70BB-FE83-2DF0-6695-CF89E3153480}"/>
              </a:ext>
            </a:extLst>
          </p:cNvPr>
          <p:cNvCxnSpPr>
            <a:cxnSpLocks/>
          </p:cNvCxnSpPr>
          <p:nvPr/>
        </p:nvCxnSpPr>
        <p:spPr bwMode="gray">
          <a:xfrm flipV="1">
            <a:off x="7467135" y="3236625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140-2780-55A0-EF44-A3FFC17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69EE7-C2A8-A3C1-2CF8-5E422836D4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AB00-218A-427D-1A22-B343DC2D05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139A3-FCAC-CF57-3D79-18E5CB1DDDD9}"/>
              </a:ext>
            </a:extLst>
          </p:cNvPr>
          <p:cNvSpPr txBox="1"/>
          <p:nvPr/>
        </p:nvSpPr>
        <p:spPr bwMode="gray">
          <a:xfrm>
            <a:off x="1318161" y="1163782"/>
            <a:ext cx="5795158" cy="344384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Team Hierarchy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POC to Project conversion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Project classification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Waterfall Gate Methodology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IS-Grade Project Execution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Process/steps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Resource Roles and Responsibilities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IS-Grade Project Execution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Process/steps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Resource Roles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41035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64591" y="148373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6176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4161168" y="3017464"/>
            <a:ext cx="2125404" cy="10913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</a:rPr>
              <a:t>Backend Standards: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Include Log streams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Unit Tests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6308698" y="3345889"/>
            <a:ext cx="499416" cy="31420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9258549" y="3332386"/>
            <a:ext cx="478088" cy="32770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9F846-2F69-929C-51A6-1D686EE333F4}"/>
              </a:ext>
            </a:extLst>
          </p:cNvPr>
          <p:cNvSpPr/>
          <p:nvPr/>
        </p:nvSpPr>
        <p:spPr bwMode="gray">
          <a:xfrm>
            <a:off x="11658568" y="3365965"/>
            <a:ext cx="342845" cy="354355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9768216" y="3037392"/>
            <a:ext cx="1861832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User Acceptance </a:t>
            </a:r>
            <a:r>
              <a:rPr lang="en-US" sz="1600" dirty="0">
                <a:solidFill>
                  <a:schemeClr val="tx1"/>
                </a:solidFill>
              </a:rPr>
              <a:t>(Feedback and acceptance)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290320" y="1512295"/>
            <a:ext cx="1351946" cy="825306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DCACF3-190A-DE16-8960-14CE4B8379A6}"/>
              </a:ext>
            </a:extLst>
          </p:cNvPr>
          <p:cNvSpPr/>
          <p:nvPr/>
        </p:nvSpPr>
        <p:spPr bwMode="gray">
          <a:xfrm>
            <a:off x="6844685" y="2753117"/>
            <a:ext cx="2377293" cy="1500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Document: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Capture Test cases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App/error Logs</a:t>
            </a:r>
          </a:p>
          <a:p>
            <a:pPr marL="2857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 Feedback and resolution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F4629-F5D2-8696-033A-84AE3259F49B}"/>
              </a:ext>
            </a:extLst>
          </p:cNvPr>
          <p:cNvSpPr/>
          <p:nvPr/>
        </p:nvSpPr>
        <p:spPr bwMode="gray">
          <a:xfrm>
            <a:off x="233172" y="2799820"/>
            <a:ext cx="1886629" cy="1500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 release with: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Release notes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Instructions</a:t>
            </a: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Feedback 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2D8C4E-B6B5-6538-AB4E-4EFA0ACC0F79}"/>
              </a:ext>
            </a:extLst>
          </p:cNvPr>
          <p:cNvSpPr/>
          <p:nvPr/>
        </p:nvSpPr>
        <p:spPr bwMode="gray">
          <a:xfrm>
            <a:off x="2581419" y="3258831"/>
            <a:ext cx="1113139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2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5483C8-820E-D7B8-4218-238124294149}"/>
              </a:ext>
            </a:extLst>
          </p:cNvPr>
          <p:cNvSpPr/>
          <p:nvPr/>
        </p:nvSpPr>
        <p:spPr bwMode="gray">
          <a:xfrm>
            <a:off x="2151380" y="3378485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1684611-2440-5BEA-BDF4-F1D2E57999AA}"/>
              </a:ext>
            </a:extLst>
          </p:cNvPr>
          <p:cNvSpPr/>
          <p:nvPr/>
        </p:nvSpPr>
        <p:spPr bwMode="gray">
          <a:xfrm>
            <a:off x="3705971" y="3379128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1A07F1-AFEA-B3AF-CDB5-B8986D11BED3}"/>
              </a:ext>
            </a:extLst>
          </p:cNvPr>
          <p:cNvSpPr txBox="1"/>
          <p:nvPr/>
        </p:nvSpPr>
        <p:spPr bwMode="gray">
          <a:xfrm>
            <a:off x="10164591" y="4001189"/>
            <a:ext cx="1411740" cy="532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660B8-3B31-6EA3-D574-9228E6E48CE6}"/>
              </a:ext>
            </a:extLst>
          </p:cNvPr>
          <p:cNvCxnSpPr>
            <a:cxnSpLocks/>
          </p:cNvCxnSpPr>
          <p:nvPr/>
        </p:nvCxnSpPr>
        <p:spPr bwMode="gray">
          <a:xfrm>
            <a:off x="2554314" y="3310840"/>
            <a:ext cx="1168864" cy="47597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3A82DA-3BB7-45FD-3ED9-8B1937CBB75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79038" y="3236172"/>
            <a:ext cx="1162951" cy="5810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0C2A40-A954-2837-3FD9-81B6EE2E6F5D}"/>
              </a:ext>
            </a:extLst>
          </p:cNvPr>
          <p:cNvCxnSpPr>
            <a:cxnSpLocks/>
          </p:cNvCxnSpPr>
          <p:nvPr/>
        </p:nvCxnSpPr>
        <p:spPr bwMode="gray">
          <a:xfrm>
            <a:off x="156791" y="3113354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BF4C2F-BDE5-DC41-7924-14D5BF84D642}"/>
              </a:ext>
            </a:extLst>
          </p:cNvPr>
          <p:cNvCxnSpPr>
            <a:cxnSpLocks/>
          </p:cNvCxnSpPr>
          <p:nvPr/>
        </p:nvCxnSpPr>
        <p:spPr bwMode="gray">
          <a:xfrm flipV="1">
            <a:off x="193174" y="3117347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2DB31-D8EA-13E4-5ECC-346F52723D32}"/>
              </a:ext>
            </a:extLst>
          </p:cNvPr>
          <p:cNvCxnSpPr>
            <a:cxnSpLocks/>
          </p:cNvCxnSpPr>
          <p:nvPr/>
        </p:nvCxnSpPr>
        <p:spPr bwMode="gray">
          <a:xfrm>
            <a:off x="4229900" y="3149713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AEB855-90F5-70AE-7C5C-7619722C21EE}"/>
              </a:ext>
            </a:extLst>
          </p:cNvPr>
          <p:cNvCxnSpPr>
            <a:cxnSpLocks/>
          </p:cNvCxnSpPr>
          <p:nvPr/>
        </p:nvCxnSpPr>
        <p:spPr bwMode="gray">
          <a:xfrm flipV="1">
            <a:off x="4266283" y="3153706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6D3A7B-FD54-8776-5102-5617C1FA773F}"/>
              </a:ext>
            </a:extLst>
          </p:cNvPr>
          <p:cNvCxnSpPr>
            <a:cxnSpLocks/>
          </p:cNvCxnSpPr>
          <p:nvPr/>
        </p:nvCxnSpPr>
        <p:spPr bwMode="gray">
          <a:xfrm>
            <a:off x="6960591" y="3080752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0DAC74-1148-3058-FD45-68BF87C2DD08}"/>
              </a:ext>
            </a:extLst>
          </p:cNvPr>
          <p:cNvCxnSpPr>
            <a:cxnSpLocks/>
          </p:cNvCxnSpPr>
          <p:nvPr/>
        </p:nvCxnSpPr>
        <p:spPr bwMode="gray">
          <a:xfrm flipV="1">
            <a:off x="6996974" y="3084745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E78A1C-1793-C665-5261-559481D9829B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9497B-69E3-4C48-FA4E-9229F7B4C3B4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CE5C3-76A8-0BA3-9125-23931CC11AB5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6AF97D-D483-27EB-E7D8-C3CC4314E7F3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D1409E1-5A29-4B82-CC2B-CE4397C2E689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D2305-5C6A-5E7A-A90C-7A8124E690AB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53350-CD1C-855C-2F94-7689B6944313}"/>
              </a:ext>
            </a:extLst>
          </p:cNvPr>
          <p:cNvSpPr/>
          <p:nvPr/>
        </p:nvSpPr>
        <p:spPr bwMode="gray">
          <a:xfrm>
            <a:off x="10164591" y="1483737"/>
            <a:ext cx="1744711" cy="914400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05C353-49B6-49E9-14D3-66AB0D84B99B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63DC5E-66BF-E286-1770-D4E853B57137}"/>
              </a:ext>
            </a:extLst>
          </p:cNvPr>
          <p:cNvSpPr/>
          <p:nvPr/>
        </p:nvSpPr>
        <p:spPr bwMode="gray">
          <a:xfrm>
            <a:off x="966176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FF9F1-970A-AAF8-A09C-7A1B8027A6C7}"/>
              </a:ext>
            </a:extLst>
          </p:cNvPr>
          <p:cNvSpPr/>
          <p:nvPr/>
        </p:nvSpPr>
        <p:spPr bwMode="gray">
          <a:xfrm>
            <a:off x="5405375" y="2984521"/>
            <a:ext cx="2125404" cy="9448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</a:rPr>
              <a:t>APP health check and preparation for final release and handover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F3A01F-CFC4-4433-574E-89898767E089}"/>
              </a:ext>
            </a:extLst>
          </p:cNvPr>
          <p:cNvSpPr/>
          <p:nvPr/>
        </p:nvSpPr>
        <p:spPr bwMode="gray">
          <a:xfrm>
            <a:off x="7584569" y="3266638"/>
            <a:ext cx="499416" cy="314203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E0D3EE-C78F-5B95-6373-6AE0131077DD}"/>
              </a:ext>
            </a:extLst>
          </p:cNvPr>
          <p:cNvSpPr/>
          <p:nvPr/>
        </p:nvSpPr>
        <p:spPr bwMode="gray">
          <a:xfrm>
            <a:off x="9272399" y="3287358"/>
            <a:ext cx="478088" cy="32770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43AD-81FF-DB8F-1F88-CB8F24A0CD81}"/>
              </a:ext>
            </a:extLst>
          </p:cNvPr>
          <p:cNvSpPr/>
          <p:nvPr/>
        </p:nvSpPr>
        <p:spPr bwMode="gray">
          <a:xfrm>
            <a:off x="9782186" y="2970016"/>
            <a:ext cx="1642245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POC Handover and Further decision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40D1B-6E00-E89A-D383-58D64273BF18}"/>
              </a:ext>
            </a:extLst>
          </p:cNvPr>
          <p:cNvSpPr/>
          <p:nvPr/>
        </p:nvSpPr>
        <p:spPr bwMode="gray">
          <a:xfrm>
            <a:off x="8290320" y="1512295"/>
            <a:ext cx="1351946" cy="825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12BD40-8502-B233-A9CD-29AFF1140A55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F4629-F5D2-8696-033A-84AE3259F49B}"/>
              </a:ext>
            </a:extLst>
          </p:cNvPr>
          <p:cNvSpPr/>
          <p:nvPr/>
        </p:nvSpPr>
        <p:spPr bwMode="gray">
          <a:xfrm>
            <a:off x="3101415" y="3111177"/>
            <a:ext cx="1766342" cy="691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Release Documentation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2D8C4E-B6B5-6538-AB4E-4EFA0ACC0F79}"/>
              </a:ext>
            </a:extLst>
          </p:cNvPr>
          <p:cNvSpPr/>
          <p:nvPr/>
        </p:nvSpPr>
        <p:spPr bwMode="gray">
          <a:xfrm>
            <a:off x="8127560" y="3173097"/>
            <a:ext cx="1113139" cy="567656"/>
          </a:xfrm>
          <a:prstGeom prst="rect">
            <a:avLst/>
          </a:prstGeom>
          <a:solidFill>
            <a:srgbClr val="FFEC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2060"/>
                </a:solidFill>
              </a:rPr>
              <a:t>STECO meeting 3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5483C8-820E-D7B8-4218-238124294149}"/>
              </a:ext>
            </a:extLst>
          </p:cNvPr>
          <p:cNvSpPr/>
          <p:nvPr/>
        </p:nvSpPr>
        <p:spPr bwMode="gray">
          <a:xfrm>
            <a:off x="2671376" y="3299233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1684611-2440-5BEA-BDF4-F1D2E57999AA}"/>
              </a:ext>
            </a:extLst>
          </p:cNvPr>
          <p:cNvSpPr/>
          <p:nvPr/>
        </p:nvSpPr>
        <p:spPr bwMode="gray">
          <a:xfrm>
            <a:off x="4921546" y="3299903"/>
            <a:ext cx="430039" cy="281608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BD28B-69C4-897D-1053-E5D94ABD3C05}"/>
              </a:ext>
            </a:extLst>
          </p:cNvPr>
          <p:cNvSpPr/>
          <p:nvPr/>
        </p:nvSpPr>
        <p:spPr bwMode="gray">
          <a:xfrm>
            <a:off x="767568" y="2958308"/>
            <a:ext cx="1861832" cy="931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User Acceptance </a:t>
            </a:r>
            <a:r>
              <a:rPr lang="en-US" sz="1600" dirty="0">
                <a:solidFill>
                  <a:schemeClr val="tx1"/>
                </a:solidFill>
              </a:rPr>
              <a:t>(Feedback and acceptance)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517CF-E1D5-2D19-EB42-4156C9D1AB83}"/>
              </a:ext>
            </a:extLst>
          </p:cNvPr>
          <p:cNvSpPr txBox="1"/>
          <p:nvPr/>
        </p:nvSpPr>
        <p:spPr bwMode="gray">
          <a:xfrm>
            <a:off x="9750487" y="3975901"/>
            <a:ext cx="1726521" cy="8004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EF568-B6F1-2149-2157-01561AEEC39E}"/>
              </a:ext>
            </a:extLst>
          </p:cNvPr>
          <p:cNvSpPr txBox="1"/>
          <p:nvPr/>
        </p:nvSpPr>
        <p:spPr bwMode="gray">
          <a:xfrm>
            <a:off x="1063262" y="3975901"/>
            <a:ext cx="1411740" cy="532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4ADC79-F615-7364-7A0E-F79165BC9FDA}"/>
              </a:ext>
            </a:extLst>
          </p:cNvPr>
          <p:cNvCxnSpPr>
            <a:cxnSpLocks/>
          </p:cNvCxnSpPr>
          <p:nvPr/>
        </p:nvCxnSpPr>
        <p:spPr bwMode="gray">
          <a:xfrm>
            <a:off x="2900238" y="3021373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62ECA-470F-A80C-3288-14A9E7ECB783}"/>
              </a:ext>
            </a:extLst>
          </p:cNvPr>
          <p:cNvCxnSpPr>
            <a:cxnSpLocks/>
          </p:cNvCxnSpPr>
          <p:nvPr/>
        </p:nvCxnSpPr>
        <p:spPr bwMode="gray">
          <a:xfrm flipV="1">
            <a:off x="2936621" y="3025366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D9EBB9-8F68-81AC-15C9-339FBF31318A}"/>
              </a:ext>
            </a:extLst>
          </p:cNvPr>
          <p:cNvCxnSpPr>
            <a:cxnSpLocks/>
          </p:cNvCxnSpPr>
          <p:nvPr/>
        </p:nvCxnSpPr>
        <p:spPr bwMode="gray">
          <a:xfrm>
            <a:off x="5416718" y="2984028"/>
            <a:ext cx="2074958" cy="8878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DE778-5E3B-D7AE-D152-90C14D1A6806}"/>
              </a:ext>
            </a:extLst>
          </p:cNvPr>
          <p:cNvCxnSpPr>
            <a:cxnSpLocks/>
          </p:cNvCxnSpPr>
          <p:nvPr/>
        </p:nvCxnSpPr>
        <p:spPr bwMode="gray">
          <a:xfrm flipV="1">
            <a:off x="5453101" y="2988021"/>
            <a:ext cx="2038575" cy="8838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DFE6E-FE31-4BD7-608D-00290B4CDBAE}"/>
              </a:ext>
            </a:extLst>
          </p:cNvPr>
          <p:cNvCxnSpPr>
            <a:cxnSpLocks/>
          </p:cNvCxnSpPr>
          <p:nvPr/>
        </p:nvCxnSpPr>
        <p:spPr bwMode="gray">
          <a:xfrm>
            <a:off x="8122599" y="3247765"/>
            <a:ext cx="1168864" cy="47597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6D1941-A4C9-159F-2081-BA3E081331E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47323" y="3173097"/>
            <a:ext cx="1162951" cy="5810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78BC5-83B0-4D2C-B41B-6B937F7CFE65}" type="datetime5">
              <a:rPr lang="en-US" smtClean="0">
                <a:latin typeface="ABBvoiceOffice"/>
                <a:ea typeface="ABBvoiceOffice"/>
                <a:cs typeface="ABBvoiceOffice"/>
              </a:rPr>
              <a:t>30-Jul-24</a:t>
            </a:fld>
            <a:endParaRPr lang="en-US">
              <a:latin typeface="ABBvoiceOffice"/>
              <a:ea typeface="ABBvoiceOffice"/>
              <a:cs typeface="ABBvoiceOffic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BBvoiceOffice"/>
                <a:ea typeface="ABBvoiceOffice"/>
                <a:cs typeface="ABBvoiceOffice"/>
              </a:rPr>
              <a:t>Slide </a:t>
            </a:r>
            <a:fld id="{619F89D8-7AE3-494A-97F3-03D680869632}" type="slidenum">
              <a:rPr lang="en-US">
                <a:latin typeface="ABBvoiceOffice"/>
                <a:ea typeface="ABBvoiceOffice"/>
                <a:cs typeface="ABBvoiceOffice"/>
              </a:rPr>
              <a:pPr/>
              <a:t>22</a:t>
            </a:fld>
            <a:endParaRPr lang="en-US">
              <a:latin typeface="ABBvoiceOffice"/>
              <a:ea typeface="ABBvoiceOffice"/>
              <a:cs typeface="ABBvoiceOffic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8B06A-6A3B-4E6F-DF35-04C39BF3202A}"/>
              </a:ext>
            </a:extLst>
          </p:cNvPr>
          <p:cNvSpPr txBox="1"/>
          <p:nvPr/>
        </p:nvSpPr>
        <p:spPr bwMode="gray">
          <a:xfrm>
            <a:off x="3385743" y="2603377"/>
            <a:ext cx="7171403" cy="16512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96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8E32D-D877-D6FA-9282-5BAFF5006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6F86-ACFE-8A1A-B8B2-EB4E23B1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4" y="682313"/>
            <a:ext cx="8233793" cy="547774"/>
          </a:xfrm>
        </p:spPr>
        <p:txBody>
          <a:bodyPr/>
          <a:lstStyle/>
          <a:p>
            <a:r>
              <a:rPr lang="en-US" dirty="0"/>
              <a:t>Team Hierarchy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B8CAF-6136-9763-F7A7-A5DFAB4D2F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33F0F5-72FF-4AD4-92C2-F50E99F1B34C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7EBA-EF02-9E4B-2CA5-8BD64B19B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142D-5BED-28A8-DB07-663EE79DA169}"/>
              </a:ext>
            </a:extLst>
          </p:cNvPr>
          <p:cNvSpPr txBox="1"/>
          <p:nvPr/>
        </p:nvSpPr>
        <p:spPr bwMode="gray">
          <a:xfrm>
            <a:off x="5555642" y="1691813"/>
            <a:ext cx="1605189" cy="54777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Venkatesha VC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5F91B-9E45-6E24-AD4F-77581F075ED4}"/>
              </a:ext>
            </a:extLst>
          </p:cNvPr>
          <p:cNvSpPr txBox="1"/>
          <p:nvPr/>
        </p:nvSpPr>
        <p:spPr bwMode="gray">
          <a:xfrm>
            <a:off x="5689440" y="1364731"/>
            <a:ext cx="1337591" cy="3693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C5429-8A09-FD52-4A3E-C2A3B5FF0350}"/>
              </a:ext>
            </a:extLst>
          </p:cNvPr>
          <p:cNvSpPr txBox="1"/>
          <p:nvPr/>
        </p:nvSpPr>
        <p:spPr bwMode="gray">
          <a:xfrm>
            <a:off x="979847" y="3448689"/>
            <a:ext cx="2500178" cy="8655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Nikhil 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Bhanu Chander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2812-1840-5D15-1B20-5E699AB1FF66}"/>
              </a:ext>
            </a:extLst>
          </p:cNvPr>
          <p:cNvSpPr txBox="1"/>
          <p:nvPr/>
        </p:nvSpPr>
        <p:spPr bwMode="gray">
          <a:xfrm>
            <a:off x="979847" y="3035148"/>
            <a:ext cx="1497264" cy="5044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Leads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7B58F-DD42-AFF7-7AD1-F163C8CF5EFA}"/>
              </a:ext>
            </a:extLst>
          </p:cNvPr>
          <p:cNvSpPr txBox="1"/>
          <p:nvPr/>
        </p:nvSpPr>
        <p:spPr bwMode="gray">
          <a:xfrm>
            <a:off x="6560118" y="3429000"/>
            <a:ext cx="2500178" cy="3693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Prakhar Srivastava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7C3F6-43D1-3818-AD92-0C974218623B}"/>
              </a:ext>
            </a:extLst>
          </p:cNvPr>
          <p:cNvSpPr txBox="1"/>
          <p:nvPr/>
        </p:nvSpPr>
        <p:spPr bwMode="gray">
          <a:xfrm>
            <a:off x="6675063" y="3035148"/>
            <a:ext cx="2291281" cy="4484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A7747-4206-D05A-1848-BBC2C49099FB}"/>
              </a:ext>
            </a:extLst>
          </p:cNvPr>
          <p:cNvSpPr txBox="1"/>
          <p:nvPr/>
        </p:nvSpPr>
        <p:spPr bwMode="gray">
          <a:xfrm>
            <a:off x="9303965" y="3429000"/>
            <a:ext cx="2500178" cy="3693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Kumari, Anamika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CE11C-CF78-7EC9-6642-70A7E288E15E}"/>
              </a:ext>
            </a:extLst>
          </p:cNvPr>
          <p:cNvSpPr txBox="1"/>
          <p:nvPr/>
        </p:nvSpPr>
        <p:spPr bwMode="gray">
          <a:xfrm>
            <a:off x="9477233" y="3073647"/>
            <a:ext cx="2153643" cy="3693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PMP for Projects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D7D1C-60E4-FF73-69D9-430907E0C003}"/>
              </a:ext>
            </a:extLst>
          </p:cNvPr>
          <p:cNvSpPr txBox="1"/>
          <p:nvPr/>
        </p:nvSpPr>
        <p:spPr bwMode="gray">
          <a:xfrm>
            <a:off x="3799479" y="3460475"/>
            <a:ext cx="1759025" cy="9697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Vishnu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Nidhi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Sneha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Suraj 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E691-5301-914B-3874-261A28873D7B}"/>
              </a:ext>
            </a:extLst>
          </p:cNvPr>
          <p:cNvSpPr txBox="1"/>
          <p:nvPr/>
        </p:nvSpPr>
        <p:spPr bwMode="gray">
          <a:xfrm>
            <a:off x="7576467" y="4569237"/>
            <a:ext cx="964322" cy="3693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Sooraj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FEF99-6206-C666-673F-1980D92EF2FA}"/>
              </a:ext>
            </a:extLst>
          </p:cNvPr>
          <p:cNvSpPr txBox="1"/>
          <p:nvPr/>
        </p:nvSpPr>
        <p:spPr bwMode="gray">
          <a:xfrm>
            <a:off x="7337598" y="4215515"/>
            <a:ext cx="1203191" cy="43326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18856-81B0-5C45-57D9-8E88BFE46FA8}"/>
              </a:ext>
            </a:extLst>
          </p:cNvPr>
          <p:cNvSpPr txBox="1"/>
          <p:nvPr/>
        </p:nvSpPr>
        <p:spPr bwMode="gray">
          <a:xfrm>
            <a:off x="3689577" y="3035148"/>
            <a:ext cx="2460806" cy="5044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Leads (POCs)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38EA3F-6CDE-7235-B905-3D8BF417EABB}"/>
              </a:ext>
            </a:extLst>
          </p:cNvPr>
          <p:cNvCxnSpPr>
            <a:cxnSpLocks/>
          </p:cNvCxnSpPr>
          <p:nvPr/>
        </p:nvCxnSpPr>
        <p:spPr bwMode="gray">
          <a:xfrm>
            <a:off x="6259427" y="2101932"/>
            <a:ext cx="0" cy="556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965E80-47DF-E736-1737-18BF3F2C7943}"/>
              </a:ext>
            </a:extLst>
          </p:cNvPr>
          <p:cNvCxnSpPr>
            <a:cxnSpLocks/>
          </p:cNvCxnSpPr>
          <p:nvPr/>
        </p:nvCxnSpPr>
        <p:spPr bwMode="gray">
          <a:xfrm>
            <a:off x="1637946" y="2660073"/>
            <a:ext cx="0" cy="461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03203-616D-7D3B-FB02-4A21F1888A27}"/>
              </a:ext>
            </a:extLst>
          </p:cNvPr>
          <p:cNvCxnSpPr>
            <a:cxnSpLocks/>
          </p:cNvCxnSpPr>
          <p:nvPr/>
        </p:nvCxnSpPr>
        <p:spPr bwMode="gray">
          <a:xfrm>
            <a:off x="4664178" y="2658094"/>
            <a:ext cx="0" cy="461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9D6ACA-F2CA-F511-C03F-C00AFB991D4B}"/>
              </a:ext>
            </a:extLst>
          </p:cNvPr>
          <p:cNvCxnSpPr>
            <a:cxnSpLocks/>
          </p:cNvCxnSpPr>
          <p:nvPr/>
        </p:nvCxnSpPr>
        <p:spPr bwMode="gray">
          <a:xfrm>
            <a:off x="7773530" y="2658094"/>
            <a:ext cx="0" cy="461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293AB8-532C-894B-1981-E28B4EE7CCBD}"/>
              </a:ext>
            </a:extLst>
          </p:cNvPr>
          <p:cNvCxnSpPr>
            <a:cxnSpLocks/>
          </p:cNvCxnSpPr>
          <p:nvPr/>
        </p:nvCxnSpPr>
        <p:spPr bwMode="gray">
          <a:xfrm>
            <a:off x="10511612" y="2658094"/>
            <a:ext cx="0" cy="461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48FF51-7CEC-10F4-D577-BDF9E03308D3}"/>
              </a:ext>
            </a:extLst>
          </p:cNvPr>
          <p:cNvCxnSpPr>
            <a:cxnSpLocks/>
          </p:cNvCxnSpPr>
          <p:nvPr/>
        </p:nvCxnSpPr>
        <p:spPr bwMode="gray">
          <a:xfrm flipH="1">
            <a:off x="8576414" y="4462769"/>
            <a:ext cx="4122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80790C-4265-F8FC-08EC-22FE80C03600}"/>
              </a:ext>
            </a:extLst>
          </p:cNvPr>
          <p:cNvCxnSpPr>
            <a:cxnSpLocks/>
          </p:cNvCxnSpPr>
          <p:nvPr/>
        </p:nvCxnSpPr>
        <p:spPr bwMode="gray">
          <a:xfrm>
            <a:off x="1637946" y="2658094"/>
            <a:ext cx="8873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E1361B-E544-34C6-A87B-F1BF4BBF38A4}"/>
              </a:ext>
            </a:extLst>
          </p:cNvPr>
          <p:cNvCxnSpPr>
            <a:cxnSpLocks/>
          </p:cNvCxnSpPr>
          <p:nvPr/>
        </p:nvCxnSpPr>
        <p:spPr bwMode="gray">
          <a:xfrm flipV="1">
            <a:off x="8982693" y="2656116"/>
            <a:ext cx="9578" cy="18066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298EE-3D97-99E8-227F-7150B5F9443B}"/>
              </a:ext>
            </a:extLst>
          </p:cNvPr>
          <p:cNvCxnSpPr>
            <a:cxnSpLocks/>
          </p:cNvCxnSpPr>
          <p:nvPr/>
        </p:nvCxnSpPr>
        <p:spPr bwMode="gray">
          <a:xfrm>
            <a:off x="8158319" y="3798332"/>
            <a:ext cx="0" cy="461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D41F43-6C56-2095-DAC2-4A657C8F765C}"/>
              </a:ext>
            </a:extLst>
          </p:cNvPr>
          <p:cNvCxnSpPr>
            <a:cxnSpLocks/>
          </p:cNvCxnSpPr>
          <p:nvPr/>
        </p:nvCxnSpPr>
        <p:spPr bwMode="gray">
          <a:xfrm>
            <a:off x="2339438" y="3277590"/>
            <a:ext cx="1188087" cy="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2509-727F-3618-B477-6F0F80F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to Project –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EC95-2539-5338-0A24-E48364285E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6D0FE-E833-0633-3FF3-F5C098A465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EF97-22C9-4AE3-0B91-2523E26A31C6}"/>
              </a:ext>
            </a:extLst>
          </p:cNvPr>
          <p:cNvSpPr txBox="1"/>
          <p:nvPr/>
        </p:nvSpPr>
        <p:spPr bwMode="gray">
          <a:xfrm>
            <a:off x="6112002" y="476592"/>
            <a:ext cx="6115321" cy="7296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b="1" dirty="0"/>
              <a:t>Our Mission: </a:t>
            </a:r>
            <a:r>
              <a:rPr lang="en-US" sz="1400" dirty="0"/>
              <a:t>To Empower ABB Process with AI</a:t>
            </a:r>
          </a:p>
          <a:p>
            <a:pPr algn="l">
              <a:spcBef>
                <a:spcPts val="600"/>
              </a:spcBef>
            </a:pPr>
            <a:r>
              <a:rPr lang="en-US" sz="1400" b="1" dirty="0"/>
              <a:t>Our Vision:</a:t>
            </a:r>
            <a:r>
              <a:rPr lang="en-US" sz="1400" dirty="0"/>
              <a:t> To make ABB a strong leader in AI Based Technology</a:t>
            </a:r>
          </a:p>
          <a:p>
            <a:pPr algn="l">
              <a:spcBef>
                <a:spcPts val="600"/>
              </a:spcBef>
            </a:pPr>
            <a:r>
              <a:rPr lang="en-US" sz="1400" b="1" dirty="0"/>
              <a:t>Our Strength:</a:t>
            </a:r>
            <a:r>
              <a:rPr lang="en-US" sz="1400" dirty="0"/>
              <a:t> Strong in AI utilization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F5165-97D6-576E-72E3-084A623B347E}"/>
              </a:ext>
            </a:extLst>
          </p:cNvPr>
          <p:cNvSpPr/>
          <p:nvPr/>
        </p:nvSpPr>
        <p:spPr bwMode="gray">
          <a:xfrm>
            <a:off x="3771900" y="1534463"/>
            <a:ext cx="5589828" cy="28183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POC to Product conversion 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48F08-B03D-DA3D-868B-F8E088CEAE7E}"/>
              </a:ext>
            </a:extLst>
          </p:cNvPr>
          <p:cNvSpPr/>
          <p:nvPr/>
        </p:nvSpPr>
        <p:spPr bwMode="gray">
          <a:xfrm>
            <a:off x="203833" y="2041822"/>
            <a:ext cx="1560139" cy="1089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Requirements - </a:t>
            </a:r>
            <a:r>
              <a:rPr lang="en-US" sz="1600" dirty="0">
                <a:solidFill>
                  <a:schemeClr val="tx1"/>
                </a:solidFill>
              </a:rPr>
              <a:t>Ideate and Innovate with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91045-6BBC-2E34-C1E5-B2E31C2F3679}"/>
              </a:ext>
            </a:extLst>
          </p:cNvPr>
          <p:cNvSpPr/>
          <p:nvPr/>
        </p:nvSpPr>
        <p:spPr bwMode="gray">
          <a:xfrm>
            <a:off x="1957532" y="2046379"/>
            <a:ext cx="1537472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Demonstrate as a POC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15D29-BFAE-42CF-F58A-C0255695FCF2}"/>
              </a:ext>
            </a:extLst>
          </p:cNvPr>
          <p:cNvSpPr/>
          <p:nvPr/>
        </p:nvSpPr>
        <p:spPr bwMode="gray">
          <a:xfrm>
            <a:off x="226500" y="1534463"/>
            <a:ext cx="3291364" cy="33316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Initial Phase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34A3B-88CE-7897-72A5-10A3337AA531}"/>
              </a:ext>
            </a:extLst>
          </p:cNvPr>
          <p:cNvSpPr/>
          <p:nvPr/>
        </p:nvSpPr>
        <p:spPr bwMode="gray">
          <a:xfrm>
            <a:off x="9593464" y="1445617"/>
            <a:ext cx="2062939" cy="5609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Preparation for On-boarding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E5263-A0D7-3006-F77B-3B73C20969CE}"/>
              </a:ext>
            </a:extLst>
          </p:cNvPr>
          <p:cNvSpPr/>
          <p:nvPr/>
        </p:nvSpPr>
        <p:spPr bwMode="gray">
          <a:xfrm>
            <a:off x="3848617" y="2041822"/>
            <a:ext cx="131145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User Friendly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D16D-5D8C-D9AF-9533-D5CB19CB528D}"/>
              </a:ext>
            </a:extLst>
          </p:cNvPr>
          <p:cNvSpPr/>
          <p:nvPr/>
        </p:nvSpPr>
        <p:spPr bwMode="gray">
          <a:xfrm>
            <a:off x="5420416" y="2030963"/>
            <a:ext cx="1657349" cy="98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Validation </a:t>
            </a:r>
            <a:r>
              <a:rPr lang="en-US" sz="1600" dirty="0">
                <a:solidFill>
                  <a:schemeClr val="tx1"/>
                </a:solidFill>
              </a:rPr>
              <a:t>(with users, process, peer reviews)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FA268-5AB7-A4A3-AFB4-2E671A9AC5A9}"/>
              </a:ext>
            </a:extLst>
          </p:cNvPr>
          <p:cNvSpPr/>
          <p:nvPr/>
        </p:nvSpPr>
        <p:spPr bwMode="gray">
          <a:xfrm>
            <a:off x="7544356" y="2326792"/>
            <a:ext cx="1817372" cy="1752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Is the application functional? 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Is the application standardized?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13AD8-087F-BF6F-C4C0-BBA608D9270C}"/>
              </a:ext>
            </a:extLst>
          </p:cNvPr>
          <p:cNvSpPr/>
          <p:nvPr/>
        </p:nvSpPr>
        <p:spPr bwMode="gray">
          <a:xfrm>
            <a:off x="3183572" y="5161828"/>
            <a:ext cx="6235530" cy="29263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Incorporate Best Practices &amp; Security Measures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D57DE9-C64D-6BC0-00DF-4A6CB0B15ADB}"/>
              </a:ext>
            </a:extLst>
          </p:cNvPr>
          <p:cNvSpPr/>
          <p:nvPr/>
        </p:nvSpPr>
        <p:spPr bwMode="gray">
          <a:xfrm>
            <a:off x="3172952" y="5540286"/>
            <a:ext cx="1047750" cy="5542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8C63C5-329F-A9CD-9414-F1C59AC32310}"/>
              </a:ext>
            </a:extLst>
          </p:cNvPr>
          <p:cNvSpPr/>
          <p:nvPr/>
        </p:nvSpPr>
        <p:spPr bwMode="gray">
          <a:xfrm>
            <a:off x="4344814" y="5530267"/>
            <a:ext cx="1460443" cy="5542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Containerization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71313-2449-AB97-3F09-8CBB33F1A013}"/>
              </a:ext>
            </a:extLst>
          </p:cNvPr>
          <p:cNvSpPr/>
          <p:nvPr/>
        </p:nvSpPr>
        <p:spPr bwMode="gray">
          <a:xfrm>
            <a:off x="5917939" y="5528856"/>
            <a:ext cx="1000011" cy="5542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Cloud Infra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92047-0EB8-4DA5-4313-EFB82B3B5FED}"/>
              </a:ext>
            </a:extLst>
          </p:cNvPr>
          <p:cNvSpPr/>
          <p:nvPr/>
        </p:nvSpPr>
        <p:spPr bwMode="gray">
          <a:xfrm>
            <a:off x="7030632" y="5528943"/>
            <a:ext cx="964337" cy="5655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C54F0E-41B7-378B-603C-8ACE0B50E3E0}"/>
              </a:ext>
            </a:extLst>
          </p:cNvPr>
          <p:cNvSpPr/>
          <p:nvPr/>
        </p:nvSpPr>
        <p:spPr bwMode="gray">
          <a:xfrm>
            <a:off x="8107651" y="5523184"/>
            <a:ext cx="1311451" cy="5612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Standard Tools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06572-809D-2CEE-9846-00A5370D8992}"/>
              </a:ext>
            </a:extLst>
          </p:cNvPr>
          <p:cNvSpPr/>
          <p:nvPr/>
        </p:nvSpPr>
        <p:spPr bwMode="gray">
          <a:xfrm>
            <a:off x="9772028" y="2181387"/>
            <a:ext cx="1811477" cy="7748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Quality Audits &amp; Cybersecurity checks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914ED0-1B13-212D-BB1C-F3D752EF8F1E}"/>
              </a:ext>
            </a:extLst>
          </p:cNvPr>
          <p:cNvSpPr/>
          <p:nvPr/>
        </p:nvSpPr>
        <p:spPr bwMode="gray">
          <a:xfrm>
            <a:off x="9868475" y="4267786"/>
            <a:ext cx="1464453" cy="5408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54CF4-5233-1E80-3C27-58398B139177}"/>
              </a:ext>
            </a:extLst>
          </p:cNvPr>
          <p:cNvSpPr/>
          <p:nvPr/>
        </p:nvSpPr>
        <p:spPr bwMode="gray">
          <a:xfrm>
            <a:off x="8124580" y="4343814"/>
            <a:ext cx="1045083" cy="412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CI/CD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D25F7-E109-E47D-B686-0E702B0849F7}"/>
              </a:ext>
            </a:extLst>
          </p:cNvPr>
          <p:cNvSpPr/>
          <p:nvPr/>
        </p:nvSpPr>
        <p:spPr bwMode="gray">
          <a:xfrm>
            <a:off x="3172952" y="5168814"/>
            <a:ext cx="6246150" cy="100687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31EA29-09E5-2652-F514-8C5E211BAF69}"/>
              </a:ext>
            </a:extLst>
          </p:cNvPr>
          <p:cNvSpPr/>
          <p:nvPr/>
        </p:nvSpPr>
        <p:spPr bwMode="gray">
          <a:xfrm>
            <a:off x="3771900" y="1504023"/>
            <a:ext cx="5589828" cy="260256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5BC72B1-60DF-F3CA-041D-1328DC889887}"/>
              </a:ext>
            </a:extLst>
          </p:cNvPr>
          <p:cNvSpPr/>
          <p:nvPr/>
        </p:nvSpPr>
        <p:spPr bwMode="gray">
          <a:xfrm>
            <a:off x="1647216" y="2359699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945A9D-98B8-FAD1-A90C-6CEC719A34A3}"/>
              </a:ext>
            </a:extLst>
          </p:cNvPr>
          <p:cNvSpPr/>
          <p:nvPr/>
        </p:nvSpPr>
        <p:spPr bwMode="gray">
          <a:xfrm>
            <a:off x="3460641" y="2347286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A03EB-556C-B1F0-A68D-0B15C81DEAF9}"/>
              </a:ext>
            </a:extLst>
          </p:cNvPr>
          <p:cNvSpPr/>
          <p:nvPr/>
        </p:nvSpPr>
        <p:spPr bwMode="gray">
          <a:xfrm>
            <a:off x="5547259" y="3461866"/>
            <a:ext cx="1497535" cy="407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Refine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58BF1B-97CD-AF0A-00DB-4A91D479E961}"/>
              </a:ext>
            </a:extLst>
          </p:cNvPr>
          <p:cNvSpPr/>
          <p:nvPr/>
        </p:nvSpPr>
        <p:spPr bwMode="gray">
          <a:xfrm>
            <a:off x="5075035" y="2367579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86A7BE3-DACB-5E6F-922B-A588148B091E}"/>
              </a:ext>
            </a:extLst>
          </p:cNvPr>
          <p:cNvSpPr/>
          <p:nvPr/>
        </p:nvSpPr>
        <p:spPr bwMode="gray">
          <a:xfrm>
            <a:off x="7101898" y="2415075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FDADAF-1542-E0A5-BDA2-72C0F5B95852}"/>
              </a:ext>
            </a:extLst>
          </p:cNvPr>
          <p:cNvSpPr/>
          <p:nvPr/>
        </p:nvSpPr>
        <p:spPr bwMode="gray">
          <a:xfrm rot="10800000">
            <a:off x="7083396" y="3480650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7DCA91F-0F40-E9BA-A8AC-47712DD64CE9}"/>
              </a:ext>
            </a:extLst>
          </p:cNvPr>
          <p:cNvSpPr/>
          <p:nvPr/>
        </p:nvSpPr>
        <p:spPr bwMode="gray">
          <a:xfrm rot="16200000">
            <a:off x="6029743" y="3059843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54630D-3E11-7189-9159-4A0A89FEEF6A}"/>
              </a:ext>
            </a:extLst>
          </p:cNvPr>
          <p:cNvSpPr/>
          <p:nvPr/>
        </p:nvSpPr>
        <p:spPr bwMode="gray">
          <a:xfrm>
            <a:off x="9361728" y="2385611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FE5BE4A-DA86-9F44-7F7D-2A68F5AE3F78}"/>
              </a:ext>
            </a:extLst>
          </p:cNvPr>
          <p:cNvSpPr/>
          <p:nvPr/>
        </p:nvSpPr>
        <p:spPr bwMode="gray">
          <a:xfrm rot="5400000">
            <a:off x="10409432" y="3843551"/>
            <a:ext cx="471683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D6A1DC2-5327-8170-7434-DAD06B6DCE28}"/>
              </a:ext>
            </a:extLst>
          </p:cNvPr>
          <p:cNvSpPr/>
          <p:nvPr/>
        </p:nvSpPr>
        <p:spPr bwMode="gray">
          <a:xfrm rot="16200000">
            <a:off x="5622232" y="4358418"/>
            <a:ext cx="1218854" cy="30786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69AAA16-106A-8D9A-7D5C-8E269A154A7F}"/>
              </a:ext>
            </a:extLst>
          </p:cNvPr>
          <p:cNvSpPr/>
          <p:nvPr/>
        </p:nvSpPr>
        <p:spPr bwMode="gray">
          <a:xfrm rot="10800000">
            <a:off x="9219436" y="4391168"/>
            <a:ext cx="599266" cy="321359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50783B4-06FA-515B-94C0-77F1BEDB1583}"/>
              </a:ext>
            </a:extLst>
          </p:cNvPr>
          <p:cNvSpPr/>
          <p:nvPr/>
        </p:nvSpPr>
        <p:spPr bwMode="gray">
          <a:xfrm rot="16200000">
            <a:off x="8395638" y="4059386"/>
            <a:ext cx="404405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3937C8-7A84-D737-B45F-0D69C572EA32}"/>
              </a:ext>
            </a:extLst>
          </p:cNvPr>
          <p:cNvSpPr txBox="1"/>
          <p:nvPr/>
        </p:nvSpPr>
        <p:spPr bwMode="gray">
          <a:xfrm>
            <a:off x="9418283" y="2715500"/>
            <a:ext cx="499562" cy="213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214548-EF8E-C0B6-23EA-FFC82766B9E8}"/>
              </a:ext>
            </a:extLst>
          </p:cNvPr>
          <p:cNvSpPr txBox="1"/>
          <p:nvPr/>
        </p:nvSpPr>
        <p:spPr bwMode="gray">
          <a:xfrm>
            <a:off x="7225541" y="3761932"/>
            <a:ext cx="499562" cy="213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ABD0B7-F416-45F2-77CA-2D07788E0251}"/>
              </a:ext>
            </a:extLst>
          </p:cNvPr>
          <p:cNvSpPr/>
          <p:nvPr/>
        </p:nvSpPr>
        <p:spPr bwMode="gray">
          <a:xfrm>
            <a:off x="10117217" y="3415222"/>
            <a:ext cx="1051117" cy="321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Cleared?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692863A-4A12-48E1-B629-E88861109AF8}"/>
              </a:ext>
            </a:extLst>
          </p:cNvPr>
          <p:cNvSpPr/>
          <p:nvPr/>
        </p:nvSpPr>
        <p:spPr bwMode="gray">
          <a:xfrm rot="5400000">
            <a:off x="10406933" y="3059842"/>
            <a:ext cx="471683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367515-DBFC-84B8-B12B-91242EF4F85F}"/>
              </a:ext>
            </a:extLst>
          </p:cNvPr>
          <p:cNvSpPr txBox="1"/>
          <p:nvPr/>
        </p:nvSpPr>
        <p:spPr bwMode="gray">
          <a:xfrm>
            <a:off x="10809509" y="3798002"/>
            <a:ext cx="499562" cy="213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yes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269E7C0-07C9-E9A6-5C58-F1173831D422}"/>
              </a:ext>
            </a:extLst>
          </p:cNvPr>
          <p:cNvCxnSpPr>
            <a:cxnSpLocks/>
            <a:stCxn id="43" idx="3"/>
          </p:cNvCxnSpPr>
          <p:nvPr/>
        </p:nvCxnSpPr>
        <p:spPr bwMode="gray">
          <a:xfrm flipH="1">
            <a:off x="6835140" y="3575903"/>
            <a:ext cx="4333194" cy="1410644"/>
          </a:xfrm>
          <a:prstGeom prst="bentConnector3">
            <a:avLst>
              <a:gd name="adj1" fmla="val -9233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09C301-F15F-AEA0-3E51-7CCA133179AF}"/>
              </a:ext>
            </a:extLst>
          </p:cNvPr>
          <p:cNvCxnSpPr>
            <a:cxnSpLocks/>
          </p:cNvCxnSpPr>
          <p:nvPr/>
        </p:nvCxnSpPr>
        <p:spPr bwMode="gray">
          <a:xfrm flipV="1">
            <a:off x="6835140" y="3857734"/>
            <a:ext cx="0" cy="112881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C60415-042D-C6E5-6D4F-C68133EF2028}"/>
              </a:ext>
            </a:extLst>
          </p:cNvPr>
          <p:cNvSpPr txBox="1"/>
          <p:nvPr/>
        </p:nvSpPr>
        <p:spPr bwMode="gray">
          <a:xfrm>
            <a:off x="11260257" y="3333722"/>
            <a:ext cx="499562" cy="213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8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Classification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B605B-8EF3-5E7C-848C-DCDA0EC8D490}"/>
              </a:ext>
            </a:extLst>
          </p:cNvPr>
          <p:cNvSpPr txBox="1"/>
          <p:nvPr/>
        </p:nvSpPr>
        <p:spPr bwMode="gray">
          <a:xfrm>
            <a:off x="913842" y="1319523"/>
            <a:ext cx="6151976" cy="138938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Of Concept (POC) or Pilot Project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Grade Project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8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F9BB-BFEE-8910-6CB1-E7706BC1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Gates for IS-grade Projects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7597D-B352-962B-3645-6D63C29536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C5A9-72EB-D4CD-D24B-A58206E955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9BD4F-4B55-018A-BB2E-BC2B37BFC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7" y="1898852"/>
            <a:ext cx="11809213" cy="28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053" y="3117014"/>
            <a:ext cx="5461894" cy="623972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IS-Grade Project </a:t>
            </a:r>
            <a:r>
              <a:rPr lang="en-US" sz="2800" b="0" dirty="0"/>
              <a:t>Execution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7FE41-3532-A42D-EAA4-CF3E56550802}"/>
              </a:ext>
            </a:extLst>
          </p:cNvPr>
          <p:cNvSpPr/>
          <p:nvPr/>
        </p:nvSpPr>
        <p:spPr bwMode="gray">
          <a:xfrm>
            <a:off x="284867" y="2831220"/>
            <a:ext cx="978683" cy="8779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978EC-F035-5779-4BEF-DEDDC3C6B567}"/>
              </a:ext>
            </a:extLst>
          </p:cNvPr>
          <p:cNvSpPr/>
          <p:nvPr/>
        </p:nvSpPr>
        <p:spPr bwMode="gray">
          <a:xfrm>
            <a:off x="4276683" y="2939815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FD0DE-310A-342F-854E-080831641FBF}"/>
              </a:ext>
            </a:extLst>
          </p:cNvPr>
          <p:cNvSpPr/>
          <p:nvPr/>
        </p:nvSpPr>
        <p:spPr bwMode="gray">
          <a:xfrm>
            <a:off x="6357780" y="2833221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87B5C0-F2A9-AB79-27BD-AFA75A19FB57}"/>
              </a:ext>
            </a:extLst>
          </p:cNvPr>
          <p:cNvSpPr/>
          <p:nvPr/>
        </p:nvSpPr>
        <p:spPr bwMode="gray">
          <a:xfrm>
            <a:off x="1302452" y="3127942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C3E5B-FE60-88D9-78A3-68BBFE9D3726}"/>
              </a:ext>
            </a:extLst>
          </p:cNvPr>
          <p:cNvSpPr/>
          <p:nvPr/>
        </p:nvSpPr>
        <p:spPr bwMode="gray">
          <a:xfrm>
            <a:off x="5871568" y="3182601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4FE04-DECB-56F0-F35F-A6F925D940D9}"/>
              </a:ext>
            </a:extLst>
          </p:cNvPr>
          <p:cNvSpPr/>
          <p:nvPr/>
        </p:nvSpPr>
        <p:spPr bwMode="gray">
          <a:xfrm>
            <a:off x="1899670" y="2789062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F68DF-9C6A-2076-5141-5821DB0669C2}"/>
              </a:ext>
            </a:extLst>
          </p:cNvPr>
          <p:cNvSpPr/>
          <p:nvPr/>
        </p:nvSpPr>
        <p:spPr bwMode="gray">
          <a:xfrm>
            <a:off x="10156903" y="2856874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A4D152-FCDF-4393-E607-9F3466DB683B}"/>
              </a:ext>
            </a:extLst>
          </p:cNvPr>
          <p:cNvSpPr/>
          <p:nvPr/>
        </p:nvSpPr>
        <p:spPr bwMode="gray">
          <a:xfrm>
            <a:off x="3691740" y="3134357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CC28FA-0FFF-CC0B-634A-9A3C6D5690D6}"/>
              </a:ext>
            </a:extLst>
          </p:cNvPr>
          <p:cNvSpPr/>
          <p:nvPr/>
        </p:nvSpPr>
        <p:spPr bwMode="gray">
          <a:xfrm>
            <a:off x="9654081" y="3188170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1A2CD3-EFC8-1F44-3B5C-7B27C2DDAB1B}"/>
              </a:ext>
            </a:extLst>
          </p:cNvPr>
          <p:cNvSpPr/>
          <p:nvPr/>
        </p:nvSpPr>
        <p:spPr bwMode="gray">
          <a:xfrm>
            <a:off x="7764409" y="3180900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F0274-26D3-295F-BF7F-6DBBF2B7A191}"/>
              </a:ext>
            </a:extLst>
          </p:cNvPr>
          <p:cNvSpPr/>
          <p:nvPr/>
        </p:nvSpPr>
        <p:spPr bwMode="gray">
          <a:xfrm>
            <a:off x="8271667" y="2850966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6D54E-1312-EC88-6F81-FC0F6422A7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6" y="247529"/>
            <a:ext cx="6313238" cy="17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365-7F5D-1854-0241-628C199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Flow – Phase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172-D6E8-C22E-E2DA-D631C45CFC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CD070-B0ED-4A53-A277-A8899DD68D90}" type="datetime5">
              <a:rPr lang="en-US" smtClean="0"/>
              <a:t>30-Jul-24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5BA-B856-0294-2E0D-14DED17D55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EC6B7-3D8D-49BD-7810-65AEE7F328C0}"/>
              </a:ext>
            </a:extLst>
          </p:cNvPr>
          <p:cNvSpPr/>
          <p:nvPr/>
        </p:nvSpPr>
        <p:spPr bwMode="gray">
          <a:xfrm>
            <a:off x="1646358" y="3014958"/>
            <a:ext cx="1291485" cy="97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Initiation &amp; discussion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1C58B-54A6-D849-BCD1-1EB2DD72E9D9}"/>
              </a:ext>
            </a:extLst>
          </p:cNvPr>
          <p:cNvSpPr/>
          <p:nvPr/>
        </p:nvSpPr>
        <p:spPr bwMode="gray">
          <a:xfrm>
            <a:off x="6402422" y="3014958"/>
            <a:ext cx="165121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AI Team acceptance on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5F925-26E2-FAA8-D8D7-7738E85734C0}"/>
              </a:ext>
            </a:extLst>
          </p:cNvPr>
          <p:cNvSpPr/>
          <p:nvPr/>
        </p:nvSpPr>
        <p:spPr bwMode="gray">
          <a:xfrm>
            <a:off x="8900542" y="3007797"/>
            <a:ext cx="1537473" cy="98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Finalize and Freeze Requirements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C0BD78-D68E-A5C0-6D18-4215144F70B6}"/>
              </a:ext>
            </a:extLst>
          </p:cNvPr>
          <p:cNvSpPr/>
          <p:nvPr/>
        </p:nvSpPr>
        <p:spPr bwMode="gray">
          <a:xfrm>
            <a:off x="2987445" y="3358008"/>
            <a:ext cx="784020" cy="308447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31843B-C674-6789-3EF0-03C8B6AA3586}"/>
              </a:ext>
            </a:extLst>
          </p:cNvPr>
          <p:cNvSpPr/>
          <p:nvPr/>
        </p:nvSpPr>
        <p:spPr bwMode="gray">
          <a:xfrm>
            <a:off x="8100672" y="3358008"/>
            <a:ext cx="752837" cy="330516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624E9A-27D9-94C1-6CBE-3ECC68BFE933}"/>
              </a:ext>
            </a:extLst>
          </p:cNvPr>
          <p:cNvSpPr/>
          <p:nvPr/>
        </p:nvSpPr>
        <p:spPr bwMode="gray">
          <a:xfrm>
            <a:off x="5625058" y="3345754"/>
            <a:ext cx="724048" cy="320701"/>
          </a:xfrm>
          <a:prstGeom prst="rightArrow">
            <a:avLst/>
          </a:prstGeom>
          <a:solidFill>
            <a:srgbClr val="0070C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680C9-14C7-3CC4-D9A7-682E215BD9BD}"/>
              </a:ext>
            </a:extLst>
          </p:cNvPr>
          <p:cNvSpPr/>
          <p:nvPr/>
        </p:nvSpPr>
        <p:spPr bwMode="gray">
          <a:xfrm>
            <a:off x="3836210" y="3019436"/>
            <a:ext cx="1766342" cy="97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Customer Meet to understand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78A42-7007-5631-C067-4209287B852C}"/>
              </a:ext>
            </a:extLst>
          </p:cNvPr>
          <p:cNvSpPr/>
          <p:nvPr/>
        </p:nvSpPr>
        <p:spPr bwMode="gray">
          <a:xfrm>
            <a:off x="316305" y="1434333"/>
            <a:ext cx="978683" cy="877919"/>
          </a:xfrm>
          <a:prstGeom prst="rect">
            <a:avLst/>
          </a:prstGeom>
          <a:solidFill>
            <a:srgbClr val="B0DD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Project Kickoff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5D2FC-B346-9925-561E-F49528F8C7A2}"/>
              </a:ext>
            </a:extLst>
          </p:cNvPr>
          <p:cNvSpPr/>
          <p:nvPr/>
        </p:nvSpPr>
        <p:spPr bwMode="gray">
          <a:xfrm>
            <a:off x="4308121" y="1542928"/>
            <a:ext cx="1576459" cy="733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E5DF67-A56D-71DC-4F12-F3CF5B689AE9}"/>
              </a:ext>
            </a:extLst>
          </p:cNvPr>
          <p:cNvSpPr/>
          <p:nvPr/>
        </p:nvSpPr>
        <p:spPr bwMode="gray">
          <a:xfrm>
            <a:off x="6389218" y="1436334"/>
            <a:ext cx="1380597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Application Testing/ Validation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4979AD-9762-E44B-BADA-47DC95FD99C8}"/>
              </a:ext>
            </a:extLst>
          </p:cNvPr>
          <p:cNvSpPr/>
          <p:nvPr/>
        </p:nvSpPr>
        <p:spPr bwMode="gray">
          <a:xfrm>
            <a:off x="1333890" y="1731055"/>
            <a:ext cx="597218" cy="4123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9FA85B-63AD-91A2-89E6-1F97835C9114}"/>
              </a:ext>
            </a:extLst>
          </p:cNvPr>
          <p:cNvSpPr/>
          <p:nvPr/>
        </p:nvSpPr>
        <p:spPr bwMode="gray">
          <a:xfrm>
            <a:off x="5903006" y="1785714"/>
            <a:ext cx="499416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E123-3ABB-F913-2E03-B3E5135C543D}"/>
              </a:ext>
            </a:extLst>
          </p:cNvPr>
          <p:cNvSpPr/>
          <p:nvPr/>
        </p:nvSpPr>
        <p:spPr bwMode="gray">
          <a:xfrm>
            <a:off x="1931108" y="1392175"/>
            <a:ext cx="1766342" cy="9700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Scope Finalization and Agreement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A940B-6288-242A-1DA1-2B740855241E}"/>
              </a:ext>
            </a:extLst>
          </p:cNvPr>
          <p:cNvSpPr/>
          <p:nvPr/>
        </p:nvSpPr>
        <p:spPr bwMode="gray">
          <a:xfrm>
            <a:off x="10188341" y="1459987"/>
            <a:ext cx="174471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Project Delivery (Application release)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DE286C-2427-8C3A-C55E-2910940CC442}"/>
              </a:ext>
            </a:extLst>
          </p:cNvPr>
          <p:cNvSpPr/>
          <p:nvPr/>
        </p:nvSpPr>
        <p:spPr bwMode="gray">
          <a:xfrm>
            <a:off x="3723178" y="1737470"/>
            <a:ext cx="571490" cy="3623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F99A26-A9E9-D7C3-3C0E-AD260814EED5}"/>
              </a:ext>
            </a:extLst>
          </p:cNvPr>
          <p:cNvSpPr/>
          <p:nvPr/>
        </p:nvSpPr>
        <p:spPr bwMode="gray">
          <a:xfrm>
            <a:off x="9685519" y="1791283"/>
            <a:ext cx="502822" cy="3215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3249CD1-1BB9-CAF6-336F-F28BFE35A6B2}"/>
              </a:ext>
            </a:extLst>
          </p:cNvPr>
          <p:cNvSpPr/>
          <p:nvPr/>
        </p:nvSpPr>
        <p:spPr bwMode="gray">
          <a:xfrm>
            <a:off x="7795847" y="1784013"/>
            <a:ext cx="474971" cy="3305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B34980-C8C0-C64F-C5F1-B4793AC9EABB}"/>
              </a:ext>
            </a:extLst>
          </p:cNvPr>
          <p:cNvSpPr/>
          <p:nvPr/>
        </p:nvSpPr>
        <p:spPr bwMode="gray">
          <a:xfrm>
            <a:off x="8303105" y="1454079"/>
            <a:ext cx="1351946" cy="9387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Validation &amp; Pre-Release works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68760-FD43-2905-0881-452BE9C504AC}"/>
              </a:ext>
            </a:extLst>
          </p:cNvPr>
          <p:cNvSpPr txBox="1"/>
          <p:nvPr/>
        </p:nvSpPr>
        <p:spPr bwMode="gray">
          <a:xfrm>
            <a:off x="1590569" y="4051174"/>
            <a:ext cx="1528914" cy="58145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C1994-DC8B-0E7E-C537-5887329F655E}"/>
              </a:ext>
            </a:extLst>
          </p:cNvPr>
          <p:cNvSpPr txBox="1"/>
          <p:nvPr/>
        </p:nvSpPr>
        <p:spPr bwMode="gray">
          <a:xfrm>
            <a:off x="4063969" y="4065658"/>
            <a:ext cx="1528914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AF816-07E6-DFC2-369B-6151D7A28D3B}"/>
              </a:ext>
            </a:extLst>
          </p:cNvPr>
          <p:cNvSpPr txBox="1"/>
          <p:nvPr/>
        </p:nvSpPr>
        <p:spPr bwMode="gray">
          <a:xfrm>
            <a:off x="6571758" y="4065658"/>
            <a:ext cx="1528914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29917-5405-0911-20BD-C2C25748815D}"/>
              </a:ext>
            </a:extLst>
          </p:cNvPr>
          <p:cNvSpPr txBox="1"/>
          <p:nvPr/>
        </p:nvSpPr>
        <p:spPr bwMode="gray">
          <a:xfrm>
            <a:off x="9039776" y="4065658"/>
            <a:ext cx="1528914" cy="8449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3171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4" grpId="0"/>
      <p:bldP spid="25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New Cover Picture_Test.potx" id="{0A66BA40-D7EE-40BC-96C9-BD8705A7948F}" vid="{4D465BF3-1E41-41EC-9207-5CBB230A5E28}"/>
    </a:ext>
  </a:extLst>
</a:theme>
</file>

<file path=ppt/theme/theme2.xml><?xml version="1.0" encoding="utf-8"?>
<a:theme xmlns:a="http://schemas.openxmlformats.org/drawingml/2006/main" name="1_ABB Master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3C3C3C"/>
      </a:accent1>
      <a:accent2>
        <a:srgbClr val="505050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1204_Master_Toolkit_16by9.pptx" id="{60854380-A683-4D5D-9011-800AF21A1BDF}" vid="{45BAB95B-3AD7-497E-B77D-5B493D247677}"/>
    </a:ext>
  </a:extLst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2.4.4.72368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2.4.4.72368</Revision>
</Applic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2A6F1EAE40479E9AC4C8C2FDEF2B" ma:contentTypeVersion="13" ma:contentTypeDescription="Create a new document." ma:contentTypeScope="" ma:versionID="3056cbbb8118f9828b86032fdd8bf52c">
  <xsd:schema xmlns:xsd="http://www.w3.org/2001/XMLSchema" xmlns:xs="http://www.w3.org/2001/XMLSchema" xmlns:p="http://schemas.microsoft.com/office/2006/metadata/properties" xmlns:ns2="ac2ad85f-2a7a-4d84-9bb9-7dd5f110624f" xmlns:ns3="4bffeb14-37c6-45b2-b26e-ff63e55c7500" targetNamespace="http://schemas.microsoft.com/office/2006/metadata/properties" ma:root="true" ma:fieldsID="5f7147a6d2d77d4e8830ea1c8288442e" ns2:_="" ns3:_="">
    <xsd:import namespace="ac2ad85f-2a7a-4d84-9bb9-7dd5f110624f"/>
    <xsd:import namespace="4bffeb14-37c6-45b2-b26e-ff63e55c75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d85f-2a7a-4d84-9bb9-7dd5f1106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feb14-37c6-45b2-b26e-ff63e55c75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BB3A95-0401-43C9-8CC0-EB28D4508839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2DB47764-DF5C-4A40-84E9-0C6908ACDEA0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FC1AE147-926A-440A-B0D5-0A49E2EDEAA9}">
  <ds:schemaRefs>
    <ds:schemaRef ds:uri="4bffeb14-37c6-45b2-b26e-ff63e55c7500"/>
    <ds:schemaRef ds:uri="ac2ad85f-2a7a-4d84-9bb9-7dd5f11062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D10DFA3-B4E7-4435-B692-4D4B74C576F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8A026E8-9C06-4E92-B804-0E5754DAFFC7}">
  <ds:schemaRefs>
    <ds:schemaRef ds:uri="4bffeb14-37c6-45b2-b26e-ff63e55c7500"/>
    <ds:schemaRef ds:uri="ac2ad85f-2a7a-4d84-9bb9-7dd5f11062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PowerPoint Template 16by9</Template>
  <TotalTime>19808</TotalTime>
  <Words>1236</Words>
  <Application>Microsoft Office PowerPoint</Application>
  <PresentationFormat>Widescreen</PresentationFormat>
  <Paragraphs>383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ABBvoice</vt:lpstr>
      <vt:lpstr>ABBvoiceOffice</vt:lpstr>
      <vt:lpstr>Arial</vt:lpstr>
      <vt:lpstr>Calibri</vt:lpstr>
      <vt:lpstr>Symbol</vt:lpstr>
      <vt:lpstr>Wingdings</vt:lpstr>
      <vt:lpstr>ABB Master</vt:lpstr>
      <vt:lpstr>1_ABB Master</vt:lpstr>
      <vt:lpstr>Projection Execution Methodology</vt:lpstr>
      <vt:lpstr>Agenda</vt:lpstr>
      <vt:lpstr>Team Hierarchy</vt:lpstr>
      <vt:lpstr>POC to Project – Overview</vt:lpstr>
      <vt:lpstr>Project Classification</vt:lpstr>
      <vt:lpstr>Standard Gates for IS-grade Projects </vt:lpstr>
      <vt:lpstr>IS-Grade Project Execution Flow</vt:lpstr>
      <vt:lpstr>Project Execution Flow</vt:lpstr>
      <vt:lpstr>Project Execution Flow – Phase 1</vt:lpstr>
      <vt:lpstr>Project Execution Flow – Phase 2</vt:lpstr>
      <vt:lpstr>Project Execution Flow – Phase 3</vt:lpstr>
      <vt:lpstr>Project Execution Flow – Phase 4</vt:lpstr>
      <vt:lpstr>Project Execution Flow – Phase 5</vt:lpstr>
      <vt:lpstr>Project Execution Flow – Phase 6</vt:lpstr>
      <vt:lpstr>POC Project Execution Flow</vt:lpstr>
      <vt:lpstr>Project Execution Flow – Phase 1</vt:lpstr>
      <vt:lpstr>Project Execution Flow – Phase 2</vt:lpstr>
      <vt:lpstr>Project Execution Flow – Phase 3</vt:lpstr>
      <vt:lpstr>Project Execution Flow – Phase 4</vt:lpstr>
      <vt:lpstr>Project Execution Flow – Phase 5</vt:lpstr>
      <vt:lpstr>Project Execution Flow – Phase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 Project Document Management Service</dc:title>
  <dc:creator>Mateusz Socha</dc:creator>
  <cp:lastModifiedBy>Bhanu Chander V</cp:lastModifiedBy>
  <cp:revision>3</cp:revision>
  <cp:lastPrinted>2024-01-16T14:17:47Z</cp:lastPrinted>
  <dcterms:created xsi:type="dcterms:W3CDTF">2020-02-06T08:38:31Z</dcterms:created>
  <dcterms:modified xsi:type="dcterms:W3CDTF">2024-07-30T17:20:36Z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0x010100E3A92A6F1EAE40479E9AC4C8C2FDEF2B</vt:lpwstr>
  </property>
</Properties>
</file>