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2"/>
  </p:sldMasterIdLst>
  <p:notesMasterIdLst>
    <p:notesMasterId r:id="rId45"/>
  </p:notesMasterIdLst>
  <p:handoutMasterIdLst>
    <p:handoutMasterId r:id="rId46"/>
  </p:handoutMasterIdLst>
  <p:sldIdLst>
    <p:sldId id="465" r:id="rId33"/>
    <p:sldId id="291" r:id="rId34"/>
    <p:sldId id="276" r:id="rId35"/>
    <p:sldId id="261" r:id="rId36"/>
    <p:sldId id="266" r:id="rId37"/>
    <p:sldId id="293" r:id="rId38"/>
    <p:sldId id="294" r:id="rId39"/>
    <p:sldId id="292" r:id="rId40"/>
    <p:sldId id="295" r:id="rId41"/>
    <p:sldId id="296" r:id="rId42"/>
    <p:sldId id="464" r:id="rId43"/>
    <p:sldId id="263" r:id="rId4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mytro Lieshonok" initials="DL" lastIdx="2" clrIdx="0">
    <p:extLst>
      <p:ext uri="{19B8F6BF-5375-455C-9EA6-DF929625EA0E}">
        <p15:presenceInfo xmlns:p15="http://schemas.microsoft.com/office/powerpoint/2012/main" userId="Dmytro Lieshono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808000"/>
    <a:srgbClr val="996600"/>
    <a:srgbClr val="FFCC66"/>
    <a:srgbClr val="006699"/>
    <a:srgbClr val="CC6600"/>
    <a:srgbClr val="99CC00"/>
    <a:srgbClr val="CCCC00"/>
    <a:srgbClr val="FFCCCC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3F8A54-F971-430D-9108-034FE38666E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 jasny 3 — Ak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3F8A54-F971-430D-9108-034FE38666EA}" styleName="ABB Default Table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30000" cmpd="sng">
              <a:solidFill>
                <a:schemeClr val="dk1"/>
              </a:solidFill>
            </a:ln>
          </a:top>
          <a:bottom>
            <a:ln w="0" cmpd="sng">
              <a:solidFill>
                <a:schemeClr val="dk1"/>
              </a:solidFill>
            </a:ln>
          </a:bottom>
          <a:insideH>
            <a:ln w="50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ff">
        <a:fontRef idx="minor">
          <a:schemeClr val="dk1"/>
        </a:fontRef>
        <a:schemeClr val="dk1"/>
      </a:tcTxStyle>
      <a:tcStyle>
        <a:tcBdr/>
        <a:fill>
          <a:solidFill>
            <a:schemeClr val="accent5"/>
          </a:solidFill>
        </a:fill>
      </a:tcStyle>
    </a:lastCol>
    <a:firstCol>
      <a:tcTxStyle b="off">
        <a:fontRef idx="minor">
          <a:schemeClr val="dk1"/>
        </a:fontRef>
        <a:schemeClr val="dk1"/>
      </a:tcTxStyle>
      <a:tcStyle>
        <a:tcBdr/>
        <a:fill>
          <a:solidFill>
            <a:schemeClr val="accent5"/>
          </a:solidFill>
        </a:fill>
      </a:tcStyle>
    </a:firstCol>
    <a:lastRow>
      <a:tcTxStyle b="off">
        <a:fontRef idx="minor">
          <a:prstClr val="black"/>
        </a:fontRef>
        <a:schemeClr val="dk1"/>
      </a:tcTxStyle>
      <a:tcStyle>
        <a:tcBdr/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dk1"/>
      </a:tcTxStyle>
      <a:tcStyle>
        <a:tcBdr>
          <a:bottom>
            <a:ln w="5000" cmpd="sng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68" autoAdjust="0"/>
    <p:restoredTop sz="94660"/>
  </p:normalViewPr>
  <p:slideViewPr>
    <p:cSldViewPr snapToGrid="0">
      <p:cViewPr varScale="1">
        <p:scale>
          <a:sx n="57" d="100"/>
          <a:sy n="57" d="100"/>
        </p:scale>
        <p:origin x="20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7.xml"/><Relationship Id="rId21" Type="http://schemas.openxmlformats.org/officeDocument/2006/relationships/customXml" Target="../customXml/item21.xml"/><Relationship Id="rId34" Type="http://schemas.openxmlformats.org/officeDocument/2006/relationships/slide" Target="slides/slide2.xml"/><Relationship Id="rId42" Type="http://schemas.openxmlformats.org/officeDocument/2006/relationships/slide" Target="slides/slide1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Master" Target="slideMasters/slideMaster1.xml"/><Relationship Id="rId37" Type="http://schemas.openxmlformats.org/officeDocument/2006/relationships/slide" Target="slides/slide5.xml"/><Relationship Id="rId40" Type="http://schemas.openxmlformats.org/officeDocument/2006/relationships/slide" Target="slides/slide8.xml"/><Relationship Id="rId45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4.xml"/><Relationship Id="rId49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12.xml"/><Relationship Id="rId52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" Target="slides/slide3.xml"/><Relationship Id="rId43" Type="http://schemas.openxmlformats.org/officeDocument/2006/relationships/slide" Target="slides/slide11.xml"/><Relationship Id="rId48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1.xml"/><Relationship Id="rId38" Type="http://schemas.openxmlformats.org/officeDocument/2006/relationships/slide" Target="slides/slide6.xml"/><Relationship Id="rId46" Type="http://schemas.openxmlformats.org/officeDocument/2006/relationships/handoutMaster" Target="handoutMasters/handoutMaster1.xml"/><Relationship Id="rId20" Type="http://schemas.openxmlformats.org/officeDocument/2006/relationships/customXml" Target="../customXml/item20.xml"/><Relationship Id="rId41" Type="http://schemas.openxmlformats.org/officeDocument/2006/relationships/slide" Target="slides/slide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nu Chander V" userId="146ea9cd-88e8-4270-bc2b-da76f2ce2add" providerId="ADAL" clId="{ACAE8680-CE32-4BE9-9AF1-070DC0AECBE9}"/>
    <pc:docChg chg="modSld">
      <pc:chgData name="Bhanu Chander V" userId="146ea9cd-88e8-4270-bc2b-da76f2ce2add" providerId="ADAL" clId="{ACAE8680-CE32-4BE9-9AF1-070DC0AECBE9}" dt="2023-11-07T11:15:20.257" v="9" actId="1035"/>
      <pc:docMkLst>
        <pc:docMk/>
      </pc:docMkLst>
      <pc:sldChg chg="modSp mod">
        <pc:chgData name="Bhanu Chander V" userId="146ea9cd-88e8-4270-bc2b-da76f2ce2add" providerId="ADAL" clId="{ACAE8680-CE32-4BE9-9AF1-070DC0AECBE9}" dt="2023-11-07T11:15:20.257" v="9" actId="1035"/>
        <pc:sldMkLst>
          <pc:docMk/>
          <pc:sldMk cId="2202091836" sldId="292"/>
        </pc:sldMkLst>
        <pc:spChg chg="mod">
          <ac:chgData name="Bhanu Chander V" userId="146ea9cd-88e8-4270-bc2b-da76f2ce2add" providerId="ADAL" clId="{ACAE8680-CE32-4BE9-9AF1-070DC0AECBE9}" dt="2023-11-07T11:15:20.257" v="9" actId="1035"/>
          <ac:spMkLst>
            <pc:docMk/>
            <pc:sldMk cId="2202091836" sldId="292"/>
            <ac:spMk id="9" creationId="{44368090-E022-C487-93A3-136396B857EA}"/>
          </ac:spMkLst>
        </pc:spChg>
        <pc:spChg chg="mod">
          <ac:chgData name="Bhanu Chander V" userId="146ea9cd-88e8-4270-bc2b-da76f2ce2add" providerId="ADAL" clId="{ACAE8680-CE32-4BE9-9AF1-070DC0AECBE9}" dt="2023-11-07T11:15:15.355" v="7" actId="1035"/>
          <ac:spMkLst>
            <pc:docMk/>
            <pc:sldMk cId="2202091836" sldId="292"/>
            <ac:spMk id="11" creationId="{5A645567-E3D9-FB2E-ACB7-3742F19ADCE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96490A3-8906-4C15-BA06-29841194A30F}" type="datetimeFigureOut">
              <a:rPr lang="en-US" smtClean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11/7/2023</a:t>
            </a:fld>
            <a:endParaRPr lang="en-US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DABD733-F72C-4484-8056-9C6167F848BC}" type="slidenum">
              <a:rPr lang="en-US" smtClean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‹#›</a:t>
            </a:fld>
            <a:endParaRPr lang="en-US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611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fld id="{7B9B1A6A-6BBE-4409-8C9E-DA0703379151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60375" y="720725"/>
            <a:ext cx="6400800" cy="360045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09410" y="4560570"/>
            <a:ext cx="6496380" cy="432054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fld id="{3A94E69C-C28A-4BE6-BE89-71D8FB203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8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1pPr>
    <a:lvl2pPr marL="180000" indent="-180000" algn="l" defTabSz="914400" rtl="0" eaLnBrk="1" latinLnBrk="0" hangingPunct="1">
      <a:buFont typeface="ABBvoiceOffice" panose="020D0603020503020204" pitchFamily="34" charset="0"/>
      <a:buChar char="–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2pPr>
    <a:lvl3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3pPr>
    <a:lvl4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4pPr>
    <a:lvl5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5pPr>
    <a:lvl6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0375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4E69C-C28A-4BE6-BE89-71D8FB2035F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55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0375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4E69C-C28A-4BE6-BE89-71D8FB2035F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40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83AD3074-4AEC-4AC2-A26D-D25764BFE9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272EA1-7C97-4CB4-A2F2-14BEE5DCB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325037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/>
              <a:t>Click to edit Master title style</a:t>
            </a:r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B5F8F87-3B65-4B62-9068-930D3EF1A8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5808186"/>
            <a:ext cx="9787525" cy="486000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7E904-B25D-407B-9176-B1EC3BAEEC7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1200" y="5136445"/>
            <a:ext cx="9787525" cy="185926"/>
          </a:xfrm>
        </p:spPr>
        <p:txBody>
          <a:bodyPr lIns="0" anchor="t"/>
          <a:lstStyle>
            <a:lvl1pPr>
              <a:spcBef>
                <a:spcPts val="0"/>
              </a:spcBef>
              <a:defRPr sz="1200" cap="all" spc="200" baseline="0"/>
            </a:lvl1pPr>
          </a:lstStyle>
          <a:p>
            <a:pPr lvl="0"/>
            <a:r>
              <a:rPr lang="en-US" noProof="0"/>
              <a:t>DATE OR OTHER INFORMATION – THIS LINE IS NOT OBLIGATORY</a:t>
            </a:r>
            <a:endParaRPr lang="en-US"/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D8540927-FEEA-4930-9813-BB60C05739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6F4C580F-76F7-40E8-ADEA-2D8C9B25F850}" type="datetime4">
              <a:rPr lang="en-US" smtClean="0"/>
              <a:t>November 7, 2023</a:t>
            </a:fld>
            <a:endParaRPr lang="en-US"/>
          </a:p>
        </p:txBody>
      </p:sp>
      <p:sp>
        <p:nvSpPr>
          <p:cNvPr id="6" name="Footer Placeholder 5" hidden="1">
            <a:extLst>
              <a:ext uri="{FF2B5EF4-FFF2-40B4-BE49-F238E27FC236}">
                <a16:creationId xmlns:a16="http://schemas.microsoft.com/office/drawing/2014/main" id="{CEA8885D-4C24-47AF-B750-4596970023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2EAECFDD-505B-4910-A185-543B03579F2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26">
            <a:extLst>
              <a:ext uri="{FF2B5EF4-FFF2-40B4-BE49-F238E27FC236}">
                <a16:creationId xmlns:a16="http://schemas.microsoft.com/office/drawing/2014/main" id="{F669D9C2-663A-4AF6-89C3-C44AB453F707}"/>
              </a:ext>
            </a:extLst>
          </p:cNvPr>
          <p:cNvSpPr txBox="1">
            <a:spLocks/>
          </p:cNvSpPr>
          <p:nvPr userDrawn="1"/>
        </p:nvSpPr>
        <p:spPr>
          <a:xfrm>
            <a:off x="331199" y="4900566"/>
            <a:ext cx="406799" cy="45719"/>
          </a:xfrm>
          <a:prstGeom prst="rect">
            <a:avLst/>
          </a:prstGeom>
        </p:spPr>
        <p:txBody>
          <a:bodyPr lIns="0" tIns="0" rIns="0" bIns="540000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—</a:t>
            </a:r>
            <a:endParaRPr lang="en-US"/>
          </a:p>
        </p:txBody>
      </p:sp>
      <p:pic>
        <p:nvPicPr>
          <p:cNvPr id="15" name="Logo">
            <a:extLst>
              <a:ext uri="{FF2B5EF4-FFF2-40B4-BE49-F238E27FC236}">
                <a16:creationId xmlns:a16="http://schemas.microsoft.com/office/drawing/2014/main" id="{1D5A82AA-7C9A-430A-ADD8-F49D675E44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16" name="Textbox for metadata">
            <a:extLst>
              <a:ext uri="{FF2B5EF4-FFF2-40B4-BE49-F238E27FC236}">
                <a16:creationId xmlns:a16="http://schemas.microsoft.com/office/drawing/2014/main" id="{932E1283-5E1D-4454-90E0-0EB77DB007AD}"/>
              </a:ext>
            </a:extLst>
          </p:cNvPr>
          <p:cNvSpPr txBox="1">
            <a:spLocks/>
          </p:cNvSpPr>
          <p:nvPr userDrawn="1"/>
        </p:nvSpPr>
        <p:spPr>
          <a:xfrm>
            <a:off x="331196" y="6548400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8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72AFD311-4076-40D0-970F-D430967AA3D8}"/>
              </a:ext>
            </a:extLst>
          </p:cNvPr>
          <p:cNvSpPr txBox="1"/>
          <p:nvPr userDrawn="1"/>
        </p:nvSpPr>
        <p:spPr bwMode="gray">
          <a:xfrm>
            <a:off x="329522" y="6523200"/>
            <a:ext cx="1745341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ABB. All rights reserved.</a:t>
            </a:r>
          </a:p>
        </p:txBody>
      </p:sp>
      <p:sp>
        <p:nvSpPr>
          <p:cNvPr id="5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B586EEA8-ACB1-F614-9787-9EA929C4B8DD}"/>
              </a:ext>
            </a:extLst>
          </p:cNvPr>
          <p:cNvSpPr txBox="1"/>
          <p:nvPr userDrawn="1"/>
        </p:nvSpPr>
        <p:spPr bwMode="gray">
          <a:xfrm>
            <a:off x="2125496" y="6523200"/>
            <a:ext cx="1679368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8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1BF7EFE7-336D-7B45-9CEE-623BE4221500}"/>
              </a:ext>
            </a:extLst>
          </p:cNvPr>
          <p:cNvSpPr txBox="1"/>
          <p:nvPr userDrawn="1"/>
        </p:nvSpPr>
        <p:spPr bwMode="gray">
          <a:xfrm>
            <a:off x="4143600" y="6523200"/>
            <a:ext cx="756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en-US" sz="800" noProof="0">
              <a:solidFill>
                <a:schemeClr val="tx1"/>
              </a:solidFill>
            </a:endParaRPr>
          </a:p>
        </p:txBody>
      </p:sp>
      <p:pic>
        <p:nvPicPr>
          <p:cNvPr id="291548582" name="Classification" descr="{&quot;templafy&quot;:{&quot;id&quot;:&quot;f51699de-c00a-408c-9fba-0de4af6712ab&quot;}}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5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93B1FE-B926-469A-85A8-E00CA4FBFE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36147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08DEBF-5D94-4EC5-9268-53E64944E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4341600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/>
              <a:t>Click to edit Master title style</a:t>
            </a:r>
            <a:endParaRPr lang="en-US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D1D0512A-9CA1-454B-B205-24CCE4C1BB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4827600"/>
            <a:ext cx="9787525" cy="1162800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4186AE2-439F-4822-BDFB-97546FD2D79E}"/>
              </a:ext>
            </a:extLst>
          </p:cNvPr>
          <p:cNvSpPr txBox="1">
            <a:spLocks/>
          </p:cNvSpPr>
          <p:nvPr userDrawn="1"/>
        </p:nvSpPr>
        <p:spPr>
          <a:xfrm>
            <a:off x="331199" y="4104000"/>
            <a:ext cx="406799" cy="45719"/>
          </a:xfrm>
          <a:prstGeom prst="rect">
            <a:avLst/>
          </a:prstGeom>
        </p:spPr>
        <p:txBody>
          <a:bodyPr lIns="0" tIns="0" rIns="0" bIns="540000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0"/>
              <a:t>—</a:t>
            </a:r>
            <a:endParaRPr lang="en-US"/>
          </a:p>
        </p:txBody>
      </p:sp>
      <p:sp>
        <p:nvSpPr>
          <p:cNvPr id="13" name="Date Placeholder 2" hidden="1">
            <a:extLst>
              <a:ext uri="{FF2B5EF4-FFF2-40B4-BE49-F238E27FC236}">
                <a16:creationId xmlns:a16="http://schemas.microsoft.com/office/drawing/2014/main" id="{86899F48-C911-4CD2-8537-1874E4E7FF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D0D1362E-CE78-4662-BA91-6D9EC4483C6D}" type="datetime4">
              <a:rPr lang="en-US" smtClean="0"/>
              <a:t>November 7, 2023</a:t>
            </a:fld>
            <a:endParaRPr lang="en-US"/>
          </a:p>
        </p:txBody>
      </p:sp>
      <p:sp>
        <p:nvSpPr>
          <p:cNvPr id="16" name="Footer Placeholder 5" hidden="1">
            <a:extLst>
              <a:ext uri="{FF2B5EF4-FFF2-40B4-BE49-F238E27FC236}">
                <a16:creationId xmlns:a16="http://schemas.microsoft.com/office/drawing/2014/main" id="{7DCDF680-C48C-4D0A-9069-B2F60D63B78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17" name="Slide Number Placeholder 6" hidden="1">
            <a:extLst>
              <a:ext uri="{FF2B5EF4-FFF2-40B4-BE49-F238E27FC236}">
                <a16:creationId xmlns:a16="http://schemas.microsoft.com/office/drawing/2014/main" id="{0266C1C2-4C9C-4B41-96AD-AEADB16E34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3" name="Logo">
            <a:extLst>
              <a:ext uri="{FF2B5EF4-FFF2-40B4-BE49-F238E27FC236}">
                <a16:creationId xmlns:a16="http://schemas.microsoft.com/office/drawing/2014/main" id="{6E96A828-2243-44DA-97DD-66BBAE00B7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31" name="Textbox for metadata">
            <a:extLst>
              <a:ext uri="{FF2B5EF4-FFF2-40B4-BE49-F238E27FC236}">
                <a16:creationId xmlns:a16="http://schemas.microsoft.com/office/drawing/2014/main" id="{E3F50A39-4A37-4A8F-8A6D-C4F1265DDE55}"/>
              </a:ext>
            </a:extLst>
          </p:cNvPr>
          <p:cNvSpPr txBox="1">
            <a:spLocks/>
          </p:cNvSpPr>
          <p:nvPr userDrawn="1"/>
        </p:nvSpPr>
        <p:spPr>
          <a:xfrm>
            <a:off x="331196" y="6548400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21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72C259B8-2007-488D-8494-693ADFA23A83}"/>
              </a:ext>
            </a:extLst>
          </p:cNvPr>
          <p:cNvSpPr txBox="1"/>
          <p:nvPr userDrawn="1"/>
        </p:nvSpPr>
        <p:spPr bwMode="gray">
          <a:xfrm>
            <a:off x="329522" y="6523200"/>
            <a:ext cx="1745341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ABB. All rights reserved.</a:t>
            </a:r>
            <a:endParaRPr lang="en-US"/>
          </a:p>
        </p:txBody>
      </p:sp>
      <p:sp>
        <p:nvSpPr>
          <p:cNvPr id="2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56FB3D56-49DD-D6FE-EE0F-8D25858E4E1F}"/>
              </a:ext>
            </a:extLst>
          </p:cNvPr>
          <p:cNvSpPr txBox="1"/>
          <p:nvPr userDrawn="1"/>
        </p:nvSpPr>
        <p:spPr bwMode="gray">
          <a:xfrm>
            <a:off x="2125496" y="6523200"/>
            <a:ext cx="1679368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3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D3C50304-11E7-7DA8-E93B-1049644DB6BA}"/>
              </a:ext>
            </a:extLst>
          </p:cNvPr>
          <p:cNvSpPr txBox="1"/>
          <p:nvPr userDrawn="1"/>
        </p:nvSpPr>
        <p:spPr bwMode="gray">
          <a:xfrm>
            <a:off x="4143600" y="6523200"/>
            <a:ext cx="756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en-US" sz="800" noProof="0">
              <a:solidFill>
                <a:schemeClr val="tx1"/>
              </a:solidFill>
            </a:endParaRPr>
          </a:p>
        </p:txBody>
      </p:sp>
      <p:pic>
        <p:nvPicPr>
          <p:cNvPr id="305811015" name="Classification" descr="{&quot;templafy&quot;:{&quot;id&quot;:&quot;5f1f2f65-6898-475a-b483-edaab6a5478a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8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7">
            <a:extLst>
              <a:ext uri="{FF2B5EF4-FFF2-40B4-BE49-F238E27FC236}">
                <a16:creationId xmlns:a16="http://schemas.microsoft.com/office/drawing/2014/main" id="{B1911FE5-F5D9-4714-BE5D-FCA057C73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9" b="19"/>
          <a:stretch>
            <a:fillRect/>
          </a:stretch>
        </p:blipFill>
        <p:spPr bwMode="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ADAAE6-C7C8-41CD-B37C-3EE1E89871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5374" y="1269000"/>
            <a:ext cx="6848476" cy="4320000"/>
          </a:xfrm>
        </p:spPr>
        <p:txBody>
          <a:bodyPr lIns="0" tIns="0" rIns="0" bIns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—</a:t>
            </a:r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431F8-764B-C17E-CC65-C19E1890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338F-25DA-4D0B-AE09-634C86CB35CB}" type="datetime4">
              <a:rPr lang="en-US" smtClean="0"/>
              <a:t>November 7,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C29D0-EB40-587B-58A6-53D76307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D97F4-D5E2-FCE0-A203-89814C3C181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5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AAE6-C7C8-41CD-B37C-3EE1E89871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8000" y="1269000"/>
            <a:ext cx="6847200" cy="4320000"/>
          </a:xfrm>
        </p:spPr>
        <p:txBody>
          <a:bodyPr lIns="0" tIns="0" rIns="0" bIns="0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—</a:t>
            </a:r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B783F-8B3F-FC7D-CFF6-A945E0AF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9238-6773-4B40-B75A-F4F5CD040202}" type="datetime4">
              <a:rPr lang="en-US" smtClean="0"/>
              <a:t>November 7,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B293D-D031-5695-8428-C67F0D88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AD8AB-118C-AD72-4FA0-0082F2FD2830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25B3-798C-47FD-B05F-B2F3AB03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199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CFEBAA7B-0B2E-41DA-8401-829266F20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1057498"/>
            <a:ext cx="115306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289BAEE-D351-4460-976F-80EE4A24A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1929600"/>
            <a:ext cx="11530600" cy="4244400"/>
          </a:xfrm>
        </p:spPr>
        <p:txBody>
          <a:bodyPr lIns="0" tIns="0" rIns="0" bIns="0"/>
          <a:lstStyle>
            <a:lvl1pPr marL="2844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5688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8532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8532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8532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E1B39-5C80-4225-BFC0-8B0FA7ABAB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732F8-4FA8-4FDC-A795-6371BBB4E79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1DFE85B4-5EFD-4406-9D3D-357E557D4E6C}" type="datetime4">
              <a:rPr lang="en-US" smtClean="0"/>
              <a:t>November 7,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7AAD1-CD9E-4BAD-B4F6-882B69FA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4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A0A1F6-D28F-445F-86A8-4985AF8BE52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31199" y="1929600"/>
            <a:ext cx="11530011" cy="424815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EE78E3-0FB5-4EDC-9795-648A78EAEBD6}" type="datetime4">
              <a:rPr lang="en-US" smtClean="0"/>
              <a:t>November 7,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1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D13B44-2ED7-4317-A623-6B66EEF7246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199" y="1929600"/>
            <a:ext cx="11530011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0191ABF5-A638-4274-A939-005952C0BF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A5F2AF2E-30CA-4272-8C3D-5F02EA9E768E}" type="datetime4">
              <a:rPr lang="en-US" noProof="0" smtClean="0"/>
              <a:t>November 7,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6992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D13B44-2ED7-4317-A623-6B66EEF7246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199" y="2317637"/>
            <a:ext cx="11530011" cy="3193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7EB647C7-C6C0-458F-916D-92A3818855C7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1199" y="1929600"/>
            <a:ext cx="11530011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53D6A4D-9936-42D0-AC4D-FBDE81F97C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23EA9FC6-4DF3-47E8-8260-6FE5AE4F2855}" type="datetime4">
              <a:rPr lang="en-US" noProof="0" smtClean="0"/>
              <a:t>November 7,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2118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B5336C-3364-49A8-B303-FFEDF4FEBD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5658438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2A16399-43BB-47C9-B960-482AB4AC598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03361" y="1929600"/>
            <a:ext cx="5658438" cy="3582000"/>
          </a:xfr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D248592-FF76-4D0C-820C-440D43E136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81ED819F-97D5-448E-930E-1025F3EC08CB}" type="datetime4">
              <a:rPr lang="en-US" noProof="0" smtClean="0"/>
              <a:t>November 7,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223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B5336C-3364-49A8-B303-FFEDF4FEBD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2317637"/>
            <a:ext cx="5658438" cy="3193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2A16399-43BB-47C9-B960-482AB4AC598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03361" y="2317637"/>
            <a:ext cx="5658438" cy="3193962"/>
          </a:xfr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16E8EA06-F8FC-49A9-A139-19792C8D08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1199" y="1929600"/>
            <a:ext cx="5658439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8D40EE9E-5785-4471-8A7D-6EDB4494F68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03361" y="1929600"/>
            <a:ext cx="5658439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807EBA1-9E93-40B5-AB47-FE6B3497E9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7F801677-5381-4CB3-9705-EB46AA325244}" type="datetime4">
              <a:rPr lang="en-US" noProof="0" smtClean="0"/>
              <a:t>November 7,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3126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5E783B-432D-48FF-919E-E9841F6E7CD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3701050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CE0F0C72-0A6F-47EB-B787-31465205AA0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45975" y="1929600"/>
            <a:ext cx="3701050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FDDA8A-CD8B-4264-BB35-5DED5E32A8B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60749" y="1929600"/>
            <a:ext cx="3701050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4F12F13-0517-4E0E-8E16-1636B7C145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3C98B010-9E51-4508-988C-7150B2C9E60D}" type="datetime4">
              <a:rPr lang="en-US" noProof="0" smtClean="0"/>
              <a:t>November 7,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5561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83AD3074-4AEC-4AC2-A26D-D25764BFE9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272EA1-7C97-4CB4-A2F2-14BEE5DCB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139290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B5F8F87-3B65-4B62-9068-930D3EF1A8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5622439"/>
            <a:ext cx="9787525" cy="486000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7C62B3A4-847D-448E-B792-DE62FEB4E58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C8D568F6-A414-4865-8B55-29384C831DDE}" type="datetime4">
              <a:rPr lang="en-US" smtClean="0"/>
              <a:t>November 7, 2023</a:t>
            </a:fld>
            <a:endParaRPr lang="en-US"/>
          </a:p>
        </p:txBody>
      </p:sp>
      <p:sp>
        <p:nvSpPr>
          <p:cNvPr id="14" name="Footer Placeholder 5" hidden="1">
            <a:extLst>
              <a:ext uri="{FF2B5EF4-FFF2-40B4-BE49-F238E27FC236}">
                <a16:creationId xmlns:a16="http://schemas.microsoft.com/office/drawing/2014/main" id="{B6935CD3-ECA4-4229-A00C-3BDDEB2BD50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15" name="Slide Number Placeholder 6" hidden="1">
            <a:extLst>
              <a:ext uri="{FF2B5EF4-FFF2-40B4-BE49-F238E27FC236}">
                <a16:creationId xmlns:a16="http://schemas.microsoft.com/office/drawing/2014/main" id="{9AA86E30-296D-41CC-A9C9-C72660CB77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Logo">
            <a:extLst>
              <a:ext uri="{FF2B5EF4-FFF2-40B4-BE49-F238E27FC236}">
                <a16:creationId xmlns:a16="http://schemas.microsoft.com/office/drawing/2014/main" id="{89FB94D8-068A-40E5-9C29-DDB083870C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9" name="Text Placeholder 26">
            <a:extLst>
              <a:ext uri="{FF2B5EF4-FFF2-40B4-BE49-F238E27FC236}">
                <a16:creationId xmlns:a16="http://schemas.microsoft.com/office/drawing/2014/main" id="{DCA8C29B-B642-430B-B35C-1D22E16B5ADC}"/>
              </a:ext>
            </a:extLst>
          </p:cNvPr>
          <p:cNvSpPr txBox="1">
            <a:spLocks/>
          </p:cNvSpPr>
          <p:nvPr userDrawn="1"/>
        </p:nvSpPr>
        <p:spPr>
          <a:xfrm>
            <a:off x="331199" y="4900566"/>
            <a:ext cx="406799" cy="45719"/>
          </a:xfrm>
          <a:prstGeom prst="rect">
            <a:avLst/>
          </a:prstGeom>
        </p:spPr>
        <p:txBody>
          <a:bodyPr lIns="0" tIns="0" rIns="0" bIns="540000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—</a:t>
            </a:r>
            <a:endParaRPr lang="en-US"/>
          </a:p>
        </p:txBody>
      </p:sp>
      <p:sp>
        <p:nvSpPr>
          <p:cNvPr id="29" name="Textbox for metadata">
            <a:extLst>
              <a:ext uri="{FF2B5EF4-FFF2-40B4-BE49-F238E27FC236}">
                <a16:creationId xmlns:a16="http://schemas.microsoft.com/office/drawing/2014/main" id="{D7DCD54B-3107-4990-98EF-B47683C6F3FD}"/>
              </a:ext>
            </a:extLst>
          </p:cNvPr>
          <p:cNvSpPr txBox="1">
            <a:spLocks/>
          </p:cNvSpPr>
          <p:nvPr userDrawn="1"/>
        </p:nvSpPr>
        <p:spPr>
          <a:xfrm>
            <a:off x="331196" y="6548400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9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B0D0F57F-14FF-4552-BF2B-6E2C9856C84B}"/>
              </a:ext>
            </a:extLst>
          </p:cNvPr>
          <p:cNvSpPr txBox="1"/>
          <p:nvPr userDrawn="1"/>
        </p:nvSpPr>
        <p:spPr bwMode="gray">
          <a:xfrm>
            <a:off x="329522" y="6523200"/>
            <a:ext cx="1745341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ABB. All rights reserved.</a:t>
            </a:r>
          </a:p>
        </p:txBody>
      </p:sp>
      <p:sp>
        <p:nvSpPr>
          <p:cNvPr id="3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53A252EE-186A-84DA-8EA2-955674DE994F}"/>
              </a:ext>
            </a:extLst>
          </p:cNvPr>
          <p:cNvSpPr txBox="1"/>
          <p:nvPr userDrawn="1"/>
        </p:nvSpPr>
        <p:spPr bwMode="gray">
          <a:xfrm>
            <a:off x="2125496" y="6523200"/>
            <a:ext cx="1679368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4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FEA024D1-ACAB-258A-67C0-CC52CA86E68F}"/>
              </a:ext>
            </a:extLst>
          </p:cNvPr>
          <p:cNvSpPr txBox="1"/>
          <p:nvPr userDrawn="1"/>
        </p:nvSpPr>
        <p:spPr bwMode="gray">
          <a:xfrm>
            <a:off x="4143600" y="6523200"/>
            <a:ext cx="756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en-US" sz="800" noProof="0">
              <a:solidFill>
                <a:schemeClr val="tx1"/>
              </a:solidFill>
            </a:endParaRPr>
          </a:p>
        </p:txBody>
      </p:sp>
      <p:pic>
        <p:nvPicPr>
          <p:cNvPr id="617525219" name="Classification" descr="{&quot;templafy&quot;:{&quot;id&quot;:&quot;b7f94ea2-05e0-4ae2-988b-a75cc69d64ab&quot;}}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9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5E783B-432D-48FF-919E-E9841F6E7CD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2317636"/>
            <a:ext cx="3701050" cy="319396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CE0F0C72-0A6F-47EB-B787-31465205AA0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45975" y="2317636"/>
            <a:ext cx="3701050" cy="319396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FDDA8A-CD8B-4264-BB35-5DED5E32A8B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60749" y="2317636"/>
            <a:ext cx="3701050" cy="319396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706B61B5-5ECE-42A3-B17B-C8474A1712E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31199" y="1929600"/>
            <a:ext cx="3701051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2773C736-6DC9-4D25-9135-9FEE1C01F06F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45975" y="1929600"/>
            <a:ext cx="3701051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378A027D-384E-4893-8ACE-7EB49A9DD38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60749" y="1929600"/>
            <a:ext cx="3701051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49C90DB-E14A-489D-A9C1-BC279A96B9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4A9EFD76-11B9-42D3-8F67-053DFC685B12}" type="datetime4">
              <a:rPr lang="en-US" noProof="0" smtClean="0"/>
              <a:t>November 7,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6895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0AB117-4C73-4A20-9957-79D439C51B4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7308727B-EED5-46EC-841D-047A6193C6F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67545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649CA4A0-E652-4ED8-94BE-90A9E06898C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3890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AD8153C1-25B9-4517-970E-E26DC9F1778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140236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60817C6-275D-460F-9252-B93D047D69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4B70CD1-C41C-414B-A51B-8D51D9EDBDBC}" type="datetime4">
              <a:rPr lang="en-US" noProof="0" smtClean="0"/>
              <a:t>November 7,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347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0AB117-4C73-4A20-9957-79D439C51B4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2317636"/>
            <a:ext cx="2721563" cy="31939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7308727B-EED5-46EC-841D-047A6193C6F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67545" y="2317636"/>
            <a:ext cx="2721563" cy="31939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649CA4A0-E652-4ED8-94BE-90A9E06898C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3890" y="2317636"/>
            <a:ext cx="2721563" cy="31939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AD8153C1-25B9-4517-970E-E26DC9F1778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140236" y="2317636"/>
            <a:ext cx="2721563" cy="31939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268A3033-04CA-4439-8559-F7AE384EA3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1200" y="1929600"/>
            <a:ext cx="2721563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4D699DA1-1B8F-4C83-8F6C-063B993E67C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67545" y="1929600"/>
            <a:ext cx="2721563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91F962DF-57F1-4D07-A843-D3883581732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03890" y="1929600"/>
            <a:ext cx="2721563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4DC621D3-00B6-4873-80E9-80B2E963CB2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40236" y="1929600"/>
            <a:ext cx="2721563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20E266E3-5FFB-41B2-9494-480B63C0ED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70EB4319-3BA4-418A-A5E9-F60173BA8E4D}" type="datetime4">
              <a:rPr lang="en-US" noProof="0" smtClean="0"/>
              <a:t>November 7,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4633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1B9042-212B-46A5-9683-B0E80DA3872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5658438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CC8272B2-E586-4FA2-8B90-41D4FAB96F2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3827714"/>
            <a:ext cx="5658438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B4EE1E65-7497-40C2-9994-C31475F1F07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4151" y="1929600"/>
            <a:ext cx="5658438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80A57BBC-5882-4E81-BCA2-FF31B00865E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04151" y="3827714"/>
            <a:ext cx="5658438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40A4B2B-8988-4AFD-A14B-AAA7F09DD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2D5142AE-B3D0-4774-B832-9DD3EC701A42}" type="datetime4">
              <a:rPr lang="en-US" noProof="0" smtClean="0"/>
              <a:t>November 7,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8494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928EB5-CEDF-4A8E-81B5-DCF53570E95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5658438" cy="1685138"/>
          </a:xfrm>
          <a:solidFill>
            <a:schemeClr val="accent5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3B0B81C-97D4-4F96-B86E-78446A115C9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3827714"/>
            <a:ext cx="5658438" cy="1685138"/>
          </a:xfrm>
          <a:solidFill>
            <a:schemeClr val="accent5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01D9841E-35A4-4050-896A-91A2DAC646E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4151" y="1929600"/>
            <a:ext cx="5658438" cy="1685138"/>
          </a:xfrm>
          <a:solidFill>
            <a:schemeClr val="accent5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25AE70BE-1AE8-4A0C-AE03-7895C4186A5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04151" y="3827714"/>
            <a:ext cx="5658438" cy="1685138"/>
          </a:xfrm>
          <a:solidFill>
            <a:schemeClr val="accent5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2E790894-8E0F-44FE-8E80-5B61F5EE8C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9C796D-1B49-4E34-B30C-BB7A6D17ED22}" type="datetime4">
              <a:rPr lang="en-US" noProof="0" smtClean="0"/>
              <a:t>November 7,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71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CD7502-5938-4389-B579-94E4A626E74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CA0C8084-3849-47AB-874C-D79A49627A9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680508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705789A-64BC-481F-BB51-3113BE639E7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29816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E37C0D0A-A50A-45C1-8190-526E16A1EF9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379124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369E9214-F99C-45F1-92F0-86CA4C2DF62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9728430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CA02EF2-4CA1-4BAA-BEF7-557FE01D70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0D136C97-55C9-4256-8BCC-A29BA1359F85}" type="datetime4">
              <a:rPr lang="en-US" noProof="0" smtClean="0"/>
              <a:t>November 7,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4829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C069AE-4595-4F69-A33D-19262102106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9819553D-0FB3-43C0-986B-7FC595AE43C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288745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BFE61DB2-D5AC-443E-944E-263599532F8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246290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28E24C1F-EA44-4316-85CB-A3FD5270437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03835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0FB7471F-CC87-42BF-8FF7-FCFD02E0975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161380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9FEC9E4E-C67E-4E57-9B58-24B9E177B04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118926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A2881809-A7B5-4526-BBA2-7A02D8A695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4364FE6-7931-48FF-884B-9C70800E0038}" type="datetime4">
              <a:rPr lang="en-US" noProof="0" smtClean="0"/>
              <a:t>November 7,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6021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4CEC49-D3F2-4087-B090-CC600446878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E0F39AC-3C30-4653-B2FB-5DEED052202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45975" y="1929600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CDF745A-5CCE-4066-B327-433778B0EAD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60749" y="1929600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CDA5DF35-04D6-4B3E-8C90-1E98EBB7C18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31200" y="3827714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22076C0C-4A2D-44FD-B598-286736F29BC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45975" y="3827714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E41F7DA0-0F6C-441C-B565-0C058C2E150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60749" y="3827714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1ECC15F-7C10-4935-8982-A8422A134E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1D97BD6A-00E0-42B5-8DA6-5D1132394BF6}" type="datetime4">
              <a:rPr lang="en-US" noProof="0" smtClean="0"/>
              <a:t>November 7,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5340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2E957E-1838-4CD0-B6A0-51FEFF23F3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D15157C6-6D4A-4DDE-9987-9DB9A432B24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67545" y="1929600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54051EE1-49F6-492B-B13B-31EA841D39F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3890" y="1929600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AD543771-ECCC-4B61-B10B-B29AC251EB7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140236" y="1929600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20E6F15F-BCD7-43EA-B6A7-A9D7E7E08A3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1200" y="3827714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75A95EF1-3692-4526-8F7E-86DF4458BD9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67545" y="3827714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25D091E8-36DA-49BB-805A-67B1175FE09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03890" y="3827714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30B3BAED-A68C-44C5-936A-FECF662C445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40236" y="3827714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D9B8FFAD-A63F-423B-8B3A-78FF6FBA9C0F}" type="datetime4">
              <a:rPr lang="en-US" noProof="0" smtClean="0"/>
              <a:t>November 7,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2C0C9163-1A50-4D9E-8C77-630EB66F52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6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AF416F-3BC8-4A49-A9DA-4F4E14BD9EE6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2289175" y="1929600"/>
            <a:ext cx="9574213" cy="1080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7CD77F5C-7E22-4988-898D-D00F5D9CD09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2289175" y="3178800"/>
            <a:ext cx="9574213" cy="1080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83810668-C703-445D-9664-9098F49777F5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289175" y="4428000"/>
            <a:ext cx="9574213" cy="1080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FB1884A1-CF89-46FD-90B2-856A4770133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1201" y="1929600"/>
            <a:ext cx="1743664" cy="1080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BFD86A11-87FF-4DCC-B9D2-B666660C6E7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31201" y="3178800"/>
            <a:ext cx="1743664" cy="1080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6F97BA98-5A30-4E5F-B616-3DD2FB543519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331201" y="4428000"/>
            <a:ext cx="1743664" cy="1080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65DD4D7C-2CE8-4ABF-BFD5-63515BA5DBBC}" type="datetime4">
              <a:rPr lang="en-US" noProof="0" smtClean="0"/>
              <a:t>November 7,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F332D07F-212A-4F1F-A913-9C992990BD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9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93B1FE-B926-469A-85A8-E00CA4FBFE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99D19C6-E807-43C7-BEAA-AD58FCBC3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325037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/>
              <a:t>Click to edit Master title style</a:t>
            </a:r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A363561-1FD5-460C-857B-7475A52266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5808186"/>
            <a:ext cx="9787525" cy="486000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1AB030A-2C35-47D8-BDF0-01351D32C7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00" y="5136445"/>
            <a:ext cx="9787525" cy="185926"/>
          </a:xfrm>
        </p:spPr>
        <p:txBody>
          <a:bodyPr lIns="0" anchor="t"/>
          <a:lstStyle>
            <a:lvl1pPr>
              <a:spcBef>
                <a:spcPts val="0"/>
              </a:spcBef>
              <a:defRPr sz="1200" cap="all" spc="200" baseline="0"/>
            </a:lvl1pPr>
          </a:lstStyle>
          <a:p>
            <a:pPr lvl="0"/>
            <a:r>
              <a:rPr lang="en-US" noProof="0"/>
              <a:t>DATE OR OTHER INFORMATION – THIS LINE IS NOT OBLIGATORY</a:t>
            </a:r>
            <a:endParaRPr lang="en-US"/>
          </a:p>
        </p:txBody>
      </p:sp>
      <p:sp>
        <p:nvSpPr>
          <p:cNvPr id="19" name="Date Placeholder 2" hidden="1">
            <a:extLst>
              <a:ext uri="{FF2B5EF4-FFF2-40B4-BE49-F238E27FC236}">
                <a16:creationId xmlns:a16="http://schemas.microsoft.com/office/drawing/2014/main" id="{E2DA0BE3-FFDA-4368-915E-D6B90666C1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17FB7B14-392A-40B8-926C-0B6BDE0E19FB}" type="datetime4">
              <a:rPr lang="en-US" smtClean="0"/>
              <a:t>November 7, 2023</a:t>
            </a:fld>
            <a:endParaRPr lang="en-US"/>
          </a:p>
        </p:txBody>
      </p:sp>
      <p:sp>
        <p:nvSpPr>
          <p:cNvPr id="25" name="Footer Placeholder 5" hidden="1">
            <a:extLst>
              <a:ext uri="{FF2B5EF4-FFF2-40B4-BE49-F238E27FC236}">
                <a16:creationId xmlns:a16="http://schemas.microsoft.com/office/drawing/2014/main" id="{6444F00E-4A33-4AB0-ADF2-E09C76137DC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26" name="Slide Number Placeholder 6" hidden="1">
            <a:extLst>
              <a:ext uri="{FF2B5EF4-FFF2-40B4-BE49-F238E27FC236}">
                <a16:creationId xmlns:a16="http://schemas.microsoft.com/office/drawing/2014/main" id="{5B12548E-CFBD-4687-86F5-26FBF185500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C5F296E-6595-4C8C-8218-8E42105FE48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1200" y="4899600"/>
            <a:ext cx="406800" cy="46800"/>
          </a:xfrm>
          <a:solidFill>
            <a:schemeClr val="bg2"/>
          </a:solidFill>
          <a:ln w="3175">
            <a:solidFill>
              <a:schemeClr val="bg2">
                <a:alpha val="0"/>
              </a:schemeClr>
            </a:solidFill>
          </a:ln>
        </p:spPr>
        <p:txBody>
          <a:bodyPr>
            <a:normAutofit/>
          </a:bodyPr>
          <a:lstStyle>
            <a:lvl1pPr>
              <a:defRPr sz="1000">
                <a:noFill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.</a:t>
            </a:r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21F143E8-1C02-4AF6-AEC3-BBB4D74642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35" name="Textbox for metadata">
            <a:extLst>
              <a:ext uri="{FF2B5EF4-FFF2-40B4-BE49-F238E27FC236}">
                <a16:creationId xmlns:a16="http://schemas.microsoft.com/office/drawing/2014/main" id="{21AACC99-245C-4AB3-B925-3040F2FE3845}"/>
              </a:ext>
            </a:extLst>
          </p:cNvPr>
          <p:cNvSpPr txBox="1">
            <a:spLocks/>
          </p:cNvSpPr>
          <p:nvPr userDrawn="1"/>
        </p:nvSpPr>
        <p:spPr>
          <a:xfrm>
            <a:off x="331196" y="6548400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1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867EF0E0-86BF-44FA-AC2D-C951CA90505C}"/>
              </a:ext>
            </a:extLst>
          </p:cNvPr>
          <p:cNvSpPr txBox="1"/>
          <p:nvPr userDrawn="1"/>
        </p:nvSpPr>
        <p:spPr bwMode="gray">
          <a:xfrm>
            <a:off x="329522" y="6523200"/>
            <a:ext cx="1745341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ABB. All rights reserved.</a:t>
            </a:r>
          </a:p>
        </p:txBody>
      </p:sp>
      <p:sp>
        <p:nvSpPr>
          <p:cNvPr id="2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863A5345-9942-7CA3-3C89-5E8D0F5E3614}"/>
              </a:ext>
            </a:extLst>
          </p:cNvPr>
          <p:cNvSpPr txBox="1"/>
          <p:nvPr userDrawn="1"/>
        </p:nvSpPr>
        <p:spPr bwMode="gray">
          <a:xfrm>
            <a:off x="2125496" y="6523200"/>
            <a:ext cx="1679368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3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52CC6C05-E06C-D058-732C-FCE1D5DE3D67}"/>
              </a:ext>
            </a:extLst>
          </p:cNvPr>
          <p:cNvSpPr txBox="1"/>
          <p:nvPr userDrawn="1"/>
        </p:nvSpPr>
        <p:spPr bwMode="gray">
          <a:xfrm>
            <a:off x="4143600" y="6523200"/>
            <a:ext cx="756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en-US" sz="800" noProof="0">
              <a:solidFill>
                <a:schemeClr val="tx1"/>
              </a:solidFill>
            </a:endParaRPr>
          </a:p>
        </p:txBody>
      </p:sp>
      <p:pic>
        <p:nvPicPr>
          <p:cNvPr id="1318457889" name="Classification" descr="{&quot;templafy&quot;:{&quot;id&quot;:&quot;d8e62abe-76e2-4895-9021-89cd0ab19552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2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6E3F5E-86F1-4189-95E6-3E3FCAA7E57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2289175" y="1929600"/>
            <a:ext cx="9574213" cy="79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9473803-25B0-48E7-A720-3DC0D09F9EA0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2289175" y="2858400"/>
            <a:ext cx="9574213" cy="79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70FEA12C-85FF-468F-97EE-32C99D8CFE06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2289175" y="3787200"/>
            <a:ext cx="9574213" cy="79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8238CB58-E5B8-4AB2-95E4-2BACE430AD48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2289175" y="4716000"/>
            <a:ext cx="9574213" cy="79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D4BF1D29-3435-4164-B890-745B9AB2B2B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31201" y="1929600"/>
            <a:ext cx="1743664" cy="792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6F29A2FA-2B0C-4A45-92DB-06D5B9DEBF74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31201" y="2858400"/>
            <a:ext cx="1743664" cy="792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97709378-E74F-4797-905F-17F4A059970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331201" y="3787200"/>
            <a:ext cx="1743664" cy="792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F1E9E9DA-7BA5-4FCB-9176-B988B0CD8A7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1201" y="4716000"/>
            <a:ext cx="1743664" cy="792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C1B99B3E-00B2-4B94-8810-1F4D372410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6DA05FF4-61BB-449E-9F97-8071C0A59403}" type="datetime4">
              <a:rPr lang="en-US" noProof="0" smtClean="0"/>
              <a:t>November 7,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227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05538" y="1929600"/>
            <a:ext cx="5657850" cy="3582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71CB31-8784-427F-9939-4AB0493804E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1929600"/>
            <a:ext cx="5658438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CC8F4DB0-74AF-4ED8-B106-40697AB95BA6}" type="datetime4">
              <a:rPr lang="en-US" noProof="0" smtClean="0"/>
              <a:t>November 7,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321879CC-FD5F-4989-BE5B-B088F2C720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6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05538" y="0"/>
            <a:ext cx="5986462" cy="6858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4896438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4895849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AF48D9-D62A-43F2-B1B1-80F00328C2E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1929600"/>
            <a:ext cx="4896438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0C8E9236-4674-48BE-8000-E1CDB179538F}" type="datetime4">
              <a:rPr lang="en-US" noProof="0" smtClean="0"/>
              <a:t>November 7,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083B2B64-DEC0-437B-8CF1-FF08067728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4200" y="6456066"/>
            <a:ext cx="507600" cy="19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1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46563" y="1929600"/>
            <a:ext cx="7616825" cy="3582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5BD5A4-C0CB-4E6D-82DC-F95E085D10A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1929600"/>
            <a:ext cx="3701050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E3A2734F-6DC1-4BFA-88C9-7E34A3EF29E8}" type="datetime4">
              <a:rPr lang="en-US" noProof="0" smtClean="0"/>
              <a:t>November 7,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D224E81-3B71-4BD4-8650-96F92DAA0D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3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5658438" cy="3582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1C5F00-64AD-4E5C-9A89-0FB66FF3455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04151" y="1929600"/>
            <a:ext cx="5658438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92D94533-C025-401D-A3B6-4EEF76D00298}" type="datetime4">
              <a:rPr lang="en-US" noProof="0" smtClean="0"/>
              <a:t>November 7,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C53B099-959A-4FA4-8B87-C7BCAA0E2A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5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67075" y="1929600"/>
            <a:ext cx="5657850" cy="3582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772B2F-A922-4FD0-B70C-DF06D70EDEF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1200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D2821E5-D990-439A-A494-886D9CF0829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141026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775EAE7-683E-45F5-9A95-E6DD1094D885}" type="datetime4">
              <a:rPr lang="en-US" noProof="0" smtClean="0"/>
              <a:t>November 7,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F139C90-52BB-4794-B21A-FE69E4C0F9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&amp;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199" y="1929600"/>
            <a:ext cx="1743663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57CBEA0-D649-41AB-96A9-0A1BAA2BBC6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5538" y="1929600"/>
            <a:ext cx="1741487" cy="168389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4FC3BCC6-F11F-4786-B6A2-A61B71BFCA5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31199" y="3827463"/>
            <a:ext cx="1743663" cy="1684137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76B3C7E3-593C-48D3-9C43-78D8CBB54BC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05538" y="3827463"/>
            <a:ext cx="1741487" cy="1684137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B60418-CD27-4B6A-B47B-4BDFA7CA6905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289175" y="1929600"/>
            <a:ext cx="3700463" cy="168389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0C9024FC-07E0-4B27-8F60-C634F0536A8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2289175" y="3827702"/>
            <a:ext cx="3700463" cy="168389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DD5ECF00-2F66-45D3-A4DD-E29E84C05CE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162126" y="1929600"/>
            <a:ext cx="3700463" cy="168389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C7C9823B-43AB-4F63-9D6D-5A962847C33C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162126" y="3827702"/>
            <a:ext cx="3700463" cy="168389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FF9683E2-8A1B-4901-92D6-41888719CCBB}" type="datetime4">
              <a:rPr lang="en-US" noProof="0" smtClean="0"/>
              <a:t>November 7,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6F6A932-1446-4FE1-8B9F-00388D8CFC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9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6193F035-179C-488A-981A-C45C4ED70E79}" type="datetime4">
              <a:rPr lang="en-US" noProof="0" smtClean="0"/>
              <a:t>November 7,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A070848A-0A2B-4E42-BA39-7225BE9CE2B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46369" y="192960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AE3C9E3-E2A8-46ED-ABF1-7303E76CEF2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61539" y="192960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9832A96F-2BC5-43BC-99A2-C5EA0E0B92E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31200" y="382825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9C12755E-FD35-421D-92FC-301A3E6C795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46370" y="382825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36658FB1-3615-4333-B392-A31BA2C7E1D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61539" y="382825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F3D969B-F1B8-417E-A3D4-EA1488C5BC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3262" y="192960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F430468A-A583-475C-91B3-9EEC22E344FB}" type="datetime4">
              <a:rPr lang="en-US" noProof="0" smtClean="0"/>
              <a:t>November 7, 2023</a:t>
            </a:fld>
            <a:endParaRPr lang="en-US" noProof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1E005323-AD61-4D2C-AED7-77715F76515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269171" y="192960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E265B3D8-2A9B-4D13-BF6C-564CE2C2C16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05080" y="192960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42FC6897-A625-48C9-B09E-E8160A89BB9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140989" y="192960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ED948E42-FDE5-4236-912E-FAD45E412CE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33262" y="382825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05F2CC5F-8E4F-4642-B2B0-2BE00A82076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269171" y="382825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1D8BDEDA-0F19-4637-BBCF-46A127B54FF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05080" y="382825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432A8BA0-84B2-4316-8A93-63EFB05A0FF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140989" y="382825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B1ADEE7-69F7-4612-BA69-1E14BB9BCC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1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199" y="4719600"/>
            <a:ext cx="5658437" cy="788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5658438" cy="26676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05538" y="4719600"/>
            <a:ext cx="5657850" cy="788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D66B2ABB-D636-4A64-BA44-A7267F23329F}" type="datetime4">
              <a:rPr lang="en-US" noProof="0" smtClean="0"/>
              <a:t>November 7,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05538" y="1929600"/>
            <a:ext cx="5657850" cy="26676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00D889A-2322-4DDB-A5EF-532FA124D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2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93B1FE-B926-469A-85A8-E00CA4FBFE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40B86E6-98C1-4FD2-B2DC-32985D38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139290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BED0FB7-B139-4781-9AEC-FDE1681772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5622439"/>
            <a:ext cx="9787525" cy="486000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Date Placeholder 2" hidden="1">
            <a:extLst>
              <a:ext uri="{FF2B5EF4-FFF2-40B4-BE49-F238E27FC236}">
                <a16:creationId xmlns:a16="http://schemas.microsoft.com/office/drawing/2014/main" id="{DEC93181-DC67-496C-BF38-9B85050BC8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2FE1CDC-7110-44AA-8C0E-6728506872AD}" type="datetime4">
              <a:rPr lang="en-US" smtClean="0"/>
              <a:t>November 7, 2023</a:t>
            </a:fld>
            <a:endParaRPr lang="en-US"/>
          </a:p>
        </p:txBody>
      </p:sp>
      <p:sp>
        <p:nvSpPr>
          <p:cNvPr id="23" name="Footer Placeholder 5" hidden="1">
            <a:extLst>
              <a:ext uri="{FF2B5EF4-FFF2-40B4-BE49-F238E27FC236}">
                <a16:creationId xmlns:a16="http://schemas.microsoft.com/office/drawing/2014/main" id="{F875FF11-4129-4354-85FE-EB3DCEEC1DB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24" name="Slide Number Placeholder 6" hidden="1">
            <a:extLst>
              <a:ext uri="{FF2B5EF4-FFF2-40B4-BE49-F238E27FC236}">
                <a16:creationId xmlns:a16="http://schemas.microsoft.com/office/drawing/2014/main" id="{B3D53CF0-1704-4F73-A324-D97E6ADADF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8E36617F-78CD-4DD5-BF39-0E1F6BBADD0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1200" y="4899600"/>
            <a:ext cx="406800" cy="46800"/>
          </a:xfrm>
          <a:solidFill>
            <a:schemeClr val="bg2"/>
          </a:solidFill>
          <a:ln w="3175">
            <a:solidFill>
              <a:schemeClr val="bg2">
                <a:alpha val="0"/>
              </a:schemeClr>
            </a:solidFill>
          </a:ln>
        </p:spPr>
        <p:txBody>
          <a:bodyPr>
            <a:normAutofit/>
          </a:bodyPr>
          <a:lstStyle>
            <a:lvl1pPr>
              <a:defRPr sz="1000">
                <a:noFill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.</a:t>
            </a:r>
          </a:p>
        </p:txBody>
      </p:sp>
      <p:pic>
        <p:nvPicPr>
          <p:cNvPr id="25" name="Logo">
            <a:extLst>
              <a:ext uri="{FF2B5EF4-FFF2-40B4-BE49-F238E27FC236}">
                <a16:creationId xmlns:a16="http://schemas.microsoft.com/office/drawing/2014/main" id="{423ADEDC-A51B-4385-B340-F0AA2CEC29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33" name="Textbox for metadata">
            <a:extLst>
              <a:ext uri="{FF2B5EF4-FFF2-40B4-BE49-F238E27FC236}">
                <a16:creationId xmlns:a16="http://schemas.microsoft.com/office/drawing/2014/main" id="{1E386679-4E1E-4E5A-A6F1-BA141E6691DE}"/>
              </a:ext>
            </a:extLst>
          </p:cNvPr>
          <p:cNvSpPr txBox="1">
            <a:spLocks/>
          </p:cNvSpPr>
          <p:nvPr userDrawn="1"/>
        </p:nvSpPr>
        <p:spPr>
          <a:xfrm>
            <a:off x="331196" y="6548400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9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44496121-D0E1-4C2C-869C-41036E3F6F78}"/>
              </a:ext>
            </a:extLst>
          </p:cNvPr>
          <p:cNvSpPr txBox="1"/>
          <p:nvPr userDrawn="1"/>
        </p:nvSpPr>
        <p:spPr bwMode="gray">
          <a:xfrm>
            <a:off x="329522" y="6523200"/>
            <a:ext cx="1745341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ABB. All rights reserved.</a:t>
            </a:r>
          </a:p>
        </p:txBody>
      </p:sp>
      <p:sp>
        <p:nvSpPr>
          <p:cNvPr id="2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C4C54101-727D-1B3B-6116-7B2F8F010DEE}"/>
              </a:ext>
            </a:extLst>
          </p:cNvPr>
          <p:cNvSpPr txBox="1"/>
          <p:nvPr userDrawn="1"/>
        </p:nvSpPr>
        <p:spPr bwMode="gray">
          <a:xfrm>
            <a:off x="2125496" y="6523200"/>
            <a:ext cx="1679368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3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3D53989B-4D56-6014-24FC-8B1B0E551F66}"/>
              </a:ext>
            </a:extLst>
          </p:cNvPr>
          <p:cNvSpPr txBox="1"/>
          <p:nvPr userDrawn="1"/>
        </p:nvSpPr>
        <p:spPr bwMode="gray">
          <a:xfrm>
            <a:off x="4143600" y="6523200"/>
            <a:ext cx="756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en-US" sz="800" noProof="0">
              <a:solidFill>
                <a:schemeClr val="tx1"/>
              </a:solidFill>
            </a:endParaRPr>
          </a:p>
        </p:txBody>
      </p:sp>
      <p:pic>
        <p:nvPicPr>
          <p:cNvPr id="1826384447" name="Classification" descr="{&quot;templafy&quot;:{&quot;id&quot;:&quot;5cc85160-9474-4805-b5dc-9bca0dd19247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4420800"/>
            <a:ext cx="3701050" cy="108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3699460" cy="23652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6563" y="4420800"/>
            <a:ext cx="3700462" cy="108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46561" y="1929600"/>
            <a:ext cx="3700463" cy="23652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6AF0EBF-62A4-42DC-9C7E-514C93CDD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62925" y="4420800"/>
            <a:ext cx="3700463" cy="108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E60DA76D-A31E-4D1F-AF67-0C4DBC02A76D}" type="datetime4">
              <a:rPr lang="en-US" noProof="0" smtClean="0"/>
              <a:t>November 7,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75C67401-BB72-41AA-A861-52013F7781F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62925" y="1929600"/>
            <a:ext cx="3700463" cy="23652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3F6BC82E-5E7C-45F5-91CD-D280E38D1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6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199" y="4068000"/>
            <a:ext cx="2721563" cy="1443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199" y="1929600"/>
            <a:ext cx="2721563" cy="2016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67450" y="4068000"/>
            <a:ext cx="2722563" cy="1443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267783" y="1929600"/>
            <a:ext cx="2721563" cy="2016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6AF0EBF-62A4-42DC-9C7E-514C93CDD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4701" y="4068000"/>
            <a:ext cx="2721600" cy="1443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75C67401-BB72-41AA-A861-52013F7781F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204367" y="1929600"/>
            <a:ext cx="2721600" cy="2016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932C5289-B8D0-4FEF-9F54-0D65EFD892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40989" y="4068000"/>
            <a:ext cx="2721600" cy="1443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3859AA10-B672-4B0C-BC45-3E91ECF3EE17}" type="datetime4">
              <a:rPr lang="en-US" noProof="0" smtClean="0"/>
              <a:t>November 7,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CA4C3A35-E23E-4C15-8D67-07EFD5F941E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40989" y="1929600"/>
            <a:ext cx="2721600" cy="2016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DAC575A-6618-4D58-8557-3418AC6A26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6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199" y="1929600"/>
            <a:ext cx="2134799" cy="15588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80347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680346" y="1929600"/>
            <a:ext cx="2134800" cy="15588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6AF0EBF-62A4-42DC-9C7E-514C93CDD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029494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75C67401-BB72-41AA-A861-52013F7781F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029494" y="1929600"/>
            <a:ext cx="2134800" cy="15588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932C5289-B8D0-4FEF-9F54-0D65EFD892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78641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CA4C3A35-E23E-4C15-8D67-07EFD5F941E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78642" y="1929600"/>
            <a:ext cx="2134800" cy="15588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AF557D37-8C58-45BB-BCD2-B899758EECF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727789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8CD4778-A113-4B3E-BE85-4C38827792B4}" type="datetime4">
              <a:rPr lang="en-US" noProof="0" smtClean="0"/>
              <a:t>November 7,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EF28028A-6874-45E0-BC8D-8A1F2FBBA25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727789" y="1929600"/>
            <a:ext cx="2134800" cy="15588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731086D8-E45A-41ED-AC3B-AE44C82490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1742400" cy="1224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88998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88998" y="1929600"/>
            <a:ext cx="1742400" cy="1224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6AF0EBF-62A4-42DC-9C7E-514C93CDD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46796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75C67401-BB72-41AA-A861-52013F7781F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46796" y="1929600"/>
            <a:ext cx="1742400" cy="1224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932C5289-B8D0-4FEF-9F54-0D65EFD892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04594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CA4C3A35-E23E-4C15-8D67-07EFD5F941E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04594" y="1929600"/>
            <a:ext cx="1742400" cy="1224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AF557D37-8C58-45BB-BCD2-B899758EECF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62392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EF28028A-6874-45E0-BC8D-8A1F2FBBA25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62392" y="1929600"/>
            <a:ext cx="1742400" cy="1224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620D32C3-A646-46A3-A89B-D8B54CCB200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120189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04E2AFF6-F61C-424F-AD48-E5E504B17376}" type="datetime4">
              <a:rPr lang="en-US" noProof="0" smtClean="0"/>
              <a:t>November 7,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AF50D2F7-148B-415F-9691-B8FFA28455D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120189" y="1929600"/>
            <a:ext cx="1742400" cy="1224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D760D6FD-6CAE-4F90-B86F-38E9400A0A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nin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4896438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4895849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05538" y="279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59548B43-B5A0-4273-B56B-10B599F0056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17138" y="279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35CD4B9C-945C-40FF-BD47-450E004E75F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0028738" y="279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C37EE18F-5138-46F6-8F64-45A9C1B34E2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05538" y="2052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31F1B58F-EB8F-46BE-AEA0-7CD46F5312C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17138" y="2052205"/>
            <a:ext cx="1834650" cy="168639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A0E14069-0987-4022-836B-AAB206CC5CA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0028738" y="2052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742A9089-F92B-49A4-BABA-71AA8366E46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05538" y="3825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C0EF4526-4C12-4244-8872-7B4E2C535F2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17138" y="3825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2437BD9E-8D26-498F-82EA-45C3AF5A77A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028738" y="3825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84A20A-6C50-422B-A13D-BA125DC2739D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331200" y="1929600"/>
            <a:ext cx="4896438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A19BC4A7-5571-459D-9C43-D8AB65C6A600}" type="datetime4">
              <a:rPr lang="en-US" noProof="0" smtClean="0"/>
              <a:t>November 7,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C4A9BBF-197B-4C9D-B440-391CB9BAAF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42F1E3-1CF0-4318-B2CA-0E8CE1BBC50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30A68600-7881-4B67-B186-6217D1ABA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233B759A-8EC4-474C-9D8F-27FFD7EFC0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6A480-9627-4834-A7C2-9C9C23E027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57F29-FBD8-4C17-AA78-F7962A8410D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E2FD292C-8ACD-4DDF-85DC-F78023C9F065}" type="datetime4">
              <a:rPr lang="en-US" noProof="0" smtClean="0"/>
              <a:t>November 7,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EB2A1-5955-4872-8062-32929D0B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E9BF6FE6-5893-4416-9A56-5FE878A691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4800" y="514800"/>
            <a:ext cx="306000" cy="32400"/>
          </a:xfrm>
          <a:solidFill>
            <a:schemeClr val="bg2"/>
          </a:solidFill>
          <a:ln w="6350">
            <a:solidFill>
              <a:schemeClr val="bg2"/>
            </a:solidFill>
            <a:miter lim="800000"/>
          </a:ln>
        </p:spPr>
        <p:txBody>
          <a:bodyPr lIns="0" tIns="0" rIns="0" bIns="0"/>
          <a:lstStyle>
            <a:lvl1pPr>
              <a:defRPr>
                <a:noFill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pic>
        <p:nvPicPr>
          <p:cNvPr id="2" name="LogoFooter">
            <a:extLst>
              <a:ext uri="{FF2B5EF4-FFF2-40B4-BE49-F238E27FC236}">
                <a16:creationId xmlns:a16="http://schemas.microsoft.com/office/drawing/2014/main" id="{B5B2B43B-F910-7839-8063-5DB9432AA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4200" y="6456066"/>
            <a:ext cx="507600" cy="192272"/>
          </a:xfrm>
          <a:prstGeom prst="rect">
            <a:avLst/>
          </a:prstGeom>
        </p:spPr>
      </p:pic>
      <p:sp>
        <p:nvSpPr>
          <p:cNvPr id="6" name="CopyrightTex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7185D9D8-D11B-3B47-230F-74A7A19935AB}"/>
              </a:ext>
            </a:extLst>
          </p:cNvPr>
          <p:cNvSpPr txBox="1"/>
          <p:nvPr userDrawn="1"/>
        </p:nvSpPr>
        <p:spPr bwMode="gray">
          <a:xfrm>
            <a:off x="331200" y="6522896"/>
            <a:ext cx="15336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ABB. All rights reserved.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1A3BA16-6B6A-D206-D9D9-E6B17F9FD035}"/>
              </a:ext>
            </a:extLst>
          </p:cNvPr>
          <p:cNvSpPr/>
          <p:nvPr userDrawn="1"/>
        </p:nvSpPr>
        <p:spPr bwMode="gray">
          <a:xfrm>
            <a:off x="2181600" y="6548400"/>
            <a:ext cx="644513" cy="118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>
              <a:spcBef>
                <a:spcPts val="600"/>
              </a:spcBef>
            </a:pPr>
            <a:r>
              <a:rPr lang="en-US" sz="800">
                <a:solidFill>
                  <a:schemeClr val="tx1"/>
                </a:solidFill>
              </a:rPr>
              <a:t>Slide </a:t>
            </a:r>
            <a:fld id="{6ACD6C49-4324-4266-B7DB-7E26C75ACED4}" type="slidenum">
              <a:rPr lang="en-US" sz="800" smtClean="0">
                <a:solidFill>
                  <a:schemeClr val="tx1"/>
                </a:solidFill>
              </a:rPr>
              <a:t>‹#›</a:t>
            </a:fld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0" name="Date dynamic">
            <a:extLst>
              <a:ext uri="{FF2B5EF4-FFF2-40B4-BE49-F238E27FC236}">
                <a16:creationId xmlns:a16="http://schemas.microsoft.com/office/drawing/2014/main" id="{0B08ACCB-C2A9-AB0F-53B9-508FB5BB603A}"/>
              </a:ext>
            </a:extLst>
          </p:cNvPr>
          <p:cNvSpPr/>
          <p:nvPr userDrawn="1"/>
        </p:nvSpPr>
        <p:spPr bwMode="gray">
          <a:xfrm>
            <a:off x="2934000" y="6548400"/>
            <a:ext cx="1296000" cy="118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>
              <a:spcBef>
                <a:spcPts val="600"/>
              </a:spcBef>
            </a:pPr>
            <a:r>
              <a:rPr lang="en-US" sz="800">
                <a:solidFill>
                  <a:schemeClr val="tx1"/>
                </a:solidFill>
              </a:rPr>
              <a:t>May 8, 2023</a:t>
            </a:r>
          </a:p>
        </p:txBody>
      </p:sp>
    </p:spTree>
    <p:extLst>
      <p:ext uri="{BB962C8B-B14F-4D97-AF65-F5344CB8AC3E}">
        <p14:creationId xmlns:p14="http://schemas.microsoft.com/office/powerpoint/2010/main" val="340167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nded pictur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44EC52-177B-4EE6-B503-BC62C90040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331789" y="2304000"/>
            <a:ext cx="2935286" cy="2935286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32250" y="2304000"/>
            <a:ext cx="7818950" cy="2343600"/>
          </a:xfrm>
        </p:spPr>
        <p:txBody>
          <a:bodyPr lIns="0" tIns="0" rIns="0" bIns="0"/>
          <a:lstStyle>
            <a:lvl1pPr>
              <a:defRPr sz="2400" b="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indent="-284400">
              <a:defRPr sz="2400" b="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568800" indent="-284400">
              <a:defRPr sz="2400" b="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568800" indent="-284400">
              <a:defRPr sz="2400" b="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568800" indent="-284400">
              <a:defRPr sz="2400" b="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45EE9DB0-5B20-4895-89CC-4D1979114B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32250" y="4737600"/>
            <a:ext cx="7818950" cy="684000"/>
          </a:xfrm>
        </p:spPr>
        <p:txBody>
          <a:bodyPr lIns="0" tIns="0" rIns="0" bIns="0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0F576353-D5DB-4F2A-A22E-FA267E06FBC8}" type="datetime4">
              <a:rPr lang="en-US" noProof="0" smtClean="0"/>
              <a:t>November 7,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457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ounded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B44EC52-177B-4EE6-B503-BC62C90040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338400" y="1944000"/>
            <a:ext cx="2721600" cy="2664000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198" y="4708800"/>
            <a:ext cx="2721600" cy="1105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767594A-9B1B-4FC9-A3EF-98EEA86AC62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3272596" y="1944000"/>
            <a:ext cx="2721600" cy="2664000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5E9B6A50-8E7E-44DE-87B0-BBA84E8C9C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7795" y="4708800"/>
            <a:ext cx="2721600" cy="1105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403055A0-7433-437E-92E6-21BA8C2F2EC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206792" y="1944000"/>
            <a:ext cx="2721600" cy="2664000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F4B5EE1A-3316-46F5-BB7B-CCCA30464A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4392" y="4708800"/>
            <a:ext cx="2721600" cy="1105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00FD68CA-5637-4712-BABD-05E96DCD3B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 bwMode="gray">
          <a:xfrm>
            <a:off x="9140989" y="1944000"/>
            <a:ext cx="2721600" cy="2664000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B81787D8-AACD-4182-9B1C-706B7FA5B2F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40989" y="4708800"/>
            <a:ext cx="2721600" cy="1105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902337EE-EDB6-43FF-843D-172081B7296F}" type="datetime4">
              <a:rPr lang="en-US" noProof="0" smtClean="0"/>
              <a:t>November 7,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5981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1200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3827463"/>
            <a:ext cx="27216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67796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7796" y="3827463"/>
            <a:ext cx="27216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4392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4392" y="3827463"/>
            <a:ext cx="27216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140989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40989" y="3827463"/>
            <a:ext cx="27216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F3A501F0-1B55-4808-B191-E00ECFEF3979}" type="datetime4">
              <a:rPr lang="en-US" noProof="0" smtClean="0"/>
              <a:t>November 7,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9A43077-8463-4968-88C4-11AE5FC21D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7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1200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774847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774847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218494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18494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662141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662141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105789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D300B7C1-8FE5-4B19-8D3E-BBDE06098E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105789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6B12C3D-BC2E-4B7A-B360-CE0523781F6B}" type="datetime4">
              <a:rPr lang="en-US" noProof="0" smtClean="0"/>
              <a:t>November 7,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E3342590-42A3-4E78-9950-B9D9986172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9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93B1FE-B926-469A-85A8-E00CA4FBFE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4611600"/>
          </a:xfrm>
        </p:spPr>
        <p:txBody>
          <a:bodyPr lIns="0" tIns="0" rIns="0" bIns="0"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DA95573-D6E2-4AE8-BC7C-9ED41474E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325037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4B7DFE2-ECC3-43F8-84A5-7C854EDDC7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5808186"/>
            <a:ext cx="9787525" cy="486000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7223CF7-4278-4148-85A7-A9569B5C54B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00" y="5136445"/>
            <a:ext cx="9787525" cy="185926"/>
          </a:xfrm>
        </p:spPr>
        <p:txBody>
          <a:bodyPr lIns="0" anchor="t"/>
          <a:lstStyle>
            <a:lvl1pPr>
              <a:spcBef>
                <a:spcPts val="0"/>
              </a:spcBef>
              <a:defRPr sz="1200" cap="all" spc="200" baseline="0"/>
            </a:lvl1pPr>
          </a:lstStyle>
          <a:p>
            <a:pPr lvl="0"/>
            <a:r>
              <a:rPr lang="en-US" noProof="0"/>
              <a:t>DATE OR OTHER INFORMATION – THIS LINE IS NOT OBLIGATORY</a:t>
            </a:r>
            <a:endParaRPr lang="en-US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CF1CED0-A353-47EA-8ED6-DC423D2F5167}"/>
              </a:ext>
            </a:extLst>
          </p:cNvPr>
          <p:cNvSpPr txBox="1">
            <a:spLocks/>
          </p:cNvSpPr>
          <p:nvPr userDrawn="1"/>
        </p:nvSpPr>
        <p:spPr>
          <a:xfrm>
            <a:off x="331199" y="4900566"/>
            <a:ext cx="406799" cy="45719"/>
          </a:xfrm>
          <a:prstGeom prst="rect">
            <a:avLst/>
          </a:prstGeom>
        </p:spPr>
        <p:txBody>
          <a:bodyPr lIns="0" tIns="0" rIns="0" bIns="540000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—</a:t>
            </a:r>
            <a:endParaRPr lang="en-US"/>
          </a:p>
        </p:txBody>
      </p:sp>
      <p:sp>
        <p:nvSpPr>
          <p:cNvPr id="14" name="Date Placeholder 2" hidden="1">
            <a:extLst>
              <a:ext uri="{FF2B5EF4-FFF2-40B4-BE49-F238E27FC236}">
                <a16:creationId xmlns:a16="http://schemas.microsoft.com/office/drawing/2014/main" id="{0A33B1B3-23BD-4E69-9630-079CFBD253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C6A9BD41-B408-4DC1-BC41-874D8AA7AEFB}" type="datetime4">
              <a:rPr lang="en-US" smtClean="0"/>
              <a:t>November 7, 2023</a:t>
            </a:fld>
            <a:endParaRPr lang="en-US"/>
          </a:p>
        </p:txBody>
      </p:sp>
      <p:sp>
        <p:nvSpPr>
          <p:cNvPr id="18" name="Footer Placeholder 5" hidden="1">
            <a:extLst>
              <a:ext uri="{FF2B5EF4-FFF2-40B4-BE49-F238E27FC236}">
                <a16:creationId xmlns:a16="http://schemas.microsoft.com/office/drawing/2014/main" id="{FF96FD6D-EB5B-42F4-A782-864EE89849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19" name="Slide Number Placeholder 6" hidden="1">
            <a:extLst>
              <a:ext uri="{FF2B5EF4-FFF2-40B4-BE49-F238E27FC236}">
                <a16:creationId xmlns:a16="http://schemas.microsoft.com/office/drawing/2014/main" id="{A5917654-E2E7-4F3B-9A54-AAD2556830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5" name="Logo">
            <a:extLst>
              <a:ext uri="{FF2B5EF4-FFF2-40B4-BE49-F238E27FC236}">
                <a16:creationId xmlns:a16="http://schemas.microsoft.com/office/drawing/2014/main" id="{ED4B13D8-2F10-407F-A41A-CB05B3D199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33" name="Textbox for metadata">
            <a:extLst>
              <a:ext uri="{FF2B5EF4-FFF2-40B4-BE49-F238E27FC236}">
                <a16:creationId xmlns:a16="http://schemas.microsoft.com/office/drawing/2014/main" id="{99A66A49-8F92-4F89-AFD0-110E26BF2680}"/>
              </a:ext>
            </a:extLst>
          </p:cNvPr>
          <p:cNvSpPr txBox="1">
            <a:spLocks/>
          </p:cNvSpPr>
          <p:nvPr userDrawn="1"/>
        </p:nvSpPr>
        <p:spPr>
          <a:xfrm>
            <a:off x="331196" y="6506816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3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47C61707-0D77-48A5-9714-CB909585A68D}"/>
              </a:ext>
            </a:extLst>
          </p:cNvPr>
          <p:cNvSpPr txBox="1"/>
          <p:nvPr userDrawn="1"/>
        </p:nvSpPr>
        <p:spPr bwMode="gray">
          <a:xfrm>
            <a:off x="329522" y="6523200"/>
            <a:ext cx="1745341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ABB. All rights reserved.</a:t>
            </a:r>
          </a:p>
        </p:txBody>
      </p:sp>
      <p:sp>
        <p:nvSpPr>
          <p:cNvPr id="2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6595B980-413F-5C6F-BB48-10EAFC8D7E57}"/>
              </a:ext>
            </a:extLst>
          </p:cNvPr>
          <p:cNvSpPr txBox="1"/>
          <p:nvPr userDrawn="1"/>
        </p:nvSpPr>
        <p:spPr bwMode="gray">
          <a:xfrm>
            <a:off x="2125496" y="6523200"/>
            <a:ext cx="1679368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3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84E264FF-7C16-2557-3035-564CD53922DE}"/>
              </a:ext>
            </a:extLst>
          </p:cNvPr>
          <p:cNvSpPr txBox="1"/>
          <p:nvPr userDrawn="1"/>
        </p:nvSpPr>
        <p:spPr bwMode="gray">
          <a:xfrm>
            <a:off x="4143600" y="6523200"/>
            <a:ext cx="756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en-US" sz="800" noProof="0">
              <a:solidFill>
                <a:schemeClr val="tx1"/>
              </a:solidFill>
            </a:endParaRPr>
          </a:p>
        </p:txBody>
      </p:sp>
      <p:pic>
        <p:nvPicPr>
          <p:cNvPr id="801073603" name="Classification" descr="{&quot;templafy&quot;:{&quot;id&quot;:&quot;0dce3e30-7df8-4b5e-a977-e6dfcf9c1441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9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4800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2400" y="1929600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96763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94363" y="1929600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458725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56325" y="1929600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34800" y="3829844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2400" y="3829844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396763" y="3829844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D300B7C1-8FE5-4B19-8D3E-BBDE06098E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994363" y="3829844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D5F0F628-8A10-418E-9B30-5C02EB627E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458725" y="3829844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677AB433-7578-4A04-94CE-256E9DF8144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56325" y="3829844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FE7C1509-102B-44DC-8AA2-A8A1DB0A6DCC}" type="datetime4">
              <a:rPr lang="en-US" noProof="0" smtClean="0"/>
              <a:t>November 7,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664C5B26-A749-427A-8626-9ECBE088C9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2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ne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4800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2400" y="19296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96294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93894" y="19296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457788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55388" y="19296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34800" y="32724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2400" y="32724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396294" y="32724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D300B7C1-8FE5-4B19-8D3E-BBDE06098E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993894" y="32724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D5F0F628-8A10-418E-9B30-5C02EB627E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457788" y="32724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677AB433-7578-4A04-94CE-256E9DF8144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55388" y="32724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4C864FEE-0A1C-4897-8B82-F45359452B14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34800" y="46152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FBC895BB-D162-4E65-9A05-7277A36BC0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400" y="46152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1F21B681-AA7C-40DE-8FD3-7B067F1B9F82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396294" y="46152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D6CD389E-53C9-4827-B43F-AE5D96E283D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993894" y="46152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1E8F4191-056B-4619-9288-972A95E4D9D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457788" y="46152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C6A43FA3-4FF5-4557-967D-6FB6ECC335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55388" y="46152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CA8D5F6D-18D1-4E80-97E0-F8A3F4836D54}" type="datetime4">
              <a:rPr lang="en-US" noProof="0" smtClean="0"/>
              <a:t>November 7,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EAB8C8AA-5479-4E03-B260-4B35C2BB4F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9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: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17F53BD8-37C5-48ED-B4A6-D7482E31399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1199" y="1929600"/>
            <a:ext cx="3701051" cy="360000"/>
          </a:xfrm>
          <a:prstGeom prst="homePlate">
            <a:avLst/>
          </a:prstGeom>
          <a:solidFill>
            <a:schemeClr val="bg2"/>
          </a:solidFill>
        </p:spPr>
        <p:txBody>
          <a:bodyPr lIns="0" tIns="0" rIns="0" bIns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41D5ECEA-2E5E-4D71-841F-95A2A0D9779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245975" y="1929600"/>
            <a:ext cx="3701051" cy="360000"/>
          </a:xfrm>
          <a:prstGeom prst="chevron">
            <a:avLst/>
          </a:prstGeom>
          <a:solidFill>
            <a:schemeClr val="bg2"/>
          </a:solidFill>
        </p:spPr>
        <p:txBody>
          <a:bodyPr lIns="0" tIns="0" rIns="0" bIns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041C7270-2AD5-4174-9BB6-40887670ECE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8160749" y="1929600"/>
            <a:ext cx="3701051" cy="360000"/>
          </a:xfrm>
          <a:prstGeom prst="chevron">
            <a:avLst/>
          </a:prstGeom>
          <a:solidFill>
            <a:schemeClr val="bg2"/>
          </a:solidFill>
        </p:spPr>
        <p:txBody>
          <a:bodyPr lIns="0" tIns="0" rIns="0" bIns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E6F51FA5-7813-4436-9E2D-0AA10EED35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2401200"/>
            <a:ext cx="3701050" cy="3110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E6214208-AE04-4F1F-B879-DC21F5861A5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45975" y="2401200"/>
            <a:ext cx="3701050" cy="3110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C5BC1243-5335-403B-A737-9CF168164EF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60749" y="2401200"/>
            <a:ext cx="3701050" cy="3110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119626B5-1F46-41F6-BEF7-1D8C4DEA0344}" type="datetime4">
              <a:rPr lang="en-US" noProof="0" smtClean="0"/>
              <a:t>November 7,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C01AE2CA-8A5F-4992-AB7D-3C309899A5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4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: five text boxe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907891A7-3AF7-4352-8C25-93B984B9D5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338400" y="5227200"/>
            <a:ext cx="11520000" cy="0"/>
          </a:xfrm>
          <a:custGeom>
            <a:avLst/>
            <a:gdLst>
              <a:gd name="connsiteX0" fmla="*/ 0 w 2066400"/>
              <a:gd name="connsiteY0" fmla="*/ 0 h 118800"/>
              <a:gd name="connsiteX1" fmla="*/ 2066400 w 2066400"/>
              <a:gd name="connsiteY1" fmla="*/ 0 h 118800"/>
              <a:gd name="connsiteX2" fmla="*/ 2066400 w 2066400"/>
              <a:gd name="connsiteY2" fmla="*/ 118800 h 118800"/>
              <a:gd name="connsiteX3" fmla="*/ 0 w 2066400"/>
              <a:gd name="connsiteY3" fmla="*/ 118800 h 118800"/>
              <a:gd name="connsiteX4" fmla="*/ 0 w 2066400"/>
              <a:gd name="connsiteY4" fmla="*/ 0 h 118800"/>
              <a:gd name="connsiteX0" fmla="*/ 2066400 w 2157840"/>
              <a:gd name="connsiteY0" fmla="*/ 118800 h 210240"/>
              <a:gd name="connsiteX1" fmla="*/ 0 w 2157840"/>
              <a:gd name="connsiteY1" fmla="*/ 118800 h 210240"/>
              <a:gd name="connsiteX2" fmla="*/ 0 w 2157840"/>
              <a:gd name="connsiteY2" fmla="*/ 0 h 210240"/>
              <a:gd name="connsiteX3" fmla="*/ 2066400 w 2157840"/>
              <a:gd name="connsiteY3" fmla="*/ 0 h 210240"/>
              <a:gd name="connsiteX4" fmla="*/ 2157840 w 2157840"/>
              <a:gd name="connsiteY4" fmla="*/ 210240 h 210240"/>
              <a:gd name="connsiteX0" fmla="*/ 2066400 w 2066400"/>
              <a:gd name="connsiteY0" fmla="*/ 118800 h 118800"/>
              <a:gd name="connsiteX1" fmla="*/ 0 w 2066400"/>
              <a:gd name="connsiteY1" fmla="*/ 118800 h 118800"/>
              <a:gd name="connsiteX2" fmla="*/ 0 w 2066400"/>
              <a:gd name="connsiteY2" fmla="*/ 0 h 118800"/>
              <a:gd name="connsiteX3" fmla="*/ 2066400 w 2066400"/>
              <a:gd name="connsiteY3" fmla="*/ 0 h 118800"/>
              <a:gd name="connsiteX0" fmla="*/ 0 w 2066400"/>
              <a:gd name="connsiteY0" fmla="*/ 118800 h 118800"/>
              <a:gd name="connsiteX1" fmla="*/ 0 w 2066400"/>
              <a:gd name="connsiteY1" fmla="*/ 0 h 118800"/>
              <a:gd name="connsiteX2" fmla="*/ 2066400 w 2066400"/>
              <a:gd name="connsiteY2" fmla="*/ 0 h 118800"/>
              <a:gd name="connsiteX0" fmla="*/ 0 w 2066400"/>
              <a:gd name="connsiteY0" fmla="*/ 0 h 0"/>
              <a:gd name="connsiteX1" fmla="*/ 2066400 w 2066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66400">
                <a:moveTo>
                  <a:pt x="0" y="0"/>
                </a:moveTo>
                <a:lnTo>
                  <a:pt x="2066400" y="0"/>
                </a:lnTo>
              </a:path>
            </a:pathLst>
          </a:custGeom>
          <a:ln w="15875">
            <a:solidFill>
              <a:schemeClr val="accent4"/>
            </a:solidFill>
            <a:tailEnd type="arrow" w="med" len="sm"/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116A6796-F195-444B-8CAF-9408872890E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12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6A84518F-EB08-4F36-8400-95AB01D3810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724447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C503EA10-D1F3-4AA4-8CED-AEE30E121F6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17694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DF438A3D-D3E1-4D5D-BA34-887EAEB994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10941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3EDD5930-9373-4D21-B203-C97F69292A1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04189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1929600"/>
            <a:ext cx="1957975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AE7A1D2-DAC3-46BE-AA9A-E1EB082520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24129" y="1929600"/>
            <a:ext cx="1958400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F0CC0E-6E4F-4BBB-AC3B-74E8C12627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17483" y="1929600"/>
            <a:ext cx="1958400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46DB502-496B-4374-80BE-F2A5D51992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10837" y="1929600"/>
            <a:ext cx="1958400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B72E113-B74F-4C8D-B9C6-1799A1DAE1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904189" y="1929600"/>
            <a:ext cx="1958400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AE4540D-5837-4887-82D2-ADB1E470A0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1200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1512B5-B055-451B-A63A-61AC3D27A77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724447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272552C-9A92-45B5-9658-E0A7758AE5F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17694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93E5512-D171-4A0F-A84D-1429CB1B240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510941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19BB1C7-BB18-4D53-B7FD-0B43DE543E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904189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34B7327F-B9B9-4FCD-9D42-CEC50A1073FB}" type="datetime4">
              <a:rPr lang="en-US" noProof="0" smtClean="0"/>
              <a:t>November 7,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7531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: seven text boxe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AE4540D-5837-4887-82D2-ADB1E470A0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12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1512B5-B055-451B-A63A-61AC3D27A77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9806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272552C-9A92-45B5-9658-E0A7758AE5F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300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93E5512-D171-4A0F-A84D-1429CB1B240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2794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19BB1C7-BB18-4D53-B7FD-0B43DE543E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288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189B57F-C66A-4C80-8E4E-09199BDEEA4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5782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6FC8D2EC-39D1-4154-8306-67F231081AD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2276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A4C85EBA-3628-4B96-A145-783BC7DB501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338400" y="5227200"/>
            <a:ext cx="11520000" cy="0"/>
          </a:xfrm>
          <a:custGeom>
            <a:avLst/>
            <a:gdLst>
              <a:gd name="connsiteX0" fmla="*/ 0 w 11520000"/>
              <a:gd name="connsiteY0" fmla="*/ 0 h 392400"/>
              <a:gd name="connsiteX1" fmla="*/ 11520000 w 11520000"/>
              <a:gd name="connsiteY1" fmla="*/ 0 h 392400"/>
              <a:gd name="connsiteX2" fmla="*/ 11520000 w 11520000"/>
              <a:gd name="connsiteY2" fmla="*/ 392400 h 392400"/>
              <a:gd name="connsiteX3" fmla="*/ 0 w 11520000"/>
              <a:gd name="connsiteY3" fmla="*/ 392400 h 392400"/>
              <a:gd name="connsiteX4" fmla="*/ 0 w 11520000"/>
              <a:gd name="connsiteY4" fmla="*/ 0 h 392400"/>
              <a:gd name="connsiteX0" fmla="*/ 11520000 w 11611440"/>
              <a:gd name="connsiteY0" fmla="*/ 392400 h 483840"/>
              <a:gd name="connsiteX1" fmla="*/ 0 w 11611440"/>
              <a:gd name="connsiteY1" fmla="*/ 392400 h 483840"/>
              <a:gd name="connsiteX2" fmla="*/ 0 w 11611440"/>
              <a:gd name="connsiteY2" fmla="*/ 0 h 483840"/>
              <a:gd name="connsiteX3" fmla="*/ 11520000 w 11611440"/>
              <a:gd name="connsiteY3" fmla="*/ 0 h 483840"/>
              <a:gd name="connsiteX4" fmla="*/ 11611440 w 11611440"/>
              <a:gd name="connsiteY4" fmla="*/ 483840 h 483840"/>
              <a:gd name="connsiteX0" fmla="*/ 11520000 w 11520000"/>
              <a:gd name="connsiteY0" fmla="*/ 392400 h 392400"/>
              <a:gd name="connsiteX1" fmla="*/ 0 w 11520000"/>
              <a:gd name="connsiteY1" fmla="*/ 392400 h 392400"/>
              <a:gd name="connsiteX2" fmla="*/ 0 w 11520000"/>
              <a:gd name="connsiteY2" fmla="*/ 0 h 392400"/>
              <a:gd name="connsiteX3" fmla="*/ 11520000 w 11520000"/>
              <a:gd name="connsiteY3" fmla="*/ 0 h 392400"/>
              <a:gd name="connsiteX0" fmla="*/ 0 w 11520000"/>
              <a:gd name="connsiteY0" fmla="*/ 392400 h 392400"/>
              <a:gd name="connsiteX1" fmla="*/ 0 w 11520000"/>
              <a:gd name="connsiteY1" fmla="*/ 0 h 392400"/>
              <a:gd name="connsiteX2" fmla="*/ 11520000 w 11520000"/>
              <a:gd name="connsiteY2" fmla="*/ 0 h 392400"/>
              <a:gd name="connsiteX0" fmla="*/ 0 w 11520000"/>
              <a:gd name="connsiteY0" fmla="*/ 0 h 0"/>
              <a:gd name="connsiteX1" fmla="*/ 11520000 w 1152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20000">
                <a:moveTo>
                  <a:pt x="0" y="0"/>
                </a:moveTo>
                <a:lnTo>
                  <a:pt x="11520000" y="0"/>
                </a:lnTo>
              </a:path>
            </a:pathLst>
          </a:custGeom>
          <a:ln w="15875">
            <a:solidFill>
              <a:schemeClr val="accent4"/>
            </a:solidFill>
            <a:tailEnd type="arrow" w="med" len="sm"/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24B2DA46-341A-4D4F-9970-F7FCB405515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48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EED18986-BEAB-4E6C-81DE-64316E13BD0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836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DAF1745E-D93E-4B2F-BF38-5CD3330E040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324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429D6633-25A8-4FC0-B518-3616DF6C653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12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ACF9310C-4C08-4791-82FA-D88032731F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300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190FAD99-82FB-4521-87C2-193E1163DE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788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70230B34-0C99-4086-AE59-3593C6921A2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2276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1916102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AE7A1D2-DAC3-46BE-AA9A-E1EB082520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980600" y="1916102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F0CC0E-6E4F-4BBB-AC3B-74E8C12627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00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46DB502-496B-4374-80BE-F2A5D51992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2794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B72E113-B74F-4C8D-B9C6-1799A1DAE1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288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FE86579E-E5FB-4B48-A02E-380334B3B7D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5782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4FB5AF6E-663D-4AEE-B328-405A089F5CC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2276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CB798486-D620-4807-AC6D-3BD811E629F8}" type="datetime4">
              <a:rPr lang="en-US" noProof="0" smtClean="0"/>
              <a:t>November 7,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3571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: five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6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70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04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38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72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5CE67186-CCF3-4DDD-89EF-CB4B536BBBF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594000" y="3258000"/>
            <a:ext cx="11264400" cy="0"/>
          </a:xfrm>
          <a:custGeom>
            <a:avLst/>
            <a:gdLst>
              <a:gd name="connsiteX0" fmla="*/ 0 w 7652632"/>
              <a:gd name="connsiteY0" fmla="*/ 0 h 174512"/>
              <a:gd name="connsiteX1" fmla="*/ 7652632 w 7652632"/>
              <a:gd name="connsiteY1" fmla="*/ 0 h 174512"/>
              <a:gd name="connsiteX2" fmla="*/ 7652632 w 7652632"/>
              <a:gd name="connsiteY2" fmla="*/ 174512 h 174512"/>
              <a:gd name="connsiteX3" fmla="*/ 0 w 7652632"/>
              <a:gd name="connsiteY3" fmla="*/ 174512 h 174512"/>
              <a:gd name="connsiteX4" fmla="*/ 0 w 7652632"/>
              <a:gd name="connsiteY4" fmla="*/ 0 h 174512"/>
              <a:gd name="connsiteX0" fmla="*/ 0 w 7652632"/>
              <a:gd name="connsiteY0" fmla="*/ 174512 h 265952"/>
              <a:gd name="connsiteX1" fmla="*/ 0 w 7652632"/>
              <a:gd name="connsiteY1" fmla="*/ 0 h 265952"/>
              <a:gd name="connsiteX2" fmla="*/ 7652632 w 7652632"/>
              <a:gd name="connsiteY2" fmla="*/ 0 h 265952"/>
              <a:gd name="connsiteX3" fmla="*/ 7652632 w 7652632"/>
              <a:gd name="connsiteY3" fmla="*/ 174512 h 265952"/>
              <a:gd name="connsiteX4" fmla="*/ 91440 w 7652632"/>
              <a:gd name="connsiteY4" fmla="*/ 265952 h 265952"/>
              <a:gd name="connsiteX0" fmla="*/ 0 w 7652632"/>
              <a:gd name="connsiteY0" fmla="*/ 174512 h 174512"/>
              <a:gd name="connsiteX1" fmla="*/ 0 w 7652632"/>
              <a:gd name="connsiteY1" fmla="*/ 0 h 174512"/>
              <a:gd name="connsiteX2" fmla="*/ 7652632 w 7652632"/>
              <a:gd name="connsiteY2" fmla="*/ 0 h 174512"/>
              <a:gd name="connsiteX3" fmla="*/ 7652632 w 7652632"/>
              <a:gd name="connsiteY3" fmla="*/ 174512 h 174512"/>
              <a:gd name="connsiteX0" fmla="*/ 0 w 7652632"/>
              <a:gd name="connsiteY0" fmla="*/ 0 h 174512"/>
              <a:gd name="connsiteX1" fmla="*/ 7652632 w 7652632"/>
              <a:gd name="connsiteY1" fmla="*/ 0 h 174512"/>
              <a:gd name="connsiteX2" fmla="*/ 7652632 w 7652632"/>
              <a:gd name="connsiteY2" fmla="*/ 174512 h 174512"/>
              <a:gd name="connsiteX0" fmla="*/ 0 w 7652632"/>
              <a:gd name="connsiteY0" fmla="*/ 0 h 0"/>
              <a:gd name="connsiteX1" fmla="*/ 7652632 w 765263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52632">
                <a:moveTo>
                  <a:pt x="0" y="0"/>
                </a:moveTo>
                <a:lnTo>
                  <a:pt x="7652632" y="0"/>
                </a:lnTo>
              </a:path>
            </a:pathLst>
          </a:custGeom>
          <a:ln w="15875">
            <a:solidFill>
              <a:schemeClr val="accent4"/>
            </a:solidFill>
            <a:tailEnd type="arrow" w="med" len="sm"/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976CC6DF-7551-4B6C-A618-D58E9805CE9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4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55E7D41C-3046-4F7E-8B69-F4C83361509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88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DAC75856-6BC0-4D21-AF0C-407CC2A030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2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ECF624F4-7D6E-415F-B67F-32ED309EB60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56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B82237B-1203-4191-BF1A-5B4068747CF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90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88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2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6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D300B7C1-8FE5-4B19-8D3E-BBDE06098E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90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058D6B7A-9754-4804-8F5A-2118F4CADF5E}" type="datetime4">
              <a:rPr lang="en-US" noProof="0" smtClean="0"/>
              <a:t>November 7,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0892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: eight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F115F95-ABE8-402C-A02F-266D5B211E4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558000" y="3258000"/>
            <a:ext cx="11296800" cy="0"/>
          </a:xfrm>
          <a:custGeom>
            <a:avLst/>
            <a:gdLst>
              <a:gd name="connsiteX0" fmla="*/ 0 w 1152000"/>
              <a:gd name="connsiteY0" fmla="*/ 0 h 93031"/>
              <a:gd name="connsiteX1" fmla="*/ 1152000 w 1152000"/>
              <a:gd name="connsiteY1" fmla="*/ 0 h 93031"/>
              <a:gd name="connsiteX2" fmla="*/ 1152000 w 1152000"/>
              <a:gd name="connsiteY2" fmla="*/ 93031 h 93031"/>
              <a:gd name="connsiteX3" fmla="*/ 0 w 1152000"/>
              <a:gd name="connsiteY3" fmla="*/ 93031 h 93031"/>
              <a:gd name="connsiteX4" fmla="*/ 0 w 1152000"/>
              <a:gd name="connsiteY4" fmla="*/ 0 h 93031"/>
              <a:gd name="connsiteX0" fmla="*/ 1152000 w 1243440"/>
              <a:gd name="connsiteY0" fmla="*/ 93031 h 184471"/>
              <a:gd name="connsiteX1" fmla="*/ 0 w 1243440"/>
              <a:gd name="connsiteY1" fmla="*/ 93031 h 184471"/>
              <a:gd name="connsiteX2" fmla="*/ 0 w 1243440"/>
              <a:gd name="connsiteY2" fmla="*/ 0 h 184471"/>
              <a:gd name="connsiteX3" fmla="*/ 1152000 w 1243440"/>
              <a:gd name="connsiteY3" fmla="*/ 0 h 184471"/>
              <a:gd name="connsiteX4" fmla="*/ 1243440 w 1243440"/>
              <a:gd name="connsiteY4" fmla="*/ 184471 h 184471"/>
              <a:gd name="connsiteX0" fmla="*/ 1152000 w 1152000"/>
              <a:gd name="connsiteY0" fmla="*/ 93031 h 93031"/>
              <a:gd name="connsiteX1" fmla="*/ 0 w 1152000"/>
              <a:gd name="connsiteY1" fmla="*/ 93031 h 93031"/>
              <a:gd name="connsiteX2" fmla="*/ 0 w 1152000"/>
              <a:gd name="connsiteY2" fmla="*/ 0 h 93031"/>
              <a:gd name="connsiteX3" fmla="*/ 1152000 w 1152000"/>
              <a:gd name="connsiteY3" fmla="*/ 0 h 93031"/>
              <a:gd name="connsiteX0" fmla="*/ 0 w 1152000"/>
              <a:gd name="connsiteY0" fmla="*/ 93031 h 93031"/>
              <a:gd name="connsiteX1" fmla="*/ 0 w 1152000"/>
              <a:gd name="connsiteY1" fmla="*/ 0 h 93031"/>
              <a:gd name="connsiteX2" fmla="*/ 1152000 w 1152000"/>
              <a:gd name="connsiteY2" fmla="*/ 0 h 93031"/>
              <a:gd name="connsiteX0" fmla="*/ 0 w 1152000"/>
              <a:gd name="connsiteY0" fmla="*/ 0 h 0"/>
              <a:gd name="connsiteX1" fmla="*/ 1152000 w 1152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2000">
                <a:moveTo>
                  <a:pt x="0" y="0"/>
                </a:moveTo>
                <a:lnTo>
                  <a:pt x="1152000" y="0"/>
                </a:lnTo>
              </a:path>
            </a:pathLst>
          </a:custGeom>
          <a:ln w="15875">
            <a:solidFill>
              <a:schemeClr val="accent4"/>
            </a:solidFill>
            <a:tailEnd type="arrow" w="med" len="sm"/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6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789714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212228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634742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57256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BE766B07-3708-4890-9255-CC2A2A5CECB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47977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65E2D852-BE36-42A3-A2B8-94EA0CA4EE6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02284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47866753-9238-4EF3-9507-1A1A08058E9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03248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C6B1807F-9211-4322-A9DE-43E7460326F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4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713703C9-52F7-41B2-8F89-4F2E87FC5B7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6114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CD7859A9-DEAC-44BA-90B2-C59341DD7AA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388628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F2B89E32-E735-4545-BDE1-3CA3BEDF7DE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11142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79DB9110-B5F8-423A-A697-8591E76C9EE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233656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4A113945-5C37-4C98-9F22-2E8E222896F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65617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6CFB8023-5E64-4185-A3F2-D0F8FCB194A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078684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E41837A5-5A9E-4304-9788-7F565C60244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5012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3600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4D6AB49F-5CDC-4EA4-8AD2-A427B0E0BBA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966114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" name="Text Placeholder 11">
            <a:extLst>
              <a:ext uri="{FF2B5EF4-FFF2-40B4-BE49-F238E27FC236}">
                <a16:creationId xmlns:a16="http://schemas.microsoft.com/office/drawing/2014/main" id="{F463238E-B23C-4F7A-B1CE-7F163AD95E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388628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" name="Text Placeholder 11">
            <a:extLst>
              <a:ext uri="{FF2B5EF4-FFF2-40B4-BE49-F238E27FC236}">
                <a16:creationId xmlns:a16="http://schemas.microsoft.com/office/drawing/2014/main" id="{5DB448C2-2659-44FA-83F9-45594F8D949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811142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4" name="Text Placeholder 11">
            <a:extLst>
              <a:ext uri="{FF2B5EF4-FFF2-40B4-BE49-F238E27FC236}">
                <a16:creationId xmlns:a16="http://schemas.microsoft.com/office/drawing/2014/main" id="{0790F9F6-D5F4-45A2-A221-F081E5C91D0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233656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5" name="Text Placeholder 11">
            <a:extLst>
              <a:ext uri="{FF2B5EF4-FFF2-40B4-BE49-F238E27FC236}">
                <a16:creationId xmlns:a16="http://schemas.microsoft.com/office/drawing/2014/main" id="{D2ADD6FC-36B5-4CFB-851C-0D31F197AB4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656170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6" name="Text Placeholder 11">
            <a:extLst>
              <a:ext uri="{FF2B5EF4-FFF2-40B4-BE49-F238E27FC236}">
                <a16:creationId xmlns:a16="http://schemas.microsoft.com/office/drawing/2014/main" id="{021BC5A5-67A6-48CA-A81C-99793628929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078684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7" name="Text Placeholder 11">
            <a:extLst>
              <a:ext uri="{FF2B5EF4-FFF2-40B4-BE49-F238E27FC236}">
                <a16:creationId xmlns:a16="http://schemas.microsoft.com/office/drawing/2014/main" id="{FB6B97BC-758E-4B5D-BE93-360237912AC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0501200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70A194E1-1044-493D-918F-B69AC62FD765}" type="datetime4">
              <a:rPr lang="en-US" noProof="0" smtClean="0"/>
              <a:t>November 7,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124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94A38730-8F41-4295-B8CF-123547F4AF8F}" type="datetime4">
              <a:rPr lang="en-US" noProof="0" smtClean="0"/>
              <a:t>November 7,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7696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25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Logo">
            <a:extLst>
              <a:ext uri="{FF2B5EF4-FFF2-40B4-BE49-F238E27FC236}">
                <a16:creationId xmlns:a16="http://schemas.microsoft.com/office/drawing/2014/main" id="{BD622A39-4236-4AD5-88CF-54333D308F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9000" y="2793222"/>
            <a:ext cx="3294000" cy="126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1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93B1FE-B926-469A-85A8-E00CA4FBFE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4611600"/>
          </a:xfrm>
        </p:spPr>
        <p:txBody>
          <a:bodyPr lIns="0" tIns="0" rIns="0" bIns="0"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08DEBF-5D94-4EC5-9268-53E64944E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139290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D1D0512A-9CA1-454B-B205-24CCE4C1BB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5622439"/>
            <a:ext cx="9787525" cy="486000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4186AE2-439F-4822-BDFB-97546FD2D79E}"/>
              </a:ext>
            </a:extLst>
          </p:cNvPr>
          <p:cNvSpPr txBox="1">
            <a:spLocks/>
          </p:cNvSpPr>
          <p:nvPr userDrawn="1"/>
        </p:nvSpPr>
        <p:spPr>
          <a:xfrm>
            <a:off x="331199" y="4900566"/>
            <a:ext cx="406799" cy="45719"/>
          </a:xfrm>
          <a:prstGeom prst="rect">
            <a:avLst/>
          </a:prstGeom>
        </p:spPr>
        <p:txBody>
          <a:bodyPr lIns="0" tIns="0" rIns="0" bIns="540000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—</a:t>
            </a:r>
            <a:endParaRPr lang="en-US"/>
          </a:p>
        </p:txBody>
      </p:sp>
      <p:sp>
        <p:nvSpPr>
          <p:cNvPr id="13" name="Date Placeholder 2" hidden="1">
            <a:extLst>
              <a:ext uri="{FF2B5EF4-FFF2-40B4-BE49-F238E27FC236}">
                <a16:creationId xmlns:a16="http://schemas.microsoft.com/office/drawing/2014/main" id="{86899F48-C911-4CD2-8537-1874E4E7FF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1D6F7FAA-DD9E-4605-ADA9-64A74D15ED2D}" type="datetime4">
              <a:rPr lang="en-US" smtClean="0"/>
              <a:t>November 7, 2023</a:t>
            </a:fld>
            <a:endParaRPr lang="en-US"/>
          </a:p>
        </p:txBody>
      </p:sp>
      <p:sp>
        <p:nvSpPr>
          <p:cNvPr id="16" name="Footer Placeholder 5" hidden="1">
            <a:extLst>
              <a:ext uri="{FF2B5EF4-FFF2-40B4-BE49-F238E27FC236}">
                <a16:creationId xmlns:a16="http://schemas.microsoft.com/office/drawing/2014/main" id="{7DCDF680-C48C-4D0A-9069-B2F60D63B78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17" name="Slide Number Placeholder 6" hidden="1">
            <a:extLst>
              <a:ext uri="{FF2B5EF4-FFF2-40B4-BE49-F238E27FC236}">
                <a16:creationId xmlns:a16="http://schemas.microsoft.com/office/drawing/2014/main" id="{0266C1C2-4C9C-4B41-96AD-AEADB16E34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3" name="Logo">
            <a:extLst>
              <a:ext uri="{FF2B5EF4-FFF2-40B4-BE49-F238E27FC236}">
                <a16:creationId xmlns:a16="http://schemas.microsoft.com/office/drawing/2014/main" id="{6E96A828-2243-44DA-97DD-66BBAE00B7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31" name="Textbox for metadata">
            <a:extLst>
              <a:ext uri="{FF2B5EF4-FFF2-40B4-BE49-F238E27FC236}">
                <a16:creationId xmlns:a16="http://schemas.microsoft.com/office/drawing/2014/main" id="{E3F50A39-4A37-4A8F-8A6D-C4F1265DDE55}"/>
              </a:ext>
            </a:extLst>
          </p:cNvPr>
          <p:cNvSpPr txBox="1">
            <a:spLocks/>
          </p:cNvSpPr>
          <p:nvPr userDrawn="1"/>
        </p:nvSpPr>
        <p:spPr>
          <a:xfrm>
            <a:off x="331196" y="6506816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1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72C259B8-2007-488D-8494-693ADFA23A83}"/>
              </a:ext>
            </a:extLst>
          </p:cNvPr>
          <p:cNvSpPr txBox="1"/>
          <p:nvPr userDrawn="1"/>
        </p:nvSpPr>
        <p:spPr bwMode="gray">
          <a:xfrm>
            <a:off x="329522" y="6523200"/>
            <a:ext cx="1745341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ABB. All rights reserved.</a:t>
            </a:r>
          </a:p>
        </p:txBody>
      </p:sp>
      <p:sp>
        <p:nvSpPr>
          <p:cNvPr id="2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E14ED6E7-A503-94E7-7189-8682343C0CC9}"/>
              </a:ext>
            </a:extLst>
          </p:cNvPr>
          <p:cNvSpPr txBox="1"/>
          <p:nvPr userDrawn="1"/>
        </p:nvSpPr>
        <p:spPr bwMode="gray">
          <a:xfrm>
            <a:off x="2125496" y="6523200"/>
            <a:ext cx="1679368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3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199FB105-4978-F0FF-EAB3-A9357DD6E547}"/>
              </a:ext>
            </a:extLst>
          </p:cNvPr>
          <p:cNvSpPr txBox="1"/>
          <p:nvPr userDrawn="1"/>
        </p:nvSpPr>
        <p:spPr bwMode="gray">
          <a:xfrm>
            <a:off x="4143600" y="6523200"/>
            <a:ext cx="756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en-US" sz="800" noProof="0">
              <a:solidFill>
                <a:schemeClr val="tx1"/>
              </a:solidFill>
            </a:endParaRPr>
          </a:p>
        </p:txBody>
      </p:sp>
      <p:pic>
        <p:nvPicPr>
          <p:cNvPr id="551437720" name="Classification" descr="{&quot;templafy&quot;:{&quot;id&quot;:&quot;ab7ba4b8-256a-4ccd-bc56-b1a72a360fab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6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">
            <a:extLst>
              <a:ext uri="{FF2B5EF4-FFF2-40B4-BE49-F238E27FC236}">
                <a16:creationId xmlns:a16="http://schemas.microsoft.com/office/drawing/2014/main" id="{19798472-DC87-414E-BC4E-CFAF99EF0E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56188" y="1336538"/>
            <a:ext cx="2772000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latin typeface="+mn-lt"/>
                <a:cs typeface="Arial" panose="020B0604020202020204" pitchFamily="34" charset="0"/>
              </a:rPr>
              <a:t>PICTURES</a:t>
            </a:r>
            <a:br>
              <a:rPr lang="en-GB" sz="900">
                <a:latin typeface="+mn-lt"/>
                <a:cs typeface="Arial" panose="020B0604020202020204" pitchFamily="34" charset="0"/>
              </a:rPr>
            </a:b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corporate picture from Templafy</a:t>
            </a: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Click the blue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Templafy 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 to view T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emplafy pane on right side of the screen, if it 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is not already there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 picture placeholder by clicking on the frame (at the edge)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3. 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 </a:t>
            </a:r>
            <a:r>
              <a:rPr lang="en-US" altLang="da-DK" sz="900" b="0" i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in the Templafy pane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US" altLang="da-DK" sz="9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picture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slides with pictureplaceholder, click on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the icon and choose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browse for picture</a:t>
            </a:r>
            <a:endParaRPr lang="en-US"/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 picture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size or focus of the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picture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want to scale the picture, hold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 down while dragging the corners of the picture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delete the picture and insert a new one, the picture may lie in front of the text or graphic. If this happens, select the picture,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right-click and choose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Send to Back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latin typeface="+mn-lt"/>
                <a:cs typeface="Arial" panose="020B0604020202020204" pitchFamily="34" charset="0"/>
              </a:rPr>
              <a:t>GUIDES</a:t>
            </a:r>
            <a:endParaRPr lang="en-US" sz="16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View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and set tick mark next to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Guides</a:t>
            </a: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Alt + F9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quick view of guides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Mac: </a:t>
            </a:r>
            <a:r>
              <a:rPr lang="en-US" sz="900" b="0" i="0">
                <a:solidFill>
                  <a:srgbClr val="333333"/>
                </a:solidFill>
                <a:effectLst/>
                <a:latin typeface="Arial"/>
              </a:rPr>
              <a:t>⌘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+ option + ctrl + G</a:t>
            </a:r>
            <a:endParaRPr lang="en-US"/>
          </a:p>
        </p:txBody>
      </p:sp>
      <p:pic>
        <p:nvPicPr>
          <p:cNvPr id="27" name="Billede 26">
            <a:extLst>
              <a:ext uri="{FF2B5EF4-FFF2-40B4-BE49-F238E27FC236}">
                <a16:creationId xmlns:a16="http://schemas.microsoft.com/office/drawing/2014/main" id="{3A5D5234-21E3-4579-AE5E-A650C0CF9F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65739" y="1784704"/>
            <a:ext cx="305786" cy="365851"/>
          </a:xfrm>
          <a:prstGeom prst="rect">
            <a:avLst/>
          </a:prstGeom>
        </p:spPr>
      </p:pic>
      <p:pic>
        <p:nvPicPr>
          <p:cNvPr id="57" name="Picture 19">
            <a:extLst>
              <a:ext uri="{FF2B5EF4-FFF2-40B4-BE49-F238E27FC236}">
                <a16:creationId xmlns:a16="http://schemas.microsoft.com/office/drawing/2014/main" id="{E210FBD4-B8B9-4AFA-9670-2FEBAA1CF3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5739" y="3869641"/>
            <a:ext cx="313788" cy="543900"/>
          </a:xfrm>
          <a:prstGeom prst="rect">
            <a:avLst/>
          </a:prstGeom>
        </p:spPr>
      </p:pic>
      <p:sp>
        <p:nvSpPr>
          <p:cNvPr id="61" name="Text Box 4">
            <a:extLst>
              <a:ext uri="{FF2B5EF4-FFF2-40B4-BE49-F238E27FC236}">
                <a16:creationId xmlns:a16="http://schemas.microsoft.com/office/drawing/2014/main" id="{DD6A81B7-1FEE-46CF-A623-23E99CFEA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72496" y="1336538"/>
            <a:ext cx="2772000" cy="5192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latin typeface="+mn-lt"/>
                <a:cs typeface="Arial" panose="020B0604020202020204" pitchFamily="34" charset="0"/>
              </a:rPr>
              <a:t>HEADER &amp; FOOTER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Do this at the very end to apply the changes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all slides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Header &amp; Footer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(write the desired text, click date or Slide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number from or to)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16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COPY/PASTE CONTENT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When copying old content to your new presentation,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 options are available: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Best practice: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Create a slide in your new presentation and copy </a:t>
            </a:r>
            <a:r>
              <a:rPr lang="en-US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US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piece of content at a time (e.g. copy all text from </a:t>
            </a:r>
            <a:r>
              <a:rPr lang="en-US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US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textbox)</a:t>
            </a:r>
            <a:endParaRPr lang="en-US" altLang="da-DK" sz="900" b="1" i="0" u="sng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copy an entire slide into your new presentation and then choose a fitting layout. Remember to delete the old, wrong layouts (go to View &gt; Slidemaster and delete them)</a:t>
            </a:r>
            <a:endParaRPr lang="en-US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latin typeface="+mn-lt"/>
                <a:cs typeface="Arial" panose="020B0604020202020204" pitchFamily="34" charset="0"/>
              </a:rPr>
              <a:t>SLIDES &amp; SLIDE ELEMENTS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predefined slides and elements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using the Templafy pane. Choose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elements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from the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buttons in the Templafy pane on the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right side of the screen</a:t>
            </a:r>
            <a:endParaRPr lang="en-US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65" name="Fast overskrift">
            <a:extLst>
              <a:ext uri="{FF2B5EF4-FFF2-40B4-BE49-F238E27FC236}">
                <a16:creationId xmlns:a16="http://schemas.microsoft.com/office/drawing/2014/main" id="{09C05D50-8477-4113-8B72-9C373B0FF9F9}"/>
              </a:ext>
            </a:extLst>
          </p:cNvPr>
          <p:cNvSpPr txBox="1"/>
          <p:nvPr userDrawn="1"/>
        </p:nvSpPr>
        <p:spPr>
          <a:xfrm>
            <a:off x="331788" y="291401"/>
            <a:ext cx="11317285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sz="32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TIPS &amp; TRICKS - YOUR USER GUIDE</a:t>
            </a:r>
            <a:endParaRPr lang="en-US"/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id="{D59A1415-DF88-48C2-BFBD-2900D34A9A2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4496" y="1959171"/>
            <a:ext cx="378293" cy="543366"/>
          </a:xfrm>
          <a:prstGeom prst="rect">
            <a:avLst/>
          </a:prstGeom>
        </p:spPr>
      </p:pic>
      <p:sp>
        <p:nvSpPr>
          <p:cNvPr id="20" name="Date Placeholder 6">
            <a:extLst>
              <a:ext uri="{FF2B5EF4-FFF2-40B4-BE49-F238E27FC236}">
                <a16:creationId xmlns:a16="http://schemas.microsoft.com/office/drawing/2014/main" id="{56AA1691-6753-45B8-AB77-1105989467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818B4985-F782-412B-98D5-683B123484E3}" type="datetime4">
              <a:rPr lang="en-US" smtClean="0"/>
              <a:t>November 7, 2023</a:t>
            </a:fld>
            <a:endParaRPr lang="en-US"/>
          </a:p>
        </p:txBody>
      </p:sp>
      <p:sp>
        <p:nvSpPr>
          <p:cNvPr id="21" name="Footer Placeholder 8" hidden="1">
            <a:extLst>
              <a:ext uri="{FF2B5EF4-FFF2-40B4-BE49-F238E27FC236}">
                <a16:creationId xmlns:a16="http://schemas.microsoft.com/office/drawing/2014/main" id="{2F8C9320-E8BF-471F-8DD3-1BC4790219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US"/>
          </a:p>
        </p:txBody>
      </p:sp>
      <p:sp>
        <p:nvSpPr>
          <p:cNvPr id="22" name="Slide Number Placeholder 10" hidden="1">
            <a:extLst>
              <a:ext uri="{FF2B5EF4-FFF2-40B4-BE49-F238E27FC236}">
                <a16:creationId xmlns:a16="http://schemas.microsoft.com/office/drawing/2014/main" id="{B01A309B-80AB-481C-AE3F-3C56C2C92EE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33">
            <a:extLst>
              <a:ext uri="{FF2B5EF4-FFF2-40B4-BE49-F238E27FC236}">
                <a16:creationId xmlns:a16="http://schemas.microsoft.com/office/drawing/2014/main" id="{B03E872F-21DD-423D-B6DE-4945F155FB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3901" t="45142" r="62601" b="9046"/>
          <a:stretch/>
        </p:blipFill>
        <p:spPr>
          <a:xfrm>
            <a:off x="7065739" y="3152530"/>
            <a:ext cx="341204" cy="321707"/>
          </a:xfrm>
          <a:prstGeom prst="rect">
            <a:avLst/>
          </a:prstGeom>
        </p:spPr>
      </p:pic>
      <p:sp>
        <p:nvSpPr>
          <p:cNvPr id="24" name="Text Box 2">
            <a:extLst>
              <a:ext uri="{FF2B5EF4-FFF2-40B4-BE49-F238E27FC236}">
                <a16:creationId xmlns:a16="http://schemas.microsoft.com/office/drawing/2014/main" id="{8B1B4749-2B7E-4474-A2D3-2B2892ADCA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1788" y="1336538"/>
            <a:ext cx="2772000" cy="464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latin typeface="+mn-lt"/>
                <a:cs typeface="Arial" panose="020B0604020202020204" pitchFamily="34" charset="0"/>
              </a:rPr>
              <a:t>TEXT STYLES</a:t>
            </a:r>
            <a:endParaRPr lang="en-US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jump through levels. Click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ENTER 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and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switch from one level to the next level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go back in levels use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SHIFT-TAB</a:t>
            </a:r>
            <a:endParaRPr lang="en-US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Alternatively, </a:t>
            </a: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Increase</a:t>
            </a:r>
            <a:r>
              <a:rPr lang="en-US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US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Decrease </a:t>
            </a:r>
            <a:r>
              <a:rPr lang="en-US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list level can be used</a:t>
            </a:r>
            <a:b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US" sz="9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bullet button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Delete bullet for regular text.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bullet button to reaply the correct bullet again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sz="1600">
                <a:latin typeface="+mn-lt"/>
                <a:cs typeface="Arial" panose="020B0604020202020204" pitchFamily="34" charset="0"/>
              </a:rPr>
              <a:t>SLIDES &amp; LAYOUTS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insert a new slide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Change layout</a:t>
            </a: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Font typeface="+mj-lt"/>
              <a:buNone/>
            </a:pPr>
            <a:r>
              <a:rPr lang="en-US" sz="90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Click on the arrow next to </a:t>
            </a:r>
            <a:r>
              <a:rPr lang="en-US" sz="900" b="1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Layout</a:t>
            </a:r>
            <a:br>
              <a:rPr lang="en-GB" sz="900" b="1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</a:br>
            <a:r>
              <a:rPr lang="en-US" sz="90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to view a dropdown menu of possible slide layouts</a:t>
            </a:r>
            <a:br>
              <a:rPr lang="en-GB" sz="90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</a:br>
            <a:endParaRPr lang="en-US" sz="900">
              <a:solidFill>
                <a:srgbClr val="000000"/>
              </a:solidFill>
              <a:latin typeface="+mn-lt"/>
              <a:ea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slide</a:t>
            </a:r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US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US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</a:t>
            </a:r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US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</a:t>
            </a:r>
            <a:r>
              <a:rPr lang="en-US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menu to reset position, size and formatting of the slide placeholders to </a:t>
            </a:r>
            <a:b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their default settings</a:t>
            </a:r>
            <a:endParaRPr lang="en-US" sz="900">
              <a:latin typeface="+mn-lt"/>
              <a:ea typeface="Arial" panose="020B06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2B8CEB7-8718-40FB-BCC9-2AC96094B83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055654" y="4701914"/>
            <a:ext cx="475428" cy="176762"/>
          </a:xfrm>
          <a:prstGeom prst="rect">
            <a:avLst/>
          </a:prstGeom>
        </p:spPr>
      </p:pic>
      <p:pic>
        <p:nvPicPr>
          <p:cNvPr id="29" name="Picture 16">
            <a:extLst>
              <a:ext uri="{FF2B5EF4-FFF2-40B4-BE49-F238E27FC236}">
                <a16:creationId xmlns:a16="http://schemas.microsoft.com/office/drawing/2014/main" id="{1543AAD2-58D2-4DCE-A080-AFA6A459F60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055654" y="3847595"/>
            <a:ext cx="328881" cy="505501"/>
          </a:xfrm>
          <a:prstGeom prst="rect">
            <a:avLst/>
          </a:prstGeom>
        </p:spPr>
      </p:pic>
      <p:pic>
        <p:nvPicPr>
          <p:cNvPr id="30" name="Picture 20">
            <a:extLst>
              <a:ext uri="{FF2B5EF4-FFF2-40B4-BE49-F238E27FC236}">
                <a16:creationId xmlns:a16="http://schemas.microsoft.com/office/drawing/2014/main" id="{F410AF64-93DE-4C35-8AC4-D2AFA638F57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058352" y="5601211"/>
            <a:ext cx="538465" cy="17284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AAFDC93-9DCC-4CE4-B8D7-6137FEEF048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055654" y="2342337"/>
            <a:ext cx="457143" cy="257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2A5FDF-69DC-4DD2-BFF8-3478E75DBB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l="50000" t="50000" b="4554"/>
          <a:stretch/>
        </p:blipFill>
        <p:spPr>
          <a:xfrm>
            <a:off x="7065739" y="2537285"/>
            <a:ext cx="437508" cy="36585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428E528-3C21-43A5-9A1F-5FC8A3BB1E92}"/>
              </a:ext>
            </a:extLst>
          </p:cNvPr>
          <p:cNvGrpSpPr/>
          <p:nvPr userDrawn="1"/>
        </p:nvGrpSpPr>
        <p:grpSpPr>
          <a:xfrm>
            <a:off x="10285258" y="5867321"/>
            <a:ext cx="991746" cy="384654"/>
            <a:chOff x="10992821" y="4404000"/>
            <a:chExt cx="1588357" cy="61605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4E7E5B-C2F8-47A1-8626-A6E32640159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/>
            <a:srcRect l="1" t="29690" r="1315"/>
            <a:stretch/>
          </p:blipFill>
          <p:spPr>
            <a:xfrm>
              <a:off x="10992821" y="4404000"/>
              <a:ext cx="1588357" cy="61605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065702C-2099-41C8-904A-A3616CD11C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/>
            <a:srcRect l="21641" t="72894" r="72046" b="1834"/>
            <a:stretch/>
          </p:blipFill>
          <p:spPr>
            <a:xfrm>
              <a:off x="12479578" y="4785230"/>
              <a:ext cx="101600" cy="221441"/>
            </a:xfrm>
            <a:prstGeom prst="rect">
              <a:avLst/>
            </a:prstGeom>
          </p:spPr>
        </p:pic>
      </p:grpSp>
      <p:pic>
        <p:nvPicPr>
          <p:cNvPr id="34" name="Picture 2">
            <a:extLst>
              <a:ext uri="{FF2B5EF4-FFF2-40B4-BE49-F238E27FC236}">
                <a16:creationId xmlns:a16="http://schemas.microsoft.com/office/drawing/2014/main" id="{23C2B142-78D9-4D1A-A62B-85445D78273E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055654" y="3052205"/>
            <a:ext cx="257143" cy="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1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4400" b="0" noProof="0">
                <a:solidFill>
                  <a:schemeClr val="bg1"/>
                </a:solidFill>
              </a:rPr>
              <a:t>If you see any </a:t>
            </a:r>
            <a:r>
              <a:rPr lang="en-US" sz="4400" b="1" i="0" noProof="0">
                <a:solidFill>
                  <a:schemeClr val="bg1"/>
                </a:solidFill>
              </a:rPr>
              <a:t>layouts after this </a:t>
            </a:r>
            <a:r>
              <a:rPr lang="en-US" sz="4400" b="0" i="0" noProof="0">
                <a:solidFill>
                  <a:schemeClr val="bg1"/>
                </a:solidFill>
              </a:rPr>
              <a:t>one</a:t>
            </a:r>
            <a:r>
              <a:rPr lang="en-US" sz="4400" b="1" i="1" noProof="0">
                <a:solidFill>
                  <a:schemeClr val="bg1"/>
                </a:solidFill>
              </a:rPr>
              <a:t>,</a:t>
            </a:r>
            <a:br>
              <a:rPr lang="en-GB" sz="4400" b="0" i="0" noProof="0">
                <a:solidFill>
                  <a:schemeClr val="bg1"/>
                </a:solidFill>
              </a:rPr>
            </a:br>
            <a:r>
              <a:rPr lang="en-US" sz="4400" b="0" noProof="0">
                <a:solidFill>
                  <a:schemeClr val="bg1"/>
                </a:solidFill>
              </a:rPr>
              <a:t>do not use them. These layouts </a:t>
            </a:r>
            <a:r>
              <a:rPr lang="en-US" sz="4400" b="1" i="0" u="none" noProof="0">
                <a:solidFill>
                  <a:schemeClr val="bg1"/>
                </a:solidFill>
              </a:rPr>
              <a:t>are not </a:t>
            </a:r>
            <a:r>
              <a:rPr lang="en-US" sz="4400" b="0" noProof="0">
                <a:solidFill>
                  <a:schemeClr val="bg1"/>
                </a:solidFill>
              </a:rPr>
              <a:t>part of our corporate template.</a:t>
            </a:r>
            <a:br>
              <a:rPr lang="en-GB" sz="2800" b="0" noProof="0">
                <a:solidFill>
                  <a:schemeClr val="bg1"/>
                </a:solidFill>
              </a:rPr>
            </a:br>
            <a:br>
              <a:rPr lang="en-GB" sz="2800" b="0" noProof="0">
                <a:solidFill>
                  <a:schemeClr val="bg1"/>
                </a:solidFill>
              </a:rPr>
            </a:br>
            <a:endParaRPr lang="en-US" sz="2800" b="0" noProof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 bwMode="black"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 bwMode="black"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 bwMode="black"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US" sz="140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0" y="2578102"/>
            <a:ext cx="1121860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0" b="1" i="0" noProof="0">
                <a:solidFill>
                  <a:schemeClr val="bg1"/>
                </a:solidFill>
              </a:rPr>
              <a:t>Do not use </a:t>
            </a:r>
            <a:endParaRPr lang="en-US" sz="15000" b="1" i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2000" b="0" noProof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  <a:endParaRPr lang="en-US"/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2000" b="0" noProof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GB" sz="1800" b="0" noProof="0">
                <a:solidFill>
                  <a:schemeClr val="bg1"/>
                </a:solidFill>
              </a:rPr>
            </a:br>
            <a:endParaRPr lang="en-US" sz="1800" b="0" noProof="0">
              <a:solidFill>
                <a:schemeClr val="bg1"/>
              </a:solidFill>
            </a:endParaRPr>
          </a:p>
        </p:txBody>
      </p:sp>
      <p:sp>
        <p:nvSpPr>
          <p:cNvPr id="13" name="Date Placeholder 6" hidden="1">
            <a:extLst>
              <a:ext uri="{FF2B5EF4-FFF2-40B4-BE49-F238E27FC236}">
                <a16:creationId xmlns:a16="http://schemas.microsoft.com/office/drawing/2014/main" id="{706505A8-87EA-4BA0-B698-35156BC76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DE3FB73-D64F-4CD2-B936-34C12883B35A}" type="datetime4">
              <a:rPr lang="en-US" smtClean="0"/>
              <a:t>November 7, 2023</a:t>
            </a:fld>
            <a:endParaRPr lang="en-US"/>
          </a:p>
        </p:txBody>
      </p:sp>
      <p:sp>
        <p:nvSpPr>
          <p:cNvPr id="14" name="Footer Placeholder 8" hidden="1">
            <a:extLst>
              <a:ext uri="{FF2B5EF4-FFF2-40B4-BE49-F238E27FC236}">
                <a16:creationId xmlns:a16="http://schemas.microsoft.com/office/drawing/2014/main" id="{AB150C2C-2030-498B-8262-6BD5BCCBB3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US"/>
          </a:p>
        </p:txBody>
      </p:sp>
      <p:sp>
        <p:nvSpPr>
          <p:cNvPr id="15" name="Slide Number Placeholder 10" hidden="1">
            <a:extLst>
              <a:ext uri="{FF2B5EF4-FFF2-40B4-BE49-F238E27FC236}">
                <a16:creationId xmlns:a16="http://schemas.microsoft.com/office/drawing/2014/main" id="{E81B246F-92C7-4EF8-ACD0-05F73C7095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6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93B1FE-B926-469A-85A8-E00CA4FBFE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99D19C6-E807-43C7-BEAA-AD58FCBC3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4529791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/>
              <a:t>Click to edit Master title style</a:t>
            </a:r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A363561-1FD5-460C-857B-7475A52266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5012939"/>
            <a:ext cx="9787525" cy="1164023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1AB030A-2C35-47D8-BDF0-01351D32C7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00" y="4341199"/>
            <a:ext cx="9787525" cy="185926"/>
          </a:xfrm>
        </p:spPr>
        <p:txBody>
          <a:bodyPr lIns="0" anchor="t"/>
          <a:lstStyle>
            <a:lvl1pPr>
              <a:spcBef>
                <a:spcPts val="0"/>
              </a:spcBef>
              <a:defRPr sz="1200" cap="all" spc="200" baseline="0"/>
            </a:lvl1pPr>
          </a:lstStyle>
          <a:p>
            <a:pPr lvl="0"/>
            <a:r>
              <a:rPr lang="en-US" noProof="0"/>
              <a:t>DATE OR OTHER INFORMATION – THIS LINE IS NOT OBLIGATORY</a:t>
            </a:r>
            <a:endParaRPr lang="en-US"/>
          </a:p>
        </p:txBody>
      </p:sp>
      <p:sp>
        <p:nvSpPr>
          <p:cNvPr id="19" name="Date Placeholder 2" hidden="1">
            <a:extLst>
              <a:ext uri="{FF2B5EF4-FFF2-40B4-BE49-F238E27FC236}">
                <a16:creationId xmlns:a16="http://schemas.microsoft.com/office/drawing/2014/main" id="{E2DA0BE3-FFDA-4368-915E-D6B90666C1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AB468AA7-2417-4EDD-9C40-B1F71A656BC8}" type="datetime4">
              <a:rPr lang="en-US" smtClean="0"/>
              <a:t>November 7, 2023</a:t>
            </a:fld>
            <a:endParaRPr lang="en-US"/>
          </a:p>
        </p:txBody>
      </p:sp>
      <p:sp>
        <p:nvSpPr>
          <p:cNvPr id="25" name="Footer Placeholder 5" hidden="1">
            <a:extLst>
              <a:ext uri="{FF2B5EF4-FFF2-40B4-BE49-F238E27FC236}">
                <a16:creationId xmlns:a16="http://schemas.microsoft.com/office/drawing/2014/main" id="{6444F00E-4A33-4AB0-ADF2-E09C76137DC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26" name="Slide Number Placeholder 6" hidden="1">
            <a:extLst>
              <a:ext uri="{FF2B5EF4-FFF2-40B4-BE49-F238E27FC236}">
                <a16:creationId xmlns:a16="http://schemas.microsoft.com/office/drawing/2014/main" id="{5B12548E-CFBD-4687-86F5-26FBF185500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C5F296E-6595-4C8C-8218-8E42105FE48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1200" y="4104354"/>
            <a:ext cx="406800" cy="46800"/>
          </a:xfrm>
          <a:solidFill>
            <a:schemeClr val="bg2"/>
          </a:solidFill>
          <a:ln w="3175">
            <a:solidFill>
              <a:schemeClr val="bg2">
                <a:alpha val="0"/>
              </a:schemeClr>
            </a:solidFill>
          </a:ln>
        </p:spPr>
        <p:txBody>
          <a:bodyPr>
            <a:normAutofit/>
          </a:bodyPr>
          <a:lstStyle>
            <a:lvl1pPr>
              <a:defRPr sz="1000">
                <a:noFill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/>
              <a:t>.</a:t>
            </a:r>
            <a:endParaRPr lang="en-US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21F143E8-1C02-4AF6-AEC3-BBB4D74642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35" name="Textbox for metadata">
            <a:extLst>
              <a:ext uri="{FF2B5EF4-FFF2-40B4-BE49-F238E27FC236}">
                <a16:creationId xmlns:a16="http://schemas.microsoft.com/office/drawing/2014/main" id="{21AACC99-245C-4AB3-B925-3040F2FE3845}"/>
              </a:ext>
            </a:extLst>
          </p:cNvPr>
          <p:cNvSpPr txBox="1">
            <a:spLocks/>
          </p:cNvSpPr>
          <p:nvPr userDrawn="1"/>
        </p:nvSpPr>
        <p:spPr>
          <a:xfrm>
            <a:off x="331196" y="6548400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21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867EF0E0-86BF-44FA-AC2D-C951CA90505C}"/>
              </a:ext>
            </a:extLst>
          </p:cNvPr>
          <p:cNvSpPr txBox="1"/>
          <p:nvPr userDrawn="1"/>
        </p:nvSpPr>
        <p:spPr bwMode="gray">
          <a:xfrm>
            <a:off x="329522" y="6523200"/>
            <a:ext cx="1745341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ABB. All rights reserved.</a:t>
            </a:r>
            <a:endParaRPr lang="en-US"/>
          </a:p>
        </p:txBody>
      </p:sp>
      <p:sp>
        <p:nvSpPr>
          <p:cNvPr id="2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B6CA92E7-5573-4777-86BE-AA16C43E45A6}"/>
              </a:ext>
            </a:extLst>
          </p:cNvPr>
          <p:cNvSpPr txBox="1"/>
          <p:nvPr userDrawn="1"/>
        </p:nvSpPr>
        <p:spPr bwMode="gray">
          <a:xfrm>
            <a:off x="2125496" y="6523200"/>
            <a:ext cx="1679368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3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3FB0A454-F067-B785-E991-D0F17082F0AE}"/>
              </a:ext>
            </a:extLst>
          </p:cNvPr>
          <p:cNvSpPr txBox="1"/>
          <p:nvPr userDrawn="1"/>
        </p:nvSpPr>
        <p:spPr bwMode="gray">
          <a:xfrm>
            <a:off x="4143600" y="6523200"/>
            <a:ext cx="756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en-US" sz="800" noProof="0">
              <a:solidFill>
                <a:schemeClr val="tx1"/>
              </a:solidFill>
            </a:endParaRPr>
          </a:p>
        </p:txBody>
      </p:sp>
      <p:pic>
        <p:nvPicPr>
          <p:cNvPr id="657242650" name="Classification" descr="{&quot;templafy&quot;:{&quot;id&quot;:&quot;98270bcb-101c-4bf8-9a52-6e02af059280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6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93B1FE-B926-469A-85A8-E00CA4FBFE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40B86E6-98C1-4FD2-B2DC-32985D38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4343000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/>
              <a:t>Click to edit Master title style</a:t>
            </a:r>
            <a:endParaRPr lang="en-US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BED0FB7-B139-4781-9AEC-FDE1681772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4826149"/>
            <a:ext cx="9787525" cy="1162800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  <a:endParaRPr lang="en-US"/>
          </a:p>
        </p:txBody>
      </p:sp>
      <p:sp>
        <p:nvSpPr>
          <p:cNvPr id="17" name="Date Placeholder 2" hidden="1">
            <a:extLst>
              <a:ext uri="{FF2B5EF4-FFF2-40B4-BE49-F238E27FC236}">
                <a16:creationId xmlns:a16="http://schemas.microsoft.com/office/drawing/2014/main" id="{DEC93181-DC67-496C-BF38-9B85050BC8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4D124D52-1503-4931-ACF6-5F9324FA9DE6}" type="datetime4">
              <a:rPr lang="en-US" smtClean="0"/>
              <a:t>November 7, 2023</a:t>
            </a:fld>
            <a:endParaRPr lang="en-US"/>
          </a:p>
        </p:txBody>
      </p:sp>
      <p:sp>
        <p:nvSpPr>
          <p:cNvPr id="23" name="Footer Placeholder 5" hidden="1">
            <a:extLst>
              <a:ext uri="{FF2B5EF4-FFF2-40B4-BE49-F238E27FC236}">
                <a16:creationId xmlns:a16="http://schemas.microsoft.com/office/drawing/2014/main" id="{F875FF11-4129-4354-85FE-EB3DCEEC1DB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24" name="Slide Number Placeholder 6" hidden="1">
            <a:extLst>
              <a:ext uri="{FF2B5EF4-FFF2-40B4-BE49-F238E27FC236}">
                <a16:creationId xmlns:a16="http://schemas.microsoft.com/office/drawing/2014/main" id="{B3D53CF0-1704-4F73-A324-D97E6ADADF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8E36617F-78CD-4DD5-BF39-0E1F6BBADD0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1200" y="4103310"/>
            <a:ext cx="406800" cy="46800"/>
          </a:xfrm>
          <a:solidFill>
            <a:schemeClr val="bg2"/>
          </a:solidFill>
          <a:ln w="3175">
            <a:solidFill>
              <a:schemeClr val="bg2">
                <a:alpha val="0"/>
              </a:schemeClr>
            </a:solidFill>
          </a:ln>
        </p:spPr>
        <p:txBody>
          <a:bodyPr>
            <a:normAutofit/>
          </a:bodyPr>
          <a:lstStyle>
            <a:lvl1pPr>
              <a:defRPr sz="1000">
                <a:noFill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/>
              <a:t>.</a:t>
            </a:r>
            <a:endParaRPr lang="en-US"/>
          </a:p>
        </p:txBody>
      </p:sp>
      <p:pic>
        <p:nvPicPr>
          <p:cNvPr id="25" name="Logo">
            <a:extLst>
              <a:ext uri="{FF2B5EF4-FFF2-40B4-BE49-F238E27FC236}">
                <a16:creationId xmlns:a16="http://schemas.microsoft.com/office/drawing/2014/main" id="{423ADEDC-A51B-4385-B340-F0AA2CEC29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33" name="Textbox for metadata">
            <a:extLst>
              <a:ext uri="{FF2B5EF4-FFF2-40B4-BE49-F238E27FC236}">
                <a16:creationId xmlns:a16="http://schemas.microsoft.com/office/drawing/2014/main" id="{1E386679-4E1E-4E5A-A6F1-BA141E6691DE}"/>
              </a:ext>
            </a:extLst>
          </p:cNvPr>
          <p:cNvSpPr txBox="1">
            <a:spLocks/>
          </p:cNvSpPr>
          <p:nvPr userDrawn="1"/>
        </p:nvSpPr>
        <p:spPr>
          <a:xfrm>
            <a:off x="331196" y="6548400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19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44496121-D0E1-4C2C-869C-41036E3F6F78}"/>
              </a:ext>
            </a:extLst>
          </p:cNvPr>
          <p:cNvSpPr txBox="1"/>
          <p:nvPr userDrawn="1"/>
        </p:nvSpPr>
        <p:spPr bwMode="gray">
          <a:xfrm>
            <a:off x="329522" y="6523200"/>
            <a:ext cx="1745341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ABB. All rights reserved.</a:t>
            </a:r>
            <a:endParaRPr lang="en-US"/>
          </a:p>
        </p:txBody>
      </p:sp>
      <p:sp>
        <p:nvSpPr>
          <p:cNvPr id="2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FEB43D01-22E7-6246-75B0-FA117BBEA256}"/>
              </a:ext>
            </a:extLst>
          </p:cNvPr>
          <p:cNvSpPr txBox="1"/>
          <p:nvPr userDrawn="1"/>
        </p:nvSpPr>
        <p:spPr bwMode="gray">
          <a:xfrm>
            <a:off x="2125496" y="6523200"/>
            <a:ext cx="1679368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3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63B8D508-714D-BCFA-F326-5D1DBEB1220D}"/>
              </a:ext>
            </a:extLst>
          </p:cNvPr>
          <p:cNvSpPr txBox="1"/>
          <p:nvPr userDrawn="1"/>
        </p:nvSpPr>
        <p:spPr bwMode="gray">
          <a:xfrm>
            <a:off x="4143600" y="6523200"/>
            <a:ext cx="756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en-US" sz="800" noProof="0">
              <a:solidFill>
                <a:schemeClr val="tx1"/>
              </a:solidFill>
            </a:endParaRPr>
          </a:p>
        </p:txBody>
      </p:sp>
      <p:pic>
        <p:nvPicPr>
          <p:cNvPr id="1079495315" name="Classification" descr="{&quot;templafy&quot;:{&quot;id&quot;:&quot;8f4d7a4b-e577-45e2-9fae-78d455ee2aad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0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93B1FE-B926-469A-85A8-E00CA4FBFE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36147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DA95573-D6E2-4AE8-BC7C-9ED41474E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4528800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/>
              <a:t>Click to edit Master title style</a:t>
            </a:r>
            <a:endParaRPr lang="en-US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4B7DFE2-ECC3-43F8-84A5-7C854EDDC7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5014800"/>
            <a:ext cx="9787525" cy="1162800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7223CF7-4278-4148-85A7-A9569B5C54B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00" y="4341600"/>
            <a:ext cx="9787525" cy="185926"/>
          </a:xfrm>
        </p:spPr>
        <p:txBody>
          <a:bodyPr lIns="0" anchor="t"/>
          <a:lstStyle>
            <a:lvl1pPr>
              <a:spcBef>
                <a:spcPts val="0"/>
              </a:spcBef>
              <a:defRPr sz="1200" cap="all" spc="200" baseline="0"/>
            </a:lvl1pPr>
          </a:lstStyle>
          <a:p>
            <a:pPr lvl="0"/>
            <a:r>
              <a:rPr lang="en-US" noProof="0"/>
              <a:t>DATE OR OTHER INFORMATION – THIS LINE IS NOT OBLIGATORY</a:t>
            </a:r>
            <a:endParaRPr lang="en-US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CF1CED0-A353-47EA-8ED6-DC423D2F5167}"/>
              </a:ext>
            </a:extLst>
          </p:cNvPr>
          <p:cNvSpPr txBox="1">
            <a:spLocks/>
          </p:cNvSpPr>
          <p:nvPr userDrawn="1"/>
        </p:nvSpPr>
        <p:spPr>
          <a:xfrm>
            <a:off x="331199" y="4104000"/>
            <a:ext cx="406799" cy="45719"/>
          </a:xfrm>
          <a:prstGeom prst="rect">
            <a:avLst/>
          </a:prstGeom>
        </p:spPr>
        <p:txBody>
          <a:bodyPr lIns="0" tIns="0" rIns="0" bIns="540000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0"/>
              <a:t>—</a:t>
            </a:r>
            <a:endParaRPr lang="en-US"/>
          </a:p>
        </p:txBody>
      </p:sp>
      <p:sp>
        <p:nvSpPr>
          <p:cNvPr id="14" name="Date Placeholder 2" hidden="1">
            <a:extLst>
              <a:ext uri="{FF2B5EF4-FFF2-40B4-BE49-F238E27FC236}">
                <a16:creationId xmlns:a16="http://schemas.microsoft.com/office/drawing/2014/main" id="{0A33B1B3-23BD-4E69-9630-079CFBD253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3F8196B3-DB73-4117-BE26-486FF35EB152}" type="datetime4">
              <a:rPr lang="en-US" smtClean="0"/>
              <a:t>November 7, 2023</a:t>
            </a:fld>
            <a:endParaRPr lang="en-US"/>
          </a:p>
        </p:txBody>
      </p:sp>
      <p:sp>
        <p:nvSpPr>
          <p:cNvPr id="18" name="Footer Placeholder 5" hidden="1">
            <a:extLst>
              <a:ext uri="{FF2B5EF4-FFF2-40B4-BE49-F238E27FC236}">
                <a16:creationId xmlns:a16="http://schemas.microsoft.com/office/drawing/2014/main" id="{FF96FD6D-EB5B-42F4-A782-864EE89849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19" name="Slide Number Placeholder 6" hidden="1">
            <a:extLst>
              <a:ext uri="{FF2B5EF4-FFF2-40B4-BE49-F238E27FC236}">
                <a16:creationId xmlns:a16="http://schemas.microsoft.com/office/drawing/2014/main" id="{A5917654-E2E7-4F3B-9A54-AAD2556830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5" name="Logo">
            <a:extLst>
              <a:ext uri="{FF2B5EF4-FFF2-40B4-BE49-F238E27FC236}">
                <a16:creationId xmlns:a16="http://schemas.microsoft.com/office/drawing/2014/main" id="{ED4B13D8-2F10-407F-A41A-CB05B3D199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33" name="Textbox for metadata">
            <a:extLst>
              <a:ext uri="{FF2B5EF4-FFF2-40B4-BE49-F238E27FC236}">
                <a16:creationId xmlns:a16="http://schemas.microsoft.com/office/drawing/2014/main" id="{99A66A49-8F92-4F89-AFD0-110E26BF2680}"/>
              </a:ext>
            </a:extLst>
          </p:cNvPr>
          <p:cNvSpPr txBox="1">
            <a:spLocks/>
          </p:cNvSpPr>
          <p:nvPr userDrawn="1"/>
        </p:nvSpPr>
        <p:spPr>
          <a:xfrm>
            <a:off x="331196" y="6548400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23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47C61707-0D77-48A5-9714-CB909585A68D}"/>
              </a:ext>
            </a:extLst>
          </p:cNvPr>
          <p:cNvSpPr txBox="1"/>
          <p:nvPr userDrawn="1"/>
        </p:nvSpPr>
        <p:spPr bwMode="gray">
          <a:xfrm>
            <a:off x="329522" y="6523200"/>
            <a:ext cx="1745341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ABB. All rights reserved.</a:t>
            </a:r>
            <a:endParaRPr lang="en-US"/>
          </a:p>
        </p:txBody>
      </p:sp>
      <p:sp>
        <p:nvSpPr>
          <p:cNvPr id="2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83B33A1C-88F9-7246-0708-2E0D0710FF83}"/>
              </a:ext>
            </a:extLst>
          </p:cNvPr>
          <p:cNvSpPr txBox="1"/>
          <p:nvPr userDrawn="1"/>
        </p:nvSpPr>
        <p:spPr bwMode="gray">
          <a:xfrm>
            <a:off x="2125496" y="6523200"/>
            <a:ext cx="1679368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3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9A179196-471B-BBE3-ABAB-8403E20C970D}"/>
              </a:ext>
            </a:extLst>
          </p:cNvPr>
          <p:cNvSpPr txBox="1"/>
          <p:nvPr userDrawn="1"/>
        </p:nvSpPr>
        <p:spPr bwMode="gray">
          <a:xfrm>
            <a:off x="4143600" y="6523200"/>
            <a:ext cx="756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en-US" sz="800" noProof="0">
              <a:solidFill>
                <a:schemeClr val="tx1"/>
              </a:solidFill>
            </a:endParaRPr>
          </a:p>
        </p:txBody>
      </p:sp>
      <p:pic>
        <p:nvPicPr>
          <p:cNvPr id="1522138152" name="Classification" descr="{&quot;templafy&quot;:{&quot;id&quot;:&quot;f22bc9ab-671d-4ce3-9675-377a591eec00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image" Target="../media/image2.sv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31200" y="691200"/>
            <a:ext cx="11530600" cy="363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31200" y="6343200"/>
            <a:ext cx="9789113" cy="158400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rtl="0">
              <a:defRPr sz="800">
                <a:solidFill>
                  <a:schemeClr val="tx1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0" y="6858000"/>
            <a:ext cx="0" cy="0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defRPr sz="100" b="0" i="0" u="none" strike="noStrike">
                <a:solidFill>
                  <a:srgbClr val="000000">
                    <a:alpha val="0"/>
                  </a:srgbClr>
                </a:solidFill>
                <a:latin typeface="ABBvoice" panose="020B0604020202020204"/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fld id="{4A806A40-8146-4C46-A669-604AE817EB45}" type="datetime4">
              <a:rPr lang="en-US" smtClean="0"/>
              <a:t>November 7, 2023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31200" y="1929600"/>
            <a:ext cx="11530600" cy="424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0" y="6858000"/>
            <a:ext cx="0" cy="0"/>
          </a:xfrm>
          <a:prstGeom prst="rect">
            <a:avLst/>
          </a:prstGeom>
          <a:effectLst/>
        </p:spPr>
        <p:txBody>
          <a:bodyPr vert="horz" wrap="square" lIns="0" tIns="0" rIns="0" bIns="0" rtlCol="0" anchor="ctr">
            <a:noAutofit/>
          </a:bodyPr>
          <a:lstStyle>
            <a:lvl1pPr algn="l">
              <a:defRPr sz="100" b="0" i="0" u="none" strike="noStrike">
                <a:noFill/>
                <a:latin typeface="ABBvoice" panose="020B0604020202020204"/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363F49-3D71-4D36-B18A-FB2AEFD673FB}"/>
              </a:ext>
            </a:extLst>
          </p:cNvPr>
          <p:cNvSpPr txBox="1">
            <a:spLocks/>
          </p:cNvSpPr>
          <p:nvPr userDrawn="1"/>
        </p:nvSpPr>
        <p:spPr>
          <a:xfrm>
            <a:off x="331200" y="514800"/>
            <a:ext cx="308080" cy="32400"/>
          </a:xfrm>
          <a:prstGeom prst="rect">
            <a:avLst/>
          </a:prstGeom>
        </p:spPr>
        <p:txBody>
          <a:bodyPr lIns="0" tIns="0" rIns="0" bIns="403200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—</a:t>
            </a:r>
          </a:p>
        </p:txBody>
      </p:sp>
      <p:pic>
        <p:nvPicPr>
          <p:cNvPr id="11" name="LogoFooter">
            <a:extLst>
              <a:ext uri="{FF2B5EF4-FFF2-40B4-BE49-F238E27FC236}">
                <a16:creationId xmlns:a16="http://schemas.microsoft.com/office/drawing/2014/main" id="{BB08CBEA-8100-48CC-9FC4-8A66553571A5}"/>
              </a:ext>
            </a:extLst>
          </p:cNvPr>
          <p:cNvPicPr>
            <a:picLocks noChangeAspect="1"/>
          </p:cNvPicPr>
          <p:nvPr userDrawn="1"/>
        </p:nvPicPr>
        <p:blipFill>
          <a:blip r:embed="rId63">
            <a:extLs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11354200" y="6456066"/>
            <a:ext cx="507600" cy="192272"/>
          </a:xfrm>
          <a:prstGeom prst="rect">
            <a:avLst/>
          </a:prstGeom>
        </p:spPr>
      </p:pic>
      <p:sp>
        <p:nvSpPr>
          <p:cNvPr id="14" name="CopyrightTex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D1FCD200-65D5-439C-AECC-B22E31B69313}"/>
              </a:ext>
            </a:extLst>
          </p:cNvPr>
          <p:cNvSpPr txBox="1"/>
          <p:nvPr userDrawn="1"/>
        </p:nvSpPr>
        <p:spPr bwMode="gray">
          <a:xfrm>
            <a:off x="331200" y="6522896"/>
            <a:ext cx="15336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ABB. All rights reserved.</a:t>
            </a:r>
          </a:p>
        </p:txBody>
      </p:sp>
      <p:sp>
        <p:nvSpPr>
          <p:cNvPr id="8" name="Date dynamic" descr="{&quot;templafy&quot;:{&quot;id&quot;:&quot;65e20563-03e2-4880-9794-c06a01fe957f&quot;}}">
            <a:extLst>
              <a:ext uri="{FF2B5EF4-FFF2-40B4-BE49-F238E27FC236}">
                <a16:creationId xmlns:a16="http://schemas.microsoft.com/office/drawing/2014/main" id="{96E06C7F-9F82-898A-6F4F-CAF6B7DED755}"/>
              </a:ext>
            </a:extLst>
          </p:cNvPr>
          <p:cNvSpPr/>
          <p:nvPr userDrawn="1"/>
        </p:nvSpPr>
        <p:spPr bwMode="gray">
          <a:xfrm>
            <a:off x="2934000" y="6548400"/>
            <a:ext cx="1296000" cy="118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>
              <a:spcBef>
                <a:spcPts val="600"/>
              </a:spcBef>
            </a:pP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C702C89-CFA4-6C8F-96AF-900A18CAC7E2}"/>
              </a:ext>
            </a:extLst>
          </p:cNvPr>
          <p:cNvSpPr/>
          <p:nvPr userDrawn="1"/>
        </p:nvSpPr>
        <p:spPr bwMode="gray">
          <a:xfrm>
            <a:off x="2181600" y="6548400"/>
            <a:ext cx="644513" cy="118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>
              <a:spcBef>
                <a:spcPts val="600"/>
              </a:spcBef>
            </a:pPr>
            <a:r>
              <a:rPr lang="en-US" sz="800">
                <a:solidFill>
                  <a:schemeClr val="tx1"/>
                </a:solidFill>
              </a:rPr>
              <a:t>Slide </a:t>
            </a:r>
            <a:fld id="{6ACD6C49-4324-4266-B7DB-7E26C75ACED4}" type="slidenum">
              <a:rPr lang="en-US" sz="800" smtClean="0">
                <a:solidFill>
                  <a:schemeClr val="tx1"/>
                </a:solidFill>
              </a:rPr>
              <a:t>‹#›</a:t>
            </a:fld>
            <a:endParaRPr 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40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0" r:id="rId2"/>
    <p:sldLayoutId id="2147483696" r:id="rId3"/>
    <p:sldLayoutId id="2147483703" r:id="rId4"/>
    <p:sldLayoutId id="2147483697" r:id="rId5"/>
    <p:sldLayoutId id="2147483704" r:id="rId6"/>
    <p:sldLayoutId id="2147483711" r:id="rId7"/>
    <p:sldLayoutId id="2147483712" r:id="rId8"/>
    <p:sldLayoutId id="2147483713" r:id="rId9"/>
    <p:sldLayoutId id="2147483714" r:id="rId10"/>
    <p:sldLayoutId id="2147483651" r:id="rId11"/>
    <p:sldLayoutId id="2147483652" r:id="rId12"/>
    <p:sldLayoutId id="2147483654" r:id="rId13"/>
    <p:sldLayoutId id="2147483698" r:id="rId14"/>
    <p:sldLayoutId id="2147483655" r:id="rId15"/>
    <p:sldLayoutId id="2147483705" r:id="rId16"/>
    <p:sldLayoutId id="2147483656" r:id="rId17"/>
    <p:sldLayoutId id="2147483706" r:id="rId18"/>
    <p:sldLayoutId id="2147483657" r:id="rId19"/>
    <p:sldLayoutId id="2147483707" r:id="rId20"/>
    <p:sldLayoutId id="2147483658" r:id="rId21"/>
    <p:sldLayoutId id="2147483708" r:id="rId22"/>
    <p:sldLayoutId id="2147483661" r:id="rId23"/>
    <p:sldLayoutId id="2147483662" r:id="rId24"/>
    <p:sldLayoutId id="2147483659" r:id="rId25"/>
    <p:sldLayoutId id="2147483660" r:id="rId26"/>
    <p:sldLayoutId id="2147483663" r:id="rId27"/>
    <p:sldLayoutId id="2147483664" r:id="rId28"/>
    <p:sldLayoutId id="2147483665" r:id="rId29"/>
    <p:sldLayoutId id="2147483666" r:id="rId30"/>
    <p:sldLayoutId id="2147483668" r:id="rId31"/>
    <p:sldLayoutId id="2147483670" r:id="rId32"/>
    <p:sldLayoutId id="2147483671" r:id="rId33"/>
    <p:sldLayoutId id="2147483669" r:id="rId34"/>
    <p:sldLayoutId id="2147483672" r:id="rId35"/>
    <p:sldLayoutId id="2147483673" r:id="rId36"/>
    <p:sldLayoutId id="2147483694" r:id="rId37"/>
    <p:sldLayoutId id="2147483674" r:id="rId38"/>
    <p:sldLayoutId id="2147483675" r:id="rId39"/>
    <p:sldLayoutId id="2147483676" r:id="rId40"/>
    <p:sldLayoutId id="2147483677" r:id="rId41"/>
    <p:sldLayoutId id="2147483678" r:id="rId42"/>
    <p:sldLayoutId id="2147483679" r:id="rId43"/>
    <p:sldLayoutId id="2147483680" r:id="rId44"/>
    <p:sldLayoutId id="2147483695" r:id="rId45"/>
    <p:sldLayoutId id="2147483682" r:id="rId46"/>
    <p:sldLayoutId id="2147483683" r:id="rId47"/>
    <p:sldLayoutId id="2147483684" r:id="rId48"/>
    <p:sldLayoutId id="2147483685" r:id="rId49"/>
    <p:sldLayoutId id="2147483686" r:id="rId50"/>
    <p:sldLayoutId id="2147483687" r:id="rId51"/>
    <p:sldLayoutId id="2147483667" r:id="rId52"/>
    <p:sldLayoutId id="2147483688" r:id="rId53"/>
    <p:sldLayoutId id="2147483689" r:id="rId54"/>
    <p:sldLayoutId id="2147483690" r:id="rId55"/>
    <p:sldLayoutId id="2147483691" r:id="rId56"/>
    <p:sldLayoutId id="2147483692" r:id="rId57"/>
    <p:sldLayoutId id="2147483699" r:id="rId58"/>
    <p:sldLayoutId id="2147483693" r:id="rId59"/>
    <p:sldLayoutId id="2147483709" r:id="rId60"/>
    <p:sldLayoutId id="2147483710" r:id="rId6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91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91" rtl="0" eaLnBrk="1" latinLnBrk="0" hangingPunct="1">
        <a:spcBef>
          <a:spcPts val="600"/>
        </a:spcBef>
        <a:buFont typeface="ABBvoice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84400" indent="-284400" algn="l" defTabSz="914491" rtl="0" eaLnBrk="1" latinLnBrk="0" hangingPunct="1">
        <a:spcBef>
          <a:spcPts val="600"/>
        </a:spcBef>
        <a:buFont typeface="ABBvoice" panose="020D0603020503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8800" indent="-284400" algn="l" defTabSz="914491" rtl="0" eaLnBrk="1" latinLnBrk="0" hangingPunct="1">
        <a:spcBef>
          <a:spcPts val="600"/>
        </a:spcBef>
        <a:buFont typeface="ABBvoice" panose="020D0603020503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68800" indent="-284400" algn="l" defTabSz="914491" rtl="0" eaLnBrk="1" latinLnBrk="0" hangingPunct="1">
        <a:spcBef>
          <a:spcPts val="600"/>
        </a:spcBef>
        <a:buFont typeface="ABBvoice" panose="020D0603020503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568800" indent="-284400" algn="l" defTabSz="914491" rtl="0" eaLnBrk="1" latinLnBrk="0" hangingPunct="1">
        <a:spcBef>
          <a:spcPts val="600"/>
        </a:spcBef>
        <a:buFont typeface="ABBvoice" panose="020D0603020503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36" indent="-180018" algn="l" defTabSz="914491" rtl="0" eaLnBrk="1" latinLnBrk="0" hangingPunct="1">
        <a:spcBef>
          <a:spcPts val="600"/>
        </a:spcBef>
        <a:buFont typeface="ABBvoice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6" indent="-180018" algn="l" defTabSz="914491" rtl="0" eaLnBrk="1" latinLnBrk="0" hangingPunct="1">
        <a:spcBef>
          <a:spcPts val="600"/>
        </a:spcBef>
        <a:buFont typeface="ABBvoice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36" indent="-180018" algn="l" defTabSz="914491" rtl="0" eaLnBrk="1" latinLnBrk="0" hangingPunct="1">
        <a:spcBef>
          <a:spcPts val="600"/>
        </a:spcBef>
        <a:buFont typeface="ABBvoice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36" indent="-180018" algn="l" defTabSz="914491" rtl="0" eaLnBrk="1" latinLnBrk="0" hangingPunct="1">
        <a:spcBef>
          <a:spcPts val="600"/>
        </a:spcBef>
        <a:buFont typeface="ABBvoice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14" userDrawn="1">
          <p15:clr>
            <a:srgbClr val="F26B43"/>
          </p15:clr>
        </p15:guide>
        <p15:guide id="2" pos="7473" userDrawn="1">
          <p15:clr>
            <a:srgbClr val="F26B43"/>
          </p15:clr>
        </p15:guide>
        <p15:guide id="3" pos="209" userDrawn="1">
          <p15:clr>
            <a:srgbClr val="F26B43"/>
          </p15:clr>
        </p15:guide>
        <p15:guide id="4" orient="horz" pos="3891" userDrawn="1">
          <p15:clr>
            <a:srgbClr val="F26B43"/>
          </p15:clr>
        </p15:guide>
        <p15:guide id="5" pos="690" userDrawn="1">
          <p15:clr>
            <a:srgbClr val="F26B43"/>
          </p15:clr>
        </p15:guide>
        <p15:guide id="7" pos="825" userDrawn="1">
          <p15:clr>
            <a:srgbClr val="F26B43"/>
          </p15:clr>
        </p15:guide>
        <p15:guide id="8" pos="1307" userDrawn="1">
          <p15:clr>
            <a:srgbClr val="F26B43"/>
          </p15:clr>
        </p15:guide>
        <p15:guide id="9" pos="1442" userDrawn="1">
          <p15:clr>
            <a:srgbClr val="F26B43"/>
          </p15:clr>
        </p15:guide>
        <p15:guide id="10" pos="1923" userDrawn="1">
          <p15:clr>
            <a:srgbClr val="F26B43"/>
          </p15:clr>
        </p15:guide>
        <p15:guide id="11" pos="2058" userDrawn="1">
          <p15:clr>
            <a:srgbClr val="F26B43"/>
          </p15:clr>
        </p15:guide>
        <p15:guide id="12" pos="2540" userDrawn="1">
          <p15:clr>
            <a:srgbClr val="F26B43"/>
          </p15:clr>
        </p15:guide>
        <p15:guide id="13" pos="2675" userDrawn="1">
          <p15:clr>
            <a:srgbClr val="F26B43"/>
          </p15:clr>
        </p15:guide>
        <p15:guide id="14" pos="3156" userDrawn="1">
          <p15:clr>
            <a:srgbClr val="F26B43"/>
          </p15:clr>
        </p15:guide>
        <p15:guide id="15" pos="3293" userDrawn="1">
          <p15:clr>
            <a:srgbClr val="F26B43"/>
          </p15:clr>
        </p15:guide>
        <p15:guide id="16" pos="3773" userDrawn="1">
          <p15:clr>
            <a:srgbClr val="F26B43"/>
          </p15:clr>
        </p15:guide>
        <p15:guide id="17" pos="3909" userDrawn="1">
          <p15:clr>
            <a:srgbClr val="F26B43"/>
          </p15:clr>
        </p15:guide>
        <p15:guide id="18" pos="4389" userDrawn="1">
          <p15:clr>
            <a:srgbClr val="F26B43"/>
          </p15:clr>
        </p15:guide>
        <p15:guide id="19" pos="4526" userDrawn="1">
          <p15:clr>
            <a:srgbClr val="F26B43"/>
          </p15:clr>
        </p15:guide>
        <p15:guide id="20" pos="5006" userDrawn="1">
          <p15:clr>
            <a:srgbClr val="F26B43"/>
          </p15:clr>
        </p15:guide>
        <p15:guide id="21" pos="5142" userDrawn="1">
          <p15:clr>
            <a:srgbClr val="F26B43"/>
          </p15:clr>
        </p15:guide>
        <p15:guide id="22" pos="5622" userDrawn="1">
          <p15:clr>
            <a:srgbClr val="F26B43"/>
          </p15:clr>
        </p15:guide>
        <p15:guide id="23" pos="5759" userDrawn="1">
          <p15:clr>
            <a:srgbClr val="F26B43"/>
          </p15:clr>
        </p15:guide>
        <p15:guide id="24" pos="6239" userDrawn="1">
          <p15:clr>
            <a:srgbClr val="F26B43"/>
          </p15:clr>
        </p15:guide>
        <p15:guide id="25" pos="6375" userDrawn="1">
          <p15:clr>
            <a:srgbClr val="F26B43"/>
          </p15:clr>
        </p15:guide>
        <p15:guide id="26" pos="6857" userDrawn="1">
          <p15:clr>
            <a:srgbClr val="F26B43"/>
          </p15:clr>
        </p15:guide>
        <p15:guide id="27" pos="6992" userDrawn="1">
          <p15:clr>
            <a:srgbClr val="F26B43"/>
          </p15:clr>
        </p15:guide>
        <p15:guide id="28" orient="horz" pos="3473" userDrawn="1">
          <p15:clr>
            <a:srgbClr val="5ACBF0"/>
          </p15:clr>
        </p15:guide>
        <p15:guide id="29" orient="horz" pos="2411" userDrawn="1">
          <p15:clr>
            <a:srgbClr val="5ACBF0"/>
          </p15:clr>
        </p15:guide>
        <p15:guide id="30" orient="horz" pos="2277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29.xml"/><Relationship Id="rId1" Type="http://schemas.openxmlformats.org/officeDocument/2006/relationships/customXml" Target="../../customXml/item28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customXml" Target="../../customXml/item31.xml"/><Relationship Id="rId1" Type="http://schemas.openxmlformats.org/officeDocument/2006/relationships/customXml" Target="../../customXml/item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4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20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customXml" Target="../../customXml/item23.xml"/><Relationship Id="rId1" Type="http://schemas.openxmlformats.org/officeDocument/2006/relationships/customXml" Target="../../customXml/item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customXml" Target="../../customXml/item25.xml"/><Relationship Id="rId1" Type="http://schemas.openxmlformats.org/officeDocument/2006/relationships/customXml" Target="../../customXml/item24.xml"/><Relationship Id="rId4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customXml" Target="../../customXml/item27.xml"/><Relationship Id="rId1" Type="http://schemas.openxmlformats.org/officeDocument/2006/relationships/customXml" Target="../../customXml/item26.xml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735C43-164B-4B11-A679-24E66B17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325037"/>
            <a:ext cx="9787525" cy="611152"/>
          </a:xfrm>
        </p:spPr>
        <p:txBody>
          <a:bodyPr/>
          <a:lstStyle/>
          <a:p>
            <a:r>
              <a:rPr lang="en-US" sz="3600" dirty="0"/>
              <a:t>Tips on Making a Presentation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EC53D2-A58C-4DF7-B808-BDA96C4A3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1200" y="5936189"/>
            <a:ext cx="4189429" cy="486000"/>
          </a:xfrm>
        </p:spPr>
        <p:txBody>
          <a:bodyPr/>
          <a:lstStyle/>
          <a:p>
            <a:r>
              <a:rPr lang="en-US" sz="2800" dirty="0">
                <a:latin typeface="72 Condensed" panose="020B0506030000000003" pitchFamily="34" charset="0"/>
                <a:cs typeface="72 Condensed" panose="020B0506030000000003" pitchFamily="34" charset="0"/>
              </a:rPr>
              <a:t>Bhanu Chander V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145916-9A26-478E-B2DF-2CA2CB8B70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17</a:t>
            </a:r>
            <a:r>
              <a:rPr lang="en-US" baseline="30000" dirty="0"/>
              <a:t>th</a:t>
            </a:r>
            <a:r>
              <a:rPr lang="en-US" dirty="0"/>
              <a:t> Nov 2023</a:t>
            </a: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5A999ABD-4182-4EAA-9866-43919EEDFE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/>
        <p:txBody>
          <a:bodyPr/>
          <a:lstStyle/>
          <a:p>
            <a:fld id="{22CA9B3B-16D5-4344-BB51-16723E796544}" type="datetime4">
              <a:rPr lang="en-US" smtClean="0"/>
              <a:t>November 7, 2023</a:t>
            </a:fld>
            <a:endParaRPr lang="en-US"/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069C5505-4342-4832-B0E2-4EFF848EB0D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8D7E77EC-3704-4BAF-B996-4583B85744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</a:t>
            </a:fld>
            <a:endParaRPr lang="en-US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86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37BD0F7-12DB-AE62-4485-EBE61900BD46}"/>
              </a:ext>
            </a:extLst>
          </p:cNvPr>
          <p:cNvSpPr txBox="1">
            <a:spLocks/>
          </p:cNvSpPr>
          <p:nvPr/>
        </p:nvSpPr>
        <p:spPr bwMode="gray">
          <a:xfrm>
            <a:off x="4502863" y="2928512"/>
            <a:ext cx="3469883" cy="5004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91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0" dirty="0">
                <a:solidFill>
                  <a:srgbClr val="0070C0"/>
                </a:solidFill>
                <a:latin typeface="Biome Light" panose="020B0502040204020203" pitchFamily="34" charset="0"/>
                <a:ea typeface="Calibri" panose="020F0502020204030204" pitchFamily="34" charset="0"/>
                <a:cs typeface="Biome Light" panose="020B0502040204020203" pitchFamily="34" charset="0"/>
              </a:rPr>
              <a:t>Sample demo </a:t>
            </a:r>
          </a:p>
        </p:txBody>
      </p:sp>
    </p:spTree>
    <p:extLst>
      <p:ext uri="{BB962C8B-B14F-4D97-AF65-F5344CB8AC3E}">
        <p14:creationId xmlns:p14="http://schemas.microsoft.com/office/powerpoint/2010/main" val="182702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5405F7F-5395-4199-A321-B9B5F4A343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381" r="9467" b="11905"/>
          <a:stretch/>
        </p:blipFill>
        <p:spPr>
          <a:xfrm>
            <a:off x="5155411" y="195972"/>
            <a:ext cx="7036589" cy="66620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71AE14-9CE3-4D68-BA66-BE1E1A1B4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000" y="1269000"/>
            <a:ext cx="4333971" cy="4320000"/>
          </a:xfrm>
        </p:spPr>
        <p:txBody>
          <a:bodyPr/>
          <a:lstStyle/>
          <a:p>
            <a:r>
              <a:rPr lang="en-US" sz="8000" b="1" dirty="0">
                <a:solidFill>
                  <a:schemeClr val="bg2"/>
                </a:solidFill>
              </a:rPr>
              <a:t>—</a:t>
            </a:r>
            <a:br>
              <a:rPr lang="en-US" sz="8000" b="1" dirty="0"/>
            </a:br>
            <a:r>
              <a:rPr lang="en-US" sz="8000" b="1" dirty="0"/>
              <a:t>Q&amp;A</a:t>
            </a:r>
            <a:br>
              <a:rPr lang="en-US" sz="8000" b="1" dirty="0"/>
            </a:br>
            <a:br>
              <a:rPr lang="en-US" sz="1400" b="0" dirty="0">
                <a:latin typeface="+mn-lt"/>
              </a:rPr>
            </a:br>
            <a:endParaRPr lang="en-US" sz="8000" b="0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7726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91758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F1A2-6886-6964-56FD-B77DAFA4F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3846164" cy="596946"/>
          </a:xfrm>
        </p:spPr>
        <p:txBody>
          <a:bodyPr/>
          <a:lstStyle/>
          <a:p>
            <a:r>
              <a:rPr lang="en-US" sz="2800" dirty="0"/>
              <a:t>Food for Thought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BEA2B8-E7CD-D9A9-D390-29547A57A73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11881D9-25A8-4CE0-B1D2-8DB6F49E0AE2}" type="datetime4">
              <a:rPr lang="en-US" smtClean="0"/>
              <a:t>November 7, 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B44EC-FAD1-75EB-C160-AE671EA6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3B32B56-0FCA-B0D1-7C46-55E246374BA1}"/>
              </a:ext>
            </a:extLst>
          </p:cNvPr>
          <p:cNvSpPr txBox="1">
            <a:spLocks/>
          </p:cNvSpPr>
          <p:nvPr/>
        </p:nvSpPr>
        <p:spPr bwMode="gray">
          <a:xfrm>
            <a:off x="1204781" y="2253856"/>
            <a:ext cx="9850210" cy="90566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91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work/presentation doesn’t necessarily showcase your efforts, your skills or your solution complexity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4FA7A98-5934-DC1B-2F1C-7E3D65D1B09C}"/>
              </a:ext>
            </a:extLst>
          </p:cNvPr>
          <p:cNvSpPr txBox="1">
            <a:spLocks/>
          </p:cNvSpPr>
          <p:nvPr/>
        </p:nvSpPr>
        <p:spPr bwMode="gray">
          <a:xfrm>
            <a:off x="1304818" y="3414258"/>
            <a:ext cx="9575515" cy="18814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algn="l" defTabSz="914491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work/presentation should only </a:t>
            </a:r>
            <a:r>
              <a:rPr lang="en-US" u="sng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a solution to the problem </a:t>
            </a:r>
            <a:r>
              <a:rPr lang="en-US" b="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  </a:t>
            </a:r>
            <a:r>
              <a:rPr lang="en-US" u="sng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it can benefit customers/user</a:t>
            </a:r>
          </a:p>
          <a:p>
            <a:pPr marL="457200" indent="-457200" algn="ctr">
              <a:buAutoNum type="arabicPeriod"/>
            </a:pPr>
            <a:r>
              <a:rPr lang="en-US" b="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 proposition (VPs)</a:t>
            </a:r>
          </a:p>
          <a:p>
            <a:pPr marL="457200" indent="-457200" algn="ctr">
              <a:buFontTx/>
              <a:buAutoNum type="arabicPeriod"/>
            </a:pPr>
            <a:r>
              <a:rPr lang="en-US" b="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Delighters</a:t>
            </a:r>
          </a:p>
          <a:p>
            <a:pPr marL="457200" indent="-457200" algn="ctr">
              <a:buAutoNum type="arabicPeriod"/>
            </a:pPr>
            <a:r>
              <a:rPr lang="en-US" b="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Use case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1CCD51A-9B24-9642-5F35-92A5DB3D4F92}"/>
              </a:ext>
            </a:extLst>
          </p:cNvPr>
          <p:cNvSpPr txBox="1">
            <a:spLocks/>
          </p:cNvSpPr>
          <p:nvPr/>
        </p:nvSpPr>
        <p:spPr bwMode="gray">
          <a:xfrm>
            <a:off x="4626795" y="5581257"/>
            <a:ext cx="2931560" cy="5229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91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FF00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Be user-centric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351E5B-319F-97A6-4CD9-E7DA06FD7F01}"/>
              </a:ext>
            </a:extLst>
          </p:cNvPr>
          <p:cNvSpPr txBox="1">
            <a:spLocks/>
          </p:cNvSpPr>
          <p:nvPr/>
        </p:nvSpPr>
        <p:spPr bwMode="gray">
          <a:xfrm>
            <a:off x="2688046" y="1542880"/>
            <a:ext cx="6534364" cy="5681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91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0" dirty="0"/>
              <a:t>Why presentation? What is to be shown?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15907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  <p:bldP spid="5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1FD42B4-CD4F-2996-8590-1AA09BAC4145}"/>
              </a:ext>
            </a:extLst>
          </p:cNvPr>
          <p:cNvSpPr/>
          <p:nvPr/>
        </p:nvSpPr>
        <p:spPr bwMode="gray">
          <a:xfrm>
            <a:off x="3356357" y="4212404"/>
            <a:ext cx="5522191" cy="21048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7F1A2-6886-6964-56FD-B77DAFA4F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199"/>
            <a:ext cx="6790362" cy="543813"/>
          </a:xfrm>
        </p:spPr>
        <p:txBody>
          <a:bodyPr/>
          <a:lstStyle/>
          <a:p>
            <a:r>
              <a:rPr lang="en-US" sz="2800" dirty="0"/>
              <a:t>Tips page -1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BEA2B8-E7CD-D9A9-D390-29547A57A73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11881D9-25A8-4CE0-B1D2-8DB6F49E0AE2}" type="datetime4">
              <a:rPr lang="en-US" smtClean="0"/>
              <a:t>November 7, 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B44EC-FAD1-75EB-C160-AE671EA6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3B32B56-0FCA-B0D1-7C46-55E246374BA1}"/>
              </a:ext>
            </a:extLst>
          </p:cNvPr>
          <p:cNvSpPr txBox="1">
            <a:spLocks/>
          </p:cNvSpPr>
          <p:nvPr/>
        </p:nvSpPr>
        <p:spPr bwMode="gray">
          <a:xfrm>
            <a:off x="377434" y="1349849"/>
            <a:ext cx="5260274" cy="5676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91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0" dirty="0">
                <a:solidFill>
                  <a:srgbClr val="0070C0"/>
                </a:solidFill>
              </a:rPr>
              <a:t>What Users or Customers are interested in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8E2E5-8470-5F02-17B4-60721CB7BC7E}"/>
              </a:ext>
            </a:extLst>
          </p:cNvPr>
          <p:cNvSpPr txBox="1"/>
          <p:nvPr/>
        </p:nvSpPr>
        <p:spPr bwMode="gray">
          <a:xfrm>
            <a:off x="627166" y="2106639"/>
            <a:ext cx="5260274" cy="1514794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the solution solve my problem?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there cost benefits?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there less risks?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other benefits I get with same investment?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FEA0247-6F64-08DB-3EB5-625B537E36FE}"/>
              </a:ext>
            </a:extLst>
          </p:cNvPr>
          <p:cNvSpPr txBox="1">
            <a:spLocks/>
          </p:cNvSpPr>
          <p:nvPr/>
        </p:nvSpPr>
        <p:spPr bwMode="gray">
          <a:xfrm>
            <a:off x="6667386" y="1370067"/>
            <a:ext cx="4781361" cy="36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91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solidFill>
                  <a:srgbClr val="0070C0"/>
                </a:solidFill>
              </a:rPr>
              <a:t>What Leaders are interested in ?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C118110-C844-1A6D-1CCD-48C87912EF2A}"/>
              </a:ext>
            </a:extLst>
          </p:cNvPr>
          <p:cNvSpPr txBox="1">
            <a:spLocks/>
          </p:cNvSpPr>
          <p:nvPr/>
        </p:nvSpPr>
        <p:spPr bwMode="gray">
          <a:xfrm>
            <a:off x="3579431" y="4401538"/>
            <a:ext cx="5256342" cy="44985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91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solidFill>
                  <a:srgbClr val="0070C0"/>
                </a:solidFill>
              </a:rPr>
              <a:t>What people are not interested in 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E7CE2C-647B-53E7-ED3B-CC6BDD93F07C}"/>
              </a:ext>
            </a:extLst>
          </p:cNvPr>
          <p:cNvSpPr txBox="1"/>
          <p:nvPr/>
        </p:nvSpPr>
        <p:spPr bwMode="gray">
          <a:xfrm>
            <a:off x="4075671" y="4830582"/>
            <a:ext cx="4351014" cy="146731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technical the solution is?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Complex it is?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it more Futuristic?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58742C-BB3D-2E88-399D-ECEAC04A7B26}"/>
              </a:ext>
            </a:extLst>
          </p:cNvPr>
          <p:cNvSpPr txBox="1"/>
          <p:nvPr/>
        </p:nvSpPr>
        <p:spPr bwMode="gray">
          <a:xfrm>
            <a:off x="6086794" y="1789433"/>
            <a:ext cx="5759739" cy="2396494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the proposed solution meet customer problems?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the customer be happy/satisfied with offering?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the solution attract more market?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this increase revenue or reduce cost?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78A2D5-6D56-A1DE-AE16-924716CFBDF0}"/>
              </a:ext>
            </a:extLst>
          </p:cNvPr>
          <p:cNvSpPr/>
          <p:nvPr/>
        </p:nvSpPr>
        <p:spPr bwMode="gray">
          <a:xfrm>
            <a:off x="345467" y="1239093"/>
            <a:ext cx="5507924" cy="297331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72716C-8CF9-1455-EE33-80492FCD6DA8}"/>
              </a:ext>
            </a:extLst>
          </p:cNvPr>
          <p:cNvSpPr/>
          <p:nvPr/>
        </p:nvSpPr>
        <p:spPr bwMode="gray">
          <a:xfrm>
            <a:off x="5853392" y="1243173"/>
            <a:ext cx="6050314" cy="297331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Arrow: Left 2">
            <a:hlinkClick r:id="rId4" action="ppaction://hlinksldjump"/>
            <a:extLst>
              <a:ext uri="{FF2B5EF4-FFF2-40B4-BE49-F238E27FC236}">
                <a16:creationId xmlns:a16="http://schemas.microsoft.com/office/drawing/2014/main" id="{992D5EB9-21A3-3F63-A66B-346A011A57D9}"/>
              </a:ext>
            </a:extLst>
          </p:cNvPr>
          <p:cNvSpPr/>
          <p:nvPr/>
        </p:nvSpPr>
        <p:spPr bwMode="gray">
          <a:xfrm rot="10800000">
            <a:off x="11352944" y="5946274"/>
            <a:ext cx="595901" cy="351627"/>
          </a:xfrm>
          <a:prstGeom prst="leftArrow">
            <a:avLst/>
          </a:prstGeom>
          <a:solidFill>
            <a:schemeClr val="tx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9B096C-8EA8-0839-425D-F055AFC3864D}"/>
              </a:ext>
            </a:extLst>
          </p:cNvPr>
          <p:cNvSpPr txBox="1">
            <a:spLocks/>
          </p:cNvSpPr>
          <p:nvPr/>
        </p:nvSpPr>
        <p:spPr bwMode="gray">
          <a:xfrm>
            <a:off x="9058066" y="199106"/>
            <a:ext cx="3011769" cy="36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91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0" u="sng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b="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Buying a car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35751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/>
      <p:bldP spid="14" grpId="0"/>
      <p:bldP spid="18" grpId="0"/>
      <p:bldP spid="19" grpId="0"/>
      <p:bldP spid="20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735C43-164B-4B11-A679-24E66B17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325037"/>
            <a:ext cx="5236843" cy="486000"/>
          </a:xfrm>
        </p:spPr>
        <p:txBody>
          <a:bodyPr/>
          <a:lstStyle/>
          <a:p>
            <a:r>
              <a:rPr lang="en-US" sz="3600" dirty="0"/>
              <a:t>Project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EC53D2-A58C-4DF7-B808-BDA96C4A3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1200" y="5936189"/>
            <a:ext cx="4189429" cy="486000"/>
          </a:xfrm>
        </p:spPr>
        <p:txBody>
          <a:bodyPr/>
          <a:lstStyle/>
          <a:p>
            <a:r>
              <a:rPr lang="en-US" sz="2800" dirty="0">
                <a:latin typeface="72 Condensed" panose="020B0506030000000003" pitchFamily="34" charset="0"/>
                <a:cs typeface="72 Condensed" panose="020B0506030000000003" pitchFamily="34" charset="0"/>
              </a:rPr>
              <a:t>Team members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145916-9A26-478E-B2DF-2CA2CB8B70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5A999ABD-4182-4EAA-9866-43919EEDFE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/>
        <p:txBody>
          <a:bodyPr/>
          <a:lstStyle/>
          <a:p>
            <a:fld id="{22CA9B3B-16D5-4344-BB51-16723E796544}" type="datetime4">
              <a:rPr lang="en-US" smtClean="0"/>
              <a:t>November 7, 2023</a:t>
            </a:fld>
            <a:endParaRPr lang="en-US"/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069C5505-4342-4832-B0E2-4EFF848EB0D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8D7E77EC-3704-4BAF-B996-4583B85744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02972F-04A3-8904-4D06-7C1CF022A9AB}"/>
              </a:ext>
            </a:extLst>
          </p:cNvPr>
          <p:cNvSpPr txBox="1"/>
          <p:nvPr/>
        </p:nvSpPr>
        <p:spPr bwMode="gray">
          <a:xfrm>
            <a:off x="3513762" y="5416079"/>
            <a:ext cx="8239874" cy="486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2400" dirty="0">
                <a:solidFill>
                  <a:schemeClr val="accent1">
                    <a:lumMod val="50000"/>
                    <a:lumOff val="50000"/>
                  </a:schemeClr>
                </a:solidFill>
                <a:latin typeface="Aptos Narrow" panose="020B0004020202020204" pitchFamily="34" charset="0"/>
              </a:rPr>
              <a:t>(give a unique identification like Fiber, ChatGPT, with a description)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1868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F1A2-6886-6964-56FD-B77DAFA4F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003" y="1112441"/>
            <a:ext cx="3799011" cy="367200"/>
          </a:xfrm>
        </p:spPr>
        <p:txBody>
          <a:bodyPr/>
          <a:lstStyle/>
          <a:p>
            <a:r>
              <a:rPr lang="en-US" sz="2800" dirty="0">
                <a:latin typeface="72 Condensed" panose="020B0506030000000003" pitchFamily="34" charset="0"/>
                <a:cs typeface="72 Condensed" panose="020B0506030000000003" pitchFamily="34" charset="0"/>
              </a:rPr>
              <a:t>1. Pains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BEA2B8-E7CD-D9A9-D390-29547A57A73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11881D9-25A8-4CE0-B1D2-8DB6F49E0AE2}" type="datetime4">
              <a:rPr lang="en-US" smtClean="0"/>
              <a:t>November 7, 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B44EC-FAD1-75EB-C160-AE671EA6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84F16-61A2-945D-A8D4-E86A4379B2AB}"/>
              </a:ext>
            </a:extLst>
          </p:cNvPr>
          <p:cNvSpPr txBox="1"/>
          <p:nvPr/>
        </p:nvSpPr>
        <p:spPr bwMode="gray">
          <a:xfrm>
            <a:off x="1572042" y="1459093"/>
            <a:ext cx="4643823" cy="504367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Existing Solution/process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DBF97B-7DAC-FE17-448A-9930FAE82306}"/>
              </a:ext>
            </a:extLst>
          </p:cNvPr>
          <p:cNvSpPr txBox="1"/>
          <p:nvPr/>
        </p:nvSpPr>
        <p:spPr bwMode="gray">
          <a:xfrm>
            <a:off x="1572039" y="1826293"/>
            <a:ext cx="6780851" cy="48381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Problems with existing Solution/process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27B4C-3540-5E87-9EB6-8E0384EC479C}"/>
              </a:ext>
            </a:extLst>
          </p:cNvPr>
          <p:cNvSpPr txBox="1"/>
          <p:nvPr/>
        </p:nvSpPr>
        <p:spPr bwMode="gray">
          <a:xfrm>
            <a:off x="1572039" y="2196145"/>
            <a:ext cx="6780851" cy="46061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Pain areas to customers/users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120E449-AC01-2B66-B861-D3A219CB6C53}"/>
              </a:ext>
            </a:extLst>
          </p:cNvPr>
          <p:cNvSpPr txBox="1">
            <a:spLocks/>
          </p:cNvSpPr>
          <p:nvPr/>
        </p:nvSpPr>
        <p:spPr bwMode="gray">
          <a:xfrm>
            <a:off x="886003" y="3109638"/>
            <a:ext cx="8309368" cy="62367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91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72 Condensed" panose="020B0506030000000003" pitchFamily="34" charset="0"/>
                <a:cs typeface="72 Condensed" panose="020B0506030000000003" pitchFamily="34" charset="0"/>
              </a:rPr>
              <a:t>2. Scope or opportunity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DD5756-0807-2ABB-EFFB-CCB4B950793D}"/>
              </a:ext>
            </a:extLst>
          </p:cNvPr>
          <p:cNvSpPr txBox="1"/>
          <p:nvPr/>
        </p:nvSpPr>
        <p:spPr bwMode="gray">
          <a:xfrm>
            <a:off x="1498408" y="3598114"/>
            <a:ext cx="9012054" cy="562591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on identified Gaps what could be our opportunity for further development?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3B6A9-7772-00F2-E893-4D57130834EC}"/>
              </a:ext>
            </a:extLst>
          </p:cNvPr>
          <p:cNvSpPr txBox="1"/>
          <p:nvPr/>
        </p:nvSpPr>
        <p:spPr bwMode="gray">
          <a:xfrm>
            <a:off x="1488134" y="4354140"/>
            <a:ext cx="6780851" cy="466793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scope of work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71AFF1-F0B4-8B2F-2D6E-C2A95476798F}"/>
              </a:ext>
            </a:extLst>
          </p:cNvPr>
          <p:cNvSpPr txBox="1"/>
          <p:nvPr/>
        </p:nvSpPr>
        <p:spPr bwMode="gray">
          <a:xfrm>
            <a:off x="1570328" y="2556186"/>
            <a:ext cx="6780851" cy="432176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Identified Gaps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CEE1945-4E98-90C2-013B-69FA9EC33C38}"/>
              </a:ext>
            </a:extLst>
          </p:cNvPr>
          <p:cNvSpPr txBox="1">
            <a:spLocks/>
          </p:cNvSpPr>
          <p:nvPr/>
        </p:nvSpPr>
        <p:spPr bwMode="gray">
          <a:xfrm>
            <a:off x="875729" y="4912961"/>
            <a:ext cx="8910646" cy="36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91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72 Condensed" panose="020B0506030000000003" pitchFamily="34" charset="0"/>
                <a:cs typeface="72 Condensed" panose="020B0506030000000003" pitchFamily="34" charset="0"/>
              </a:rPr>
              <a:t>3. Define Problem Statement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2B8955-88CE-AECA-F5C8-6CE7171E8689}"/>
              </a:ext>
            </a:extLst>
          </p:cNvPr>
          <p:cNvSpPr txBox="1"/>
          <p:nvPr/>
        </p:nvSpPr>
        <p:spPr bwMode="gray">
          <a:xfrm>
            <a:off x="1488134" y="5336507"/>
            <a:ext cx="8612584" cy="562591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on Identified scope define the problem statement and what you want to target as first phase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F4BD87-045D-DAFF-3D21-42DD64003747}"/>
              </a:ext>
            </a:extLst>
          </p:cNvPr>
          <p:cNvSpPr/>
          <p:nvPr/>
        </p:nvSpPr>
        <p:spPr bwMode="gray">
          <a:xfrm>
            <a:off x="1124612" y="231035"/>
            <a:ext cx="643397" cy="502324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rgbClr val="FFFF00"/>
                </a:solidFill>
              </a:rPr>
              <a:t>Pain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53B584-74E9-7E85-66D1-9351D0BD4AE8}"/>
              </a:ext>
            </a:extLst>
          </p:cNvPr>
          <p:cNvSpPr/>
          <p:nvPr/>
        </p:nvSpPr>
        <p:spPr bwMode="gray">
          <a:xfrm>
            <a:off x="2164722" y="248884"/>
            <a:ext cx="761139" cy="502324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rgbClr val="FFFF00"/>
                </a:solidFill>
              </a:rPr>
              <a:t>Gaps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226C38-0496-E935-14AC-1BB80BC4E07E}"/>
              </a:ext>
            </a:extLst>
          </p:cNvPr>
          <p:cNvSpPr/>
          <p:nvPr/>
        </p:nvSpPr>
        <p:spPr bwMode="gray">
          <a:xfrm>
            <a:off x="3319206" y="258370"/>
            <a:ext cx="1119229" cy="471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rgbClr val="FFFF00"/>
                </a:solidFill>
              </a:rPr>
              <a:t>Problem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B7494E3-E275-474F-EFF2-C4AB7AC0CA22}"/>
              </a:ext>
            </a:extLst>
          </p:cNvPr>
          <p:cNvSpPr/>
          <p:nvPr/>
        </p:nvSpPr>
        <p:spPr bwMode="gray">
          <a:xfrm>
            <a:off x="1768009" y="368663"/>
            <a:ext cx="489182" cy="26995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AC4BDA4-4707-1E98-39A5-212316C6F938}"/>
              </a:ext>
            </a:extLst>
          </p:cNvPr>
          <p:cNvSpPr/>
          <p:nvPr/>
        </p:nvSpPr>
        <p:spPr bwMode="gray">
          <a:xfrm>
            <a:off x="2921136" y="385581"/>
            <a:ext cx="489182" cy="26995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2851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3" grpId="0" animBg="1"/>
      <p:bldP spid="5" grpId="0" animBg="1"/>
      <p:bldP spid="13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F1A2-6886-6964-56FD-B77DAFA4F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294" y="2445892"/>
            <a:ext cx="3799011" cy="367200"/>
          </a:xfrm>
        </p:spPr>
        <p:txBody>
          <a:bodyPr/>
          <a:lstStyle/>
          <a:p>
            <a:r>
              <a:rPr lang="en-US" sz="2800" dirty="0">
                <a:latin typeface="72 Condensed" panose="020B0506030000000003" pitchFamily="34" charset="0"/>
                <a:cs typeface="72 Condensed" panose="020B0506030000000003" pitchFamily="34" charset="0"/>
              </a:rPr>
              <a:t>5. Proposed Solution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BEA2B8-E7CD-D9A9-D390-29547A57A73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11881D9-25A8-4CE0-B1D2-8DB6F49E0AE2}" type="datetime4">
              <a:rPr lang="en-US" smtClean="0"/>
              <a:t>November 7, 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B44EC-FAD1-75EB-C160-AE671EA6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84F16-61A2-945D-A8D4-E86A4379B2AB}"/>
              </a:ext>
            </a:extLst>
          </p:cNvPr>
          <p:cNvSpPr txBox="1"/>
          <p:nvPr/>
        </p:nvSpPr>
        <p:spPr bwMode="gray">
          <a:xfrm>
            <a:off x="1695333" y="2901404"/>
            <a:ext cx="9431579" cy="504367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the defined Problem statement what solution you are proposing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DBF97B-7DAC-FE17-448A-9930FAE82306}"/>
              </a:ext>
            </a:extLst>
          </p:cNvPr>
          <p:cNvSpPr txBox="1"/>
          <p:nvPr/>
        </p:nvSpPr>
        <p:spPr bwMode="gray">
          <a:xfrm>
            <a:off x="1695330" y="3366578"/>
            <a:ext cx="6780851" cy="48381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elements of 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27B4C-3540-5E87-9EB6-8E0384EC479C}"/>
              </a:ext>
            </a:extLst>
          </p:cNvPr>
          <p:cNvSpPr txBox="1"/>
          <p:nvPr/>
        </p:nvSpPr>
        <p:spPr bwMode="gray">
          <a:xfrm>
            <a:off x="1695330" y="3812632"/>
            <a:ext cx="6780851" cy="46061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Architecture, process flow diagram, or mind map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1DF4CE2-1D63-1E08-CEAA-0280120A8454}"/>
              </a:ext>
            </a:extLst>
          </p:cNvPr>
          <p:cNvSpPr txBox="1">
            <a:spLocks/>
          </p:cNvSpPr>
          <p:nvPr/>
        </p:nvSpPr>
        <p:spPr bwMode="gray">
          <a:xfrm>
            <a:off x="1009294" y="933851"/>
            <a:ext cx="7877852" cy="4606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91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72 Condensed" panose="020B0506030000000003" pitchFamily="34" charset="0"/>
                <a:cs typeface="72 Condensed" panose="020B0506030000000003" pitchFamily="34" charset="0"/>
              </a:rPr>
              <a:t>4. Research (if new proposal)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81CDC-7539-F385-5666-11A24ECE1FCF}"/>
              </a:ext>
            </a:extLst>
          </p:cNvPr>
          <p:cNvSpPr txBox="1"/>
          <p:nvPr/>
        </p:nvSpPr>
        <p:spPr bwMode="gray">
          <a:xfrm>
            <a:off x="1621699" y="1422328"/>
            <a:ext cx="5940081" cy="318794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 Research if needed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E29AC4-5911-30C0-41A8-C9FE564D108D}"/>
              </a:ext>
            </a:extLst>
          </p:cNvPr>
          <p:cNvSpPr txBox="1"/>
          <p:nvPr/>
        </p:nvSpPr>
        <p:spPr bwMode="gray">
          <a:xfrm>
            <a:off x="1621699" y="1838931"/>
            <a:ext cx="8397317" cy="427464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Literature study for existing solution and state-of-the-art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122EE4-F0EB-B4C2-C054-47095FEA2FF4}"/>
              </a:ext>
            </a:extLst>
          </p:cNvPr>
          <p:cNvSpPr txBox="1"/>
          <p:nvPr/>
        </p:nvSpPr>
        <p:spPr bwMode="gray">
          <a:xfrm>
            <a:off x="1695329" y="4277453"/>
            <a:ext cx="8418111" cy="46061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Preliminary Evaluation (if any done to justify your solution)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42723E-D9A2-522C-5A75-14F9B84D67F0}"/>
              </a:ext>
            </a:extLst>
          </p:cNvPr>
          <p:cNvSpPr txBox="1"/>
          <p:nvPr/>
        </p:nvSpPr>
        <p:spPr bwMode="gray">
          <a:xfrm>
            <a:off x="1695329" y="5435384"/>
            <a:ext cx="6780852" cy="546138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Benefits/advantages, delighters, business use-case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D543974-8EF5-F99E-FF1D-3B7C6AA8B9F8}"/>
              </a:ext>
            </a:extLst>
          </p:cNvPr>
          <p:cNvSpPr txBox="1">
            <a:spLocks/>
          </p:cNvSpPr>
          <p:nvPr/>
        </p:nvSpPr>
        <p:spPr bwMode="gray">
          <a:xfrm>
            <a:off x="1009294" y="4944217"/>
            <a:ext cx="4251075" cy="4606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91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72 Condensed" panose="020B0506030000000003" pitchFamily="34" charset="0"/>
                <a:cs typeface="72 Condensed" panose="020B0506030000000003" pitchFamily="34" charset="0"/>
              </a:rPr>
              <a:t>6. Solution Benefits and Risks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4A5E27-CD61-3ED2-4590-C852608AD812}"/>
              </a:ext>
            </a:extLst>
          </p:cNvPr>
          <p:cNvSpPr txBox="1"/>
          <p:nvPr/>
        </p:nvSpPr>
        <p:spPr bwMode="gray">
          <a:xfrm>
            <a:off x="1695328" y="5880110"/>
            <a:ext cx="8418111" cy="46061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Risks identified and planned mitigation steps</a:t>
            </a:r>
          </a:p>
        </p:txBody>
      </p:sp>
      <p:sp>
        <p:nvSpPr>
          <p:cNvPr id="19" name="Arrow: Right 18">
            <a:hlinkClick r:id="rId4" action="ppaction://hlinksldjump"/>
            <a:extLst>
              <a:ext uri="{FF2B5EF4-FFF2-40B4-BE49-F238E27FC236}">
                <a16:creationId xmlns:a16="http://schemas.microsoft.com/office/drawing/2014/main" id="{7D747190-5F16-5E68-CD89-173A2443F1BE}"/>
              </a:ext>
            </a:extLst>
          </p:cNvPr>
          <p:cNvSpPr/>
          <p:nvPr/>
        </p:nvSpPr>
        <p:spPr bwMode="gray">
          <a:xfrm>
            <a:off x="11356750" y="5888056"/>
            <a:ext cx="575260" cy="44472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319E24-C005-4F69-7A92-AA4B7B864C7B}"/>
              </a:ext>
            </a:extLst>
          </p:cNvPr>
          <p:cNvSpPr/>
          <p:nvPr/>
        </p:nvSpPr>
        <p:spPr bwMode="gray">
          <a:xfrm>
            <a:off x="1107931" y="232137"/>
            <a:ext cx="643397" cy="502324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rgbClr val="FFFF00"/>
                </a:solidFill>
              </a:rPr>
              <a:t>Pain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4C9B6D-9282-63B8-5242-C07150214A7F}"/>
              </a:ext>
            </a:extLst>
          </p:cNvPr>
          <p:cNvSpPr/>
          <p:nvPr/>
        </p:nvSpPr>
        <p:spPr bwMode="gray">
          <a:xfrm>
            <a:off x="2148041" y="249986"/>
            <a:ext cx="761139" cy="502324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rgbClr val="FFFF00"/>
                </a:solidFill>
              </a:rPr>
              <a:t>Gaps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130F57-2B4E-92D3-F512-E95540F3CA4D}"/>
              </a:ext>
            </a:extLst>
          </p:cNvPr>
          <p:cNvSpPr/>
          <p:nvPr/>
        </p:nvSpPr>
        <p:spPr bwMode="gray">
          <a:xfrm>
            <a:off x="3302525" y="259472"/>
            <a:ext cx="1119229" cy="471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rgbClr val="FFFF00"/>
                </a:solidFill>
              </a:rPr>
              <a:t>Problem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EB7DF24-8BDD-B0E3-EDC6-55229112FB47}"/>
              </a:ext>
            </a:extLst>
          </p:cNvPr>
          <p:cNvSpPr/>
          <p:nvPr/>
        </p:nvSpPr>
        <p:spPr bwMode="gray">
          <a:xfrm>
            <a:off x="1751328" y="369765"/>
            <a:ext cx="489182" cy="26995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52F42DC-3365-90F1-6FCC-E1592C48B119}"/>
              </a:ext>
            </a:extLst>
          </p:cNvPr>
          <p:cNvSpPr/>
          <p:nvPr/>
        </p:nvSpPr>
        <p:spPr bwMode="gray">
          <a:xfrm>
            <a:off x="2904455" y="386683"/>
            <a:ext cx="489182" cy="26995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351CBA-9C6F-A035-7248-595F05909755}"/>
              </a:ext>
            </a:extLst>
          </p:cNvPr>
          <p:cNvSpPr/>
          <p:nvPr/>
        </p:nvSpPr>
        <p:spPr bwMode="gray">
          <a:xfrm>
            <a:off x="4835054" y="267032"/>
            <a:ext cx="1119229" cy="471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rgbClr val="FFFF00"/>
                </a:solidFill>
              </a:rPr>
              <a:t>Research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2C9CB62-A9F9-1BD8-2D89-8AB5DDBB2C88}"/>
              </a:ext>
            </a:extLst>
          </p:cNvPr>
          <p:cNvSpPr/>
          <p:nvPr/>
        </p:nvSpPr>
        <p:spPr bwMode="gray">
          <a:xfrm>
            <a:off x="4385614" y="373695"/>
            <a:ext cx="489182" cy="26995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A04002-7FA8-C3C8-A35F-7FB202DE7C4D}"/>
              </a:ext>
            </a:extLst>
          </p:cNvPr>
          <p:cNvSpPr/>
          <p:nvPr/>
        </p:nvSpPr>
        <p:spPr bwMode="gray">
          <a:xfrm>
            <a:off x="6384037" y="253509"/>
            <a:ext cx="1119229" cy="471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rgbClr val="FFFF00"/>
                </a:solidFill>
              </a:rPr>
              <a:t>Proposal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E66A7C9-F128-7AE9-3889-9959BC7E27F7}"/>
              </a:ext>
            </a:extLst>
          </p:cNvPr>
          <p:cNvSpPr/>
          <p:nvPr/>
        </p:nvSpPr>
        <p:spPr bwMode="gray">
          <a:xfrm>
            <a:off x="5934597" y="360172"/>
            <a:ext cx="489182" cy="26995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EBDB39-D3AC-787B-3018-C01C156923F9}"/>
              </a:ext>
            </a:extLst>
          </p:cNvPr>
          <p:cNvSpPr/>
          <p:nvPr/>
        </p:nvSpPr>
        <p:spPr bwMode="gray">
          <a:xfrm>
            <a:off x="7916566" y="253509"/>
            <a:ext cx="1119229" cy="471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rgbClr val="FFFF00"/>
                </a:solidFill>
              </a:rPr>
              <a:t>Benefits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6C49031-419D-4C54-A11B-EDE801CA1172}"/>
              </a:ext>
            </a:extLst>
          </p:cNvPr>
          <p:cNvSpPr/>
          <p:nvPr/>
        </p:nvSpPr>
        <p:spPr bwMode="gray">
          <a:xfrm>
            <a:off x="7467126" y="360172"/>
            <a:ext cx="489182" cy="26995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19425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9" grpId="0"/>
      <p:bldP spid="3" grpId="0"/>
      <p:bldP spid="5" grpId="0"/>
      <p:bldP spid="13" grpId="0"/>
      <p:bldP spid="17" grpId="0"/>
      <p:bldP spid="18" grpId="0"/>
      <p:bldP spid="15" grpId="0"/>
      <p:bldP spid="16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F1A2-6886-6964-56FD-B77DAFA4F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389" y="4059344"/>
            <a:ext cx="3799011" cy="367200"/>
          </a:xfrm>
        </p:spPr>
        <p:txBody>
          <a:bodyPr/>
          <a:lstStyle/>
          <a:p>
            <a:r>
              <a:rPr lang="en-US" sz="2800" dirty="0">
                <a:latin typeface="72 Condensed" panose="020B0506030000000003" pitchFamily="34" charset="0"/>
                <a:cs typeface="72 Condensed" panose="020B0506030000000003" pitchFamily="34" charset="0"/>
              </a:rPr>
              <a:t>9. Q&amp;A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BEA2B8-E7CD-D9A9-D390-29547A57A73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11881D9-25A8-4CE0-B1D2-8DB6F49E0AE2}" type="datetime4">
              <a:rPr lang="en-US" smtClean="0"/>
              <a:t>November 7, 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B44EC-FAD1-75EB-C160-AE671EA6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1DF4CE2-1D63-1E08-CEAA-0280120A8454}"/>
              </a:ext>
            </a:extLst>
          </p:cNvPr>
          <p:cNvSpPr txBox="1">
            <a:spLocks/>
          </p:cNvSpPr>
          <p:nvPr/>
        </p:nvSpPr>
        <p:spPr bwMode="gray">
          <a:xfrm>
            <a:off x="1050389" y="2485317"/>
            <a:ext cx="7877852" cy="4606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91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72 Condensed" panose="020B0506030000000003" pitchFamily="34" charset="0"/>
                <a:cs typeface="72 Condensed" panose="020B0506030000000003" pitchFamily="34" charset="0"/>
              </a:rPr>
              <a:t>8. Results and Next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81CDC-7539-F385-5666-11A24ECE1FCF}"/>
              </a:ext>
            </a:extLst>
          </p:cNvPr>
          <p:cNvSpPr txBox="1"/>
          <p:nvPr/>
        </p:nvSpPr>
        <p:spPr bwMode="gray">
          <a:xfrm>
            <a:off x="1662793" y="2987126"/>
            <a:ext cx="6597627" cy="379003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Outputs until today (plots, tables, metric etc. 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C39395-1E07-98EC-A6CD-DB0C0D90576B}"/>
              </a:ext>
            </a:extLst>
          </p:cNvPr>
          <p:cNvSpPr txBox="1"/>
          <p:nvPr/>
        </p:nvSpPr>
        <p:spPr bwMode="gray">
          <a:xfrm>
            <a:off x="1662793" y="3418254"/>
            <a:ext cx="7470931" cy="41304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steps. Planned activities for next one week/month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7918438-96A0-B429-8AD1-FB36E6D2EA0D}"/>
              </a:ext>
            </a:extLst>
          </p:cNvPr>
          <p:cNvSpPr txBox="1">
            <a:spLocks/>
          </p:cNvSpPr>
          <p:nvPr/>
        </p:nvSpPr>
        <p:spPr bwMode="gray">
          <a:xfrm>
            <a:off x="1050389" y="1000816"/>
            <a:ext cx="7877852" cy="4606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91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72 Condensed" panose="020B0506030000000003" pitchFamily="34" charset="0"/>
                <a:cs typeface="72 Condensed" panose="020B0506030000000003" pitchFamily="34" charset="0"/>
              </a:rPr>
              <a:t>7. Execution Plan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82B377-71F7-D175-8DC9-243ED20C0D21}"/>
              </a:ext>
            </a:extLst>
          </p:cNvPr>
          <p:cNvSpPr txBox="1"/>
          <p:nvPr/>
        </p:nvSpPr>
        <p:spPr bwMode="gray">
          <a:xfrm>
            <a:off x="1662794" y="1427037"/>
            <a:ext cx="8231219" cy="53642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Sprint Plan (weekly or monthly targets) for project lifecycle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4085F0-BD33-88D7-B62F-DBDE95092F58}"/>
              </a:ext>
            </a:extLst>
          </p:cNvPr>
          <p:cNvSpPr txBox="1"/>
          <p:nvPr/>
        </p:nvSpPr>
        <p:spPr bwMode="gray">
          <a:xfrm>
            <a:off x="1662794" y="1876909"/>
            <a:ext cx="6780851" cy="466793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much work completed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9ABF08C-3FA5-6EB3-4EA5-C3F3B206025E}"/>
              </a:ext>
            </a:extLst>
          </p:cNvPr>
          <p:cNvSpPr txBox="1">
            <a:spLocks/>
          </p:cNvSpPr>
          <p:nvPr/>
        </p:nvSpPr>
        <p:spPr bwMode="gray">
          <a:xfrm>
            <a:off x="905743" y="4636878"/>
            <a:ext cx="3799011" cy="36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91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72 Condensed" panose="020B0506030000000003" pitchFamily="34" charset="0"/>
                <a:cs typeface="72 Condensed" panose="020B0506030000000003" pitchFamily="34" charset="0"/>
              </a:rPr>
              <a:t>10. Backup slides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D4659E-44BB-AD60-09C7-6B1DCCAF7C4F}"/>
              </a:ext>
            </a:extLst>
          </p:cNvPr>
          <p:cNvSpPr/>
          <p:nvPr/>
        </p:nvSpPr>
        <p:spPr bwMode="gray">
          <a:xfrm>
            <a:off x="1107931" y="232137"/>
            <a:ext cx="643397" cy="502324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rgbClr val="FFFF00"/>
                </a:solidFill>
              </a:rPr>
              <a:t>Pain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0B0259-495A-DD94-856D-FB5ED5DBED2D}"/>
              </a:ext>
            </a:extLst>
          </p:cNvPr>
          <p:cNvSpPr/>
          <p:nvPr/>
        </p:nvSpPr>
        <p:spPr bwMode="gray">
          <a:xfrm>
            <a:off x="2148041" y="249986"/>
            <a:ext cx="761139" cy="502324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rgbClr val="FFFF00"/>
                </a:solidFill>
              </a:rPr>
              <a:t>Gaps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EBEF60-DD00-F5C0-E16B-E545C4FAE128}"/>
              </a:ext>
            </a:extLst>
          </p:cNvPr>
          <p:cNvSpPr/>
          <p:nvPr/>
        </p:nvSpPr>
        <p:spPr bwMode="gray">
          <a:xfrm>
            <a:off x="3302525" y="259472"/>
            <a:ext cx="1119229" cy="471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rgbClr val="FFFF00"/>
                </a:solidFill>
              </a:rPr>
              <a:t>Problem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BDA4EDA-C63C-7FAC-307B-ECF6B9FF57E2}"/>
              </a:ext>
            </a:extLst>
          </p:cNvPr>
          <p:cNvSpPr/>
          <p:nvPr/>
        </p:nvSpPr>
        <p:spPr bwMode="gray">
          <a:xfrm>
            <a:off x="1751328" y="369765"/>
            <a:ext cx="489182" cy="26995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FF45765-6A19-B5E4-FC11-F985BCFB3A5A}"/>
              </a:ext>
            </a:extLst>
          </p:cNvPr>
          <p:cNvSpPr/>
          <p:nvPr/>
        </p:nvSpPr>
        <p:spPr bwMode="gray">
          <a:xfrm>
            <a:off x="2904455" y="386683"/>
            <a:ext cx="489182" cy="26995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9C95DD-5043-1FAB-A9D8-5979AD45A51C}"/>
              </a:ext>
            </a:extLst>
          </p:cNvPr>
          <p:cNvSpPr/>
          <p:nvPr/>
        </p:nvSpPr>
        <p:spPr bwMode="gray">
          <a:xfrm>
            <a:off x="4835054" y="267032"/>
            <a:ext cx="1119229" cy="471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rgbClr val="FFFF00"/>
                </a:solidFill>
              </a:rPr>
              <a:t>Research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B7A6625-450D-5AB9-2279-5D5A39F6DDEC}"/>
              </a:ext>
            </a:extLst>
          </p:cNvPr>
          <p:cNvSpPr/>
          <p:nvPr/>
        </p:nvSpPr>
        <p:spPr bwMode="gray">
          <a:xfrm>
            <a:off x="4385614" y="373695"/>
            <a:ext cx="489182" cy="26995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A6583A-B8E9-EF2C-4CF3-C361992B6FF1}"/>
              </a:ext>
            </a:extLst>
          </p:cNvPr>
          <p:cNvSpPr/>
          <p:nvPr/>
        </p:nvSpPr>
        <p:spPr bwMode="gray">
          <a:xfrm>
            <a:off x="6384037" y="253509"/>
            <a:ext cx="1119229" cy="471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rgbClr val="FFFF00"/>
                </a:solidFill>
              </a:rPr>
              <a:t>Proposal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2B3242C-7945-D583-E8AE-5C9AE861D9E6}"/>
              </a:ext>
            </a:extLst>
          </p:cNvPr>
          <p:cNvSpPr/>
          <p:nvPr/>
        </p:nvSpPr>
        <p:spPr bwMode="gray">
          <a:xfrm>
            <a:off x="5934597" y="360172"/>
            <a:ext cx="489182" cy="26995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E6D16F-28AA-27F5-FC9D-662DA9BF6924}"/>
              </a:ext>
            </a:extLst>
          </p:cNvPr>
          <p:cNvSpPr/>
          <p:nvPr/>
        </p:nvSpPr>
        <p:spPr bwMode="gray">
          <a:xfrm>
            <a:off x="7916566" y="253509"/>
            <a:ext cx="1119229" cy="471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rgbClr val="FFFF00"/>
                </a:solidFill>
              </a:rPr>
              <a:t>Benefits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9BEC455-A4B1-5097-EF62-92AC3A077549}"/>
              </a:ext>
            </a:extLst>
          </p:cNvPr>
          <p:cNvSpPr/>
          <p:nvPr/>
        </p:nvSpPr>
        <p:spPr bwMode="gray">
          <a:xfrm>
            <a:off x="7467126" y="360172"/>
            <a:ext cx="489182" cy="26995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6F333F-6371-C45A-BEC5-95CED370236B}"/>
              </a:ext>
            </a:extLst>
          </p:cNvPr>
          <p:cNvSpPr/>
          <p:nvPr/>
        </p:nvSpPr>
        <p:spPr bwMode="gray">
          <a:xfrm>
            <a:off x="9449688" y="262955"/>
            <a:ext cx="630047" cy="462062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rgbClr val="FFFF00"/>
                </a:solidFill>
              </a:rPr>
              <a:t>Plan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AC25C71-87D4-E979-E8E0-263867C19FD9}"/>
              </a:ext>
            </a:extLst>
          </p:cNvPr>
          <p:cNvSpPr/>
          <p:nvPr/>
        </p:nvSpPr>
        <p:spPr bwMode="gray">
          <a:xfrm>
            <a:off x="9000248" y="369617"/>
            <a:ext cx="489182" cy="26995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F8A5A7-9AF4-D5C0-24F1-7B93AC3DF184}"/>
              </a:ext>
            </a:extLst>
          </p:cNvPr>
          <p:cNvSpPr/>
          <p:nvPr/>
        </p:nvSpPr>
        <p:spPr bwMode="gray">
          <a:xfrm>
            <a:off x="10504460" y="260527"/>
            <a:ext cx="931392" cy="470451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rgbClr val="FFFF00"/>
                </a:solidFill>
              </a:rPr>
              <a:t>Results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892A33D-3A0E-6DB3-D72B-C08FAF076930}"/>
              </a:ext>
            </a:extLst>
          </p:cNvPr>
          <p:cNvSpPr/>
          <p:nvPr/>
        </p:nvSpPr>
        <p:spPr bwMode="gray">
          <a:xfrm>
            <a:off x="10055020" y="367190"/>
            <a:ext cx="489182" cy="26995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B2CEBF-8C81-4A00-F80D-6BA95494F1C0}"/>
              </a:ext>
            </a:extLst>
          </p:cNvPr>
          <p:cNvSpPr/>
          <p:nvPr/>
        </p:nvSpPr>
        <p:spPr bwMode="gray">
          <a:xfrm>
            <a:off x="10529206" y="1076617"/>
            <a:ext cx="839922" cy="618632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rgbClr val="FFFF00"/>
                </a:solidFill>
              </a:rPr>
              <a:t>Next steps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231D38B-5DB2-43C0-5499-0724D6946A38}"/>
              </a:ext>
            </a:extLst>
          </p:cNvPr>
          <p:cNvSpPr/>
          <p:nvPr/>
        </p:nvSpPr>
        <p:spPr bwMode="gray">
          <a:xfrm rot="5400000">
            <a:off x="10717800" y="780161"/>
            <a:ext cx="489182" cy="26995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2653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14" grpId="0"/>
      <p:bldP spid="13" grpId="0"/>
      <p:bldP spid="15" grpId="0"/>
      <p:bldP spid="16" grpId="0"/>
      <p:bldP spid="17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F1A2-6886-6964-56FD-B77DAFA4F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199"/>
            <a:ext cx="6305906" cy="418409"/>
          </a:xfrm>
        </p:spPr>
        <p:txBody>
          <a:bodyPr/>
          <a:lstStyle/>
          <a:p>
            <a:r>
              <a:rPr lang="en-US" sz="2800" dirty="0"/>
              <a:t>Tips page -2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BEA2B8-E7CD-D9A9-D390-29547A57A73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11881D9-25A8-4CE0-B1D2-8DB6F49E0AE2}" type="datetime4">
              <a:rPr lang="en-US" smtClean="0"/>
              <a:t>November 7, 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B44EC-FAD1-75EB-C160-AE671EA6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3B32B56-0FCA-B0D1-7C46-55E246374BA1}"/>
              </a:ext>
            </a:extLst>
          </p:cNvPr>
          <p:cNvSpPr txBox="1">
            <a:spLocks/>
          </p:cNvSpPr>
          <p:nvPr/>
        </p:nvSpPr>
        <p:spPr bwMode="gray">
          <a:xfrm>
            <a:off x="1031697" y="1206136"/>
            <a:ext cx="10128606" cy="16422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91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Don’t do things like running code or showing how long your code is 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the end-result, screen shots or if app then just run the app as if an end user is running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Less words BUT more images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368090-E022-C487-93A3-136396B857EA}"/>
              </a:ext>
            </a:extLst>
          </p:cNvPr>
          <p:cNvSpPr txBox="1">
            <a:spLocks/>
          </p:cNvSpPr>
          <p:nvPr/>
        </p:nvSpPr>
        <p:spPr bwMode="gray">
          <a:xfrm>
            <a:off x="1031697" y="3408534"/>
            <a:ext cx="10423988" cy="234932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91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ts val="288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Dry run at least twice</a:t>
            </a:r>
          </a:p>
          <a:p>
            <a:pPr marL="342900" indent="-342900">
              <a:lnSpc>
                <a:spcPts val="288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 the depth of knowledge of the listener (based on that, customize your presentation)</a:t>
            </a:r>
          </a:p>
          <a:p>
            <a:pPr marL="342900" indent="-342900">
              <a:lnSpc>
                <a:spcPts val="288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Maintain a flow, don’t jump between slides</a:t>
            </a:r>
          </a:p>
          <a:p>
            <a:pPr marL="342900" indent="-342900">
              <a:lnSpc>
                <a:spcPts val="288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Highlight the takeaways (outcome of each slide)</a:t>
            </a:r>
          </a:p>
          <a:p>
            <a:pPr marL="342900" indent="-342900">
              <a:lnSpc>
                <a:spcPts val="288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it short!</a:t>
            </a:r>
          </a:p>
          <a:p>
            <a:pPr marL="342900" indent="-342900">
              <a:lnSpc>
                <a:spcPts val="288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Speak relevant to the slide shown</a:t>
            </a:r>
          </a:p>
          <a:p>
            <a:pPr marL="342900" indent="-342900">
              <a:lnSpc>
                <a:spcPts val="288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A645567-E3D9-FB2E-ACB7-3742F19ADCEB}"/>
              </a:ext>
            </a:extLst>
          </p:cNvPr>
          <p:cNvSpPr txBox="1">
            <a:spLocks/>
          </p:cNvSpPr>
          <p:nvPr/>
        </p:nvSpPr>
        <p:spPr bwMode="gray">
          <a:xfrm>
            <a:off x="1031697" y="2896016"/>
            <a:ext cx="2194389" cy="5004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91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solidFill>
                  <a:srgbClr val="0070C0"/>
                </a:solidFill>
              </a:rPr>
              <a:t>General Tips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20209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BEA2B8-E7CD-D9A9-D390-29547A57A73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-30823" y="7114854"/>
            <a:ext cx="0" cy="0"/>
          </a:xfrm>
        </p:spPr>
        <p:txBody>
          <a:bodyPr/>
          <a:lstStyle/>
          <a:p>
            <a:fld id="{E11881D9-25A8-4CE0-B1D2-8DB6F49E0AE2}" type="datetime4">
              <a:rPr lang="en-US" smtClean="0"/>
              <a:t>November 7, 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B44EC-FAD1-75EB-C160-AE671EA6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30823" y="7114854"/>
            <a:ext cx="0" cy="0"/>
          </a:xfrm>
        </p:spPr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E1FDDE-23B4-8798-0FF5-91B9068A9B2B}"/>
              </a:ext>
            </a:extLst>
          </p:cNvPr>
          <p:cNvSpPr txBox="1">
            <a:spLocks/>
          </p:cNvSpPr>
          <p:nvPr/>
        </p:nvSpPr>
        <p:spPr bwMode="gray">
          <a:xfrm>
            <a:off x="898132" y="1014342"/>
            <a:ext cx="7239000" cy="5004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91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solidFill>
                  <a:srgbClr val="0070C0"/>
                </a:solidFill>
              </a:rPr>
              <a:t>No need to show all your experiments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BFF3B5E-ADF6-41B6-C1B5-D25A9B08D61F}"/>
              </a:ext>
            </a:extLst>
          </p:cNvPr>
          <p:cNvSpPr txBox="1">
            <a:spLocks/>
          </p:cNvSpPr>
          <p:nvPr/>
        </p:nvSpPr>
        <p:spPr bwMode="gray">
          <a:xfrm>
            <a:off x="1256872" y="1614655"/>
            <a:ext cx="10325527" cy="221760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91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customer </a:t>
            </a:r>
            <a:r>
              <a:rPr lang="en-US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only the process, end-result, and benefits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Leader </a:t>
            </a:r>
            <a:r>
              <a:rPr lang="en-US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process, end-result, customer benefits , and business use-case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immediate manager </a:t>
            </a:r>
            <a:r>
              <a:rPr lang="en-US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Everything above, including your experiments (as needed)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75852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BB Master">
  <a:themeElements>
    <a:clrScheme name="Custom 3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262626"/>
      </a:accent1>
      <a:accent2>
        <a:srgbClr val="6E6E6E"/>
      </a:accent2>
      <a:accent3>
        <a:srgbClr val="A9A9A9"/>
      </a:accent3>
      <a:accent4>
        <a:srgbClr val="D2D2D2"/>
      </a:accent4>
      <a:accent5>
        <a:srgbClr val="F0F0F0"/>
      </a:accent5>
      <a:accent6>
        <a:srgbClr val="FAFAFA"/>
      </a:accent6>
      <a:hlink>
        <a:srgbClr val="D90000"/>
      </a:hlink>
      <a:folHlink>
        <a:srgbClr val="FF000F"/>
      </a:folHlink>
    </a:clrScheme>
    <a:fontScheme name="ABBvoice">
      <a:majorFont>
        <a:latin typeface="ABBvoice"/>
        <a:ea typeface="ABBvoice"/>
        <a:cs typeface="ABBvoice"/>
      </a:majorFont>
      <a:minorFont>
        <a:latin typeface="ABBvoice"/>
        <a:ea typeface="ABBvoice"/>
        <a:cs typeface="ABBvo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4"/>
        </a:solidFill>
        <a:ln w="12700">
          <a:solidFill>
            <a:schemeClr val="accent4"/>
          </a:solidFill>
        </a:ln>
      </a:spPr>
      <a:bodyPr rtlCol="0" anchor="ctr"/>
      <a:lstStyle>
        <a:defPPr algn="ctr">
          <a:spcBef>
            <a:spcPts val="600"/>
          </a:spcBef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algn="l">
          <a:spcBef>
            <a:spcPts val="600"/>
          </a:spcBef>
          <a:defRPr sz="1400" dirty="0" smtClean="0"/>
        </a:defPPr>
      </a:lstStyle>
    </a:txDef>
  </a:objectDefaults>
  <a:extraClrSchemeLst/>
  <a:custClrLst>
    <a:custClr name="Blue">
      <a:srgbClr val="004C97"/>
    </a:custClr>
    <a:custClr name="Green">
      <a:srgbClr val="007A33"/>
    </a:custClr>
    <a:custClr name="Yellow">
      <a:srgbClr val="FFD100"/>
    </a:custClr>
    <a:custClr name="Red Grey">
      <a:srgbClr val="817275"/>
    </a:custClr>
    <a:custClr name="Green Grey">
      <a:srgbClr val="6B7173"/>
    </a:custClr>
    <a:custClr name="Blue Grey">
      <a:srgbClr val="5B6F80"/>
    </a:custClr>
    <a:custClr name="Violet Grey">
      <a:srgbClr val="78838E"/>
    </a:custClr>
  </a:custClrLst>
  <a:extLst>
    <a:ext uri="{05A4C25C-085E-4340-85A3-A5531E510DB2}">
      <thm15:themeFamily xmlns:thm15="http://schemas.microsoft.com/office/thememl/2012/main" name="ABB PPT Template Templafy 2021120.pptx" id="{636D59D8-4D47-4D62-9970-5569608586F8}" vid="{6FA9D2F3-2CBF-4267-9EAB-EDA28A34CA0B}"/>
    </a:ext>
  </a:extLst>
</a:theme>
</file>

<file path=ppt/theme/theme2.xml><?xml version="1.0" encoding="utf-8"?>
<a:theme xmlns:a="http://schemas.openxmlformats.org/drawingml/2006/main" name="Office Theme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1E1E1E"/>
      </a:accent1>
      <a:accent2>
        <a:srgbClr val="3C3C3C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Office">
      <a:majorFont>
        <a:latin typeface="ABBvoiceOffice"/>
        <a:ea typeface="ABBvoiceOffice"/>
        <a:cs typeface="ABBvoiceOffice"/>
      </a:majorFont>
      <a:minorFont>
        <a:latin typeface="ABBvoiceOffice"/>
        <a:ea typeface="ABBvoiceOffice"/>
        <a:cs typeface="ABBvoiceOff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1E1E1E"/>
      </a:accent1>
      <a:accent2>
        <a:srgbClr val="3C3C3C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Office">
      <a:majorFont>
        <a:latin typeface="ABBvoiceOffice"/>
        <a:ea typeface="ABBvoiceOffice"/>
        <a:cs typeface="ABBvoiceOffice"/>
      </a:majorFont>
      <a:minorFont>
        <a:latin typeface="ABBvoiceOffice"/>
        <a:ea typeface="ABBvoiceOffice"/>
        <a:cs typeface="ABBvoiceOff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0.xml><?xml version="1.0" encoding="utf-8"?>
<TemplafySlideTemplateConfiguration><![CDATA[{"slideVersion":1,"isValidatorEnabled":false,"isLocked":false,"elementsMetadata":[{"type":"shape","elementConfiguration":{"width":"4.25 cm","height":"0.7 cm","image":"{{Form.SecurityLevel.Classification}}","type":"image","disableUpdates":false}}],"slideId":"638200966397366570","enableDocumentContentUpdater":false,"version":"2.0"}]]></TemplafySlideTemplateConfiguration>
</file>

<file path=customXml/item11.xml><?xml version="1.0" encoding="utf-8"?>
<TemplafySlideFormConfiguration><![CDATA[{"formFields":[{"distinct":false,"hideIfNoUserInteractionRequired":false,"required":false,"defaultValue":"1 Blank / No selection","autoSelectFirstOption":false,"shareValue":false,"type":"dropDown","dataSourceName":"SecurityLevels","dataSourceFieldName":"Name","name":"SecurityLevel","label":"Security Level"}],"formDataEntries":[]}]]></TemplafySlideForm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TemplateConfiguration><![CDATA[{"slideVersion":1,"isValidatorEnabled":false,"isLocked":false,"elementsMetadata":[],"slideId":"638200966397524360","enableDocumentContentUpdater":false,"version":"2.0"}]]></TemplafySlideTemplateConfiguration>
</file>

<file path=customXml/item14.xml><?xml version="1.0" encoding="utf-8"?>
<TemplafySlideTemplateConfiguration><![CDATA[{"slideVersion":1,"isValidatorEnabled":false,"isLocked":false,"elementsMetadata":[],"slideId":"638200966397524360","enableDocumentContentUpdater":false,"version":"2.0"}]]></TemplafySlideTemplateConfiguration>
</file>

<file path=customXml/item15.xml><?xml version="1.0" encoding="utf-8"?>
<TemplafySlideFormConfiguration><![CDATA[{"formFields":[],"formDataEntries":[]}]]></TemplafySlideFormConfiguration>
</file>

<file path=customXml/item16.xml><?xml version="1.0" encoding="utf-8"?>
<TemplafySlideTemplateConfiguration><![CDATA[{"slideVersion":1,"isValidatorEnabled":false,"isLocked":false,"elementsMetadata":[{"type":"shape","elementConfiguration":{"width":"4.25 cm","height":"0.7 cm","image":"{{Form.SecurityLevel.Classification}}","type":"image","disableUpdates":false}}],"slideId":"638200966397366570","enableDocumentContentUpdater":false,"version":"2.0"}]]></TemplafySlideTemplateConfiguration>
</file>

<file path=customXml/item17.xml><?xml version="1.0" encoding="utf-8"?>
<TemplafySlideFormConfiguration><![CDATA[{"formFields":[{"distinct":false,"hideIfNoUserInteractionRequired":false,"required":false,"defaultValue":"1 Blank / No selection","autoSelectFirstOption":false,"shareValue":false,"type":"dropDown","dataSourceName":"SecurityLevels","dataSourceFieldName":"Name","name":"SecurityLevel","label":"Security Level"}],"formDataEntries":[]}]]></TemplafySlideFormConfiguration>
</file>

<file path=customXml/item18.xml><?xml version="1.0" encoding="utf-8"?>
<TemplafySlideFormConfiguration><![CDATA[{"formFields":[],"formDataEntries":[]}]]></TemplafySlideFormConfiguration>
</file>

<file path=customXml/item19.xml><?xml version="1.0" encoding="utf-8"?>
<TemplafySlideTemplateConfiguration><![CDATA[{"slideVersion":1,"isValidatorEnabled":false,"isLocked":false,"elementsMetadata":[],"slideId":"638200966397524360","enableDocumentContentUpdater":false,"version":"2.0"}]]></TemplafySlideTemplateConfiguration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BB Template" ma:contentTypeID="0x010100C73238EC1C55483BBB279E4E8C27D02E0100BB91C0F054DFB449B6CF054D7AD1ED9E" ma:contentTypeVersion="5" ma:contentTypeDescription="Opret et nyt dokument." ma:contentTypeScope="" ma:versionID="95480016f5dae8e6d3acb0fc797db5cc">
  <xsd:schema xmlns:xsd="http://www.w3.org/2001/XMLSchema" xmlns:xs="http://www.w3.org/2001/XMLSchema" xmlns:p="http://schemas.microsoft.com/office/2006/metadata/properties" xmlns:ns2="71d29222-2c5f-45ad-9aa5-4c2d15fddbe9" targetNamespace="http://schemas.microsoft.com/office/2006/metadata/properties" ma:root="true" ma:fieldsID="11712ccaf642d05e482a6a247e4bc6ed" ns2:_="">
    <xsd:import namespace="71d29222-2c5f-45ad-9aa5-4c2d15fddbe9"/>
    <xsd:element name="properties">
      <xsd:complexType>
        <xsd:sequence>
          <xsd:element name="documentManagement">
            <xsd:complexType>
              <xsd:all>
                <xsd:element ref="ns2:ABB_Coll_DocumentId"/>
                <xsd:element ref="ns2:na4369807a744182aff6832bcef961df" minOccurs="0"/>
                <xsd:element ref="ns2:TaxCatchAll" minOccurs="0"/>
                <xsd:element ref="ns2:TaxCatchAllLabel" minOccurs="0"/>
                <xsd:element ref="ns2:ABB_Coll_DocumentRevisionId"/>
                <xsd:element ref="ns2:ABB_Coll_LifecycleStatus"/>
                <xsd:element ref="ns2:o8cb8facb2054f9d919ea0674048ef40" minOccurs="0"/>
                <xsd:element ref="ns2:ABB_Coll_PreparedByPerson"/>
                <xsd:element ref="ns2:ABB_Coll_PreparedDate" minOccurs="0"/>
                <xsd:element ref="ns2:ABB_Coll_SecurityLevel"/>
                <xsd:element ref="ns2:ABB_Coll_ApprovalDate" minOccurs="0"/>
                <xsd:element ref="ns2:ABB_Coll_ApprovedByPerson" minOccurs="0"/>
                <xsd:element ref="ns2:ABB_Coll_DocumentPartID" minOccurs="0"/>
                <xsd:element ref="ns2:ABB_Coll_OwningOrganization" minOccurs="0"/>
                <xsd:element ref="ns2:ABB_Coll_RetentionDate" minOccurs="0"/>
                <xsd:element ref="ns2:ABB_Coll_RevisionText" minOccurs="0"/>
                <xsd:element ref="ns2:ABB_Coll_TitleEnglish" minOccurs="0"/>
                <xsd:element ref="ns2:BasedOnDocumentId" minOccurs="0"/>
                <xsd:element ref="ns2:BasedOnLanguageCode" minOccurs="0"/>
                <xsd:element ref="ns2:BasedOnRevisionId" minOccurs="0"/>
                <xsd:element ref="ns2:CombinedDocumentId" minOccurs="0"/>
                <xsd:element ref="ns2:Notes1" minOccurs="0"/>
                <xsd:element ref="ns2:SupplementaryTitle" minOccurs="0"/>
                <xsd:element ref="ns2:BasedOnDocumentPar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d29222-2c5f-45ad-9aa5-4c2d15fddbe9" elementFormDefault="qualified">
    <xsd:import namespace="http://schemas.microsoft.com/office/2006/documentManagement/types"/>
    <xsd:import namespace="http://schemas.microsoft.com/office/infopath/2007/PartnerControls"/>
    <xsd:element name="ABB_Coll_DocumentId" ma:index="8" ma:displayName="Document ID" ma:internalName="ABB_Coll_DocumentId" ma:readOnly="false">
      <xsd:simpleType>
        <xsd:restriction base="dms:Text">
          <xsd:maxLength value="32"/>
        </xsd:restriction>
      </xsd:simpleType>
    </xsd:element>
    <xsd:element name="na4369807a744182aff6832bcef961df" ma:index="9" ma:taxonomy="true" ma:internalName="na4369807a744182aff6832bcef961df" ma:taxonomyFieldName="ABB_Coll_DocumentKind" ma:displayName="Document Kind" ma:readOnly="false" ma:default="" ma:fieldId="{7a436980-7a74-4182-aff6-832bcef961df}" ma:sspId="13e722c5-bebe-4801-a6ac-67aa35eba088" ma:termSetId="9fcef174-6530-482d-8615-b6a04facd02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f605c55b-e380-4476-ac60-21537dde0012}" ma:internalName="TaxCatchAll" ma:showField="CatchAllData" ma:web="2e551aff-ed8b-4a86-bed0-b4a629a556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hidden="true" ma:list="{f605c55b-e380-4476-ac60-21537dde0012}" ma:internalName="TaxCatchAllLabel" ma:readOnly="true" ma:showField="CatchAllDataLabel" ma:web="2e551aff-ed8b-4a86-bed0-b4a629a556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BB_Coll_DocumentRevisionId" ma:index="13" ma:displayName="Revision" ma:default="A" ma:internalName="ABB_Coll_DocumentRevisionId" ma:readOnly="false">
      <xsd:simpleType>
        <xsd:restriction base="dms:Text">
          <xsd:maxLength value="10"/>
        </xsd:restriction>
      </xsd:simpleType>
    </xsd:element>
    <xsd:element name="ABB_Coll_LifecycleStatus" ma:index="14" ma:displayName="Lifecycle Status" ma:default="Draft" ma:internalName="ABB_Coll_LifecycleStatus" ma:readOnly="false">
      <xsd:simpleType>
        <xsd:restriction base="dms:Choice">
          <xsd:enumeration value="Draft"/>
          <xsd:enumeration value="In review"/>
          <xsd:enumeration value="Approved"/>
          <xsd:enumeration value="Withdrawn"/>
        </xsd:restriction>
      </xsd:simpleType>
    </xsd:element>
    <xsd:element name="o8cb8facb2054f9d919ea0674048ef40" ma:index="15" ma:taxonomy="true" ma:internalName="o8cb8facb2054f9d919ea0674048ef40" ma:taxonomyFieldName="ABB_Coll_LanguageCode" ma:displayName="Language Code" ma:readOnly="false" ma:default="" ma:fieldId="{88cb8fac-b205-4f9d-919e-a0674048ef40}" ma:sspId="13e722c5-bebe-4801-a6ac-67aa35eba088" ma:termSetId="0a7cdf19-023e-497a-aaf4-2d3440a665f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BB_Coll_PreparedByPerson" ma:index="17" ma:displayName="Prepared By Person" ma:internalName="ABB_Coll_PreparedByPerson" ma:readOnly="false">
      <xsd:simpleType>
        <xsd:restriction base="dms:Text">
          <xsd:maxLength value="255"/>
        </xsd:restriction>
      </xsd:simpleType>
    </xsd:element>
    <xsd:element name="ABB_Coll_PreparedDate" ma:index="18" nillable="true" ma:displayName="Prepared Date" ma:format="DateOnly" ma:internalName="ABB_Coll_PreparedDate" ma:readOnly="false">
      <xsd:simpleType>
        <xsd:restriction base="dms:DateTime"/>
      </xsd:simpleType>
    </xsd:element>
    <xsd:element name="ABB_Coll_SecurityLevel" ma:index="19" ma:displayName="Security Level" ma:default="Internal" ma:internalName="ABB_Coll_SecurityLevel" ma:readOnly="false">
      <xsd:simpleType>
        <xsd:restriction base="dms:Choice">
          <xsd:enumeration value="Public"/>
          <xsd:enumeration value="Internal"/>
          <xsd:enumeration value="Confidential"/>
          <xsd:enumeration value="Strictly Confidential"/>
        </xsd:restriction>
      </xsd:simpleType>
    </xsd:element>
    <xsd:element name="ABB_Coll_ApprovalDate" ma:index="20" nillable="true" ma:displayName="Approval Date" ma:format="DateOnly" ma:internalName="ABB_Coll_ApprovalDate" ma:readOnly="false">
      <xsd:simpleType>
        <xsd:restriction base="dms:DateTime"/>
      </xsd:simpleType>
    </xsd:element>
    <xsd:element name="ABB_Coll_ApprovedByPerson" ma:index="21" nillable="true" ma:displayName="Approved By Person" ma:internalName="ABB_Coll_ApprovedByPerson" ma:readOnly="false">
      <xsd:simpleType>
        <xsd:restriction base="dms:Text">
          <xsd:maxLength value="100"/>
        </xsd:restriction>
      </xsd:simpleType>
    </xsd:element>
    <xsd:element name="ABB_Coll_DocumentPartID" ma:index="22" nillable="true" ma:displayName="Document Part ID" ma:internalName="ABB_Coll_DocumentPartID" ma:readOnly="false">
      <xsd:simpleType>
        <xsd:restriction base="dms:Text">
          <xsd:maxLength value="32"/>
        </xsd:restriction>
      </xsd:simpleType>
    </xsd:element>
    <xsd:element name="ABB_Coll_OwningOrganization" ma:index="23" nillable="true" ma:displayName="Owning Organization" ma:internalName="ABB_Coll_OwningOrganization" ma:readOnly="false">
      <xsd:simpleType>
        <xsd:restriction base="dms:Text">
          <xsd:maxLength value="80"/>
        </xsd:restriction>
      </xsd:simpleType>
    </xsd:element>
    <xsd:element name="ABB_Coll_RetentionDate" ma:index="24" nillable="true" ma:displayName="Retention Date" ma:format="DateOnly" ma:internalName="ABB_Coll_RetentionDate" ma:readOnly="false">
      <xsd:simpleType>
        <xsd:restriction base="dms:DateTime"/>
      </xsd:simpleType>
    </xsd:element>
    <xsd:element name="ABB_Coll_RevisionText" ma:index="25" nillable="true" ma:displayName="Revision Text" ma:internalName="ABB_Coll_RevisionText" ma:readOnly="false">
      <xsd:simpleType>
        <xsd:restriction base="dms:Note">
          <xsd:maxLength value="255"/>
        </xsd:restriction>
      </xsd:simpleType>
    </xsd:element>
    <xsd:element name="ABB_Coll_TitleEnglish" ma:index="26" nillable="true" ma:displayName="Title English" ma:internalName="ABB_Coll_TitleEnglish" ma:readOnly="false">
      <xsd:simpleType>
        <xsd:restriction base="dms:Text"/>
      </xsd:simpleType>
    </xsd:element>
    <xsd:element name="BasedOnDocumentId" ma:index="27" nillable="true" ma:displayName="Based On Document Id" ma:default="Not Defined" ma:internalName="BasedOnDocumentId">
      <xsd:simpleType>
        <xsd:restriction base="dms:Text"/>
      </xsd:simpleType>
    </xsd:element>
    <xsd:element name="BasedOnLanguageCode" ma:index="28" nillable="true" ma:displayName="Based On Language Code" ma:default="EN" ma:internalName="BasedOnLanguageCode">
      <xsd:simpleType>
        <xsd:restriction base="dms:Text">
          <xsd:maxLength value="5"/>
        </xsd:restriction>
      </xsd:simpleType>
    </xsd:element>
    <xsd:element name="BasedOnRevisionId" ma:index="29" nillable="true" ma:displayName="Based On Document Revision Id" ma:default="Not Defined" ma:internalName="BasedOnRevisionId">
      <xsd:simpleType>
        <xsd:restriction base="dms:Text">
          <xsd:maxLength value="255"/>
        </xsd:restriction>
      </xsd:simpleType>
    </xsd:element>
    <xsd:element name="CombinedDocumentId" ma:index="30" nillable="true" ma:displayName="Combined Id" ma:internalName="CombinedDocumentId">
      <xsd:simpleType>
        <xsd:restriction base="dms:Text"/>
      </xsd:simpleType>
    </xsd:element>
    <xsd:element name="Notes1" ma:index="31" nillable="true" ma:displayName="Notes" ma:internalName="Notes1">
      <xsd:simpleType>
        <xsd:restriction base="dms:Note">
          <xsd:maxLength value="255"/>
        </xsd:restriction>
      </xsd:simpleType>
    </xsd:element>
    <xsd:element name="SupplementaryTitle" ma:index="32" nillable="true" ma:displayName="Supplementary Title" ma:default="Not Defined" ma:internalName="SupplementaryTitle">
      <xsd:simpleType>
        <xsd:restriction base="dms:Text"/>
      </xsd:simpleType>
    </xsd:element>
    <xsd:element name="BasedOnDocumentPartId" ma:index="33" nillable="true" ma:displayName="Based On Document Part Id" ma:internalName="BasedOnDocumentPartId">
      <xsd:simpleType>
        <xsd:restriction base="dms:Text">
          <xsd:maxLength value="32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0.xml><?xml version="1.0" encoding="utf-8"?>
<TemplafySlideFormConfiguration><![CDATA[{"formFields":[],"formDataEntries":[]}]]></TemplafySlideFormConfiguration>
</file>

<file path=customXml/item21.xml><?xml version="1.0" encoding="utf-8"?>
<TemplafySlideTemplateConfiguration><![CDATA[{"slideVersion":1,"isValidatorEnabled":false,"isLocked":false,"elementsMetadata":[],"slideId":"638200966397524360","enableDocumentContentUpdater":false,"version":"2.0"}]]></TemplafySlideTemplateConfiguration>
</file>

<file path=customXml/item22.xml><?xml version="1.0" encoding="utf-8"?>
<TemplafySlideTemplateConfiguration><![CDATA[{"slideVersion":1,"isValidatorEnabled":false,"isLocked":false,"elementsMetadata":[],"slideId":"638200966397524360","enableDocumentContentUpdater":false,"version":"2.0"}]]></TemplafySlideTemplateConfiguration>
</file>

<file path=customXml/item23.xml><?xml version="1.0" encoding="utf-8"?>
<TemplafySlideFormConfiguration><![CDATA[{"formFields":[],"formDataEntries":[]}]]></TemplafySlideFormConfiguration>
</file>

<file path=customXml/item24.xml><?xml version="1.0" encoding="utf-8"?>
<TemplafySlideTemplateConfiguration><![CDATA[{"slideVersion":1,"isValidatorEnabled":false,"isLocked":false,"elementsMetadata":[],"slideId":"638200966397524360","enableDocumentContentUpdater":false,"version":"2.0"}]]></TemplafySlideTemplateConfiguration>
</file>

<file path=customXml/item25.xml><?xml version="1.0" encoding="utf-8"?>
<TemplafySlideFormConfiguration><![CDATA[{"formFields":[],"formDataEntries":[]}]]></TemplafySlideFormConfiguration>
</file>

<file path=customXml/item26.xml><?xml version="1.0" encoding="utf-8"?>
<TemplafySlideFormConfiguration><![CDATA[{"formFields":[],"formDataEntries":[]}]]></TemplafySlideFormConfiguration>
</file>

<file path=customXml/item27.xml><?xml version="1.0" encoding="utf-8"?>
<TemplafySlideTemplateConfiguration><![CDATA[{"slideVersion":1,"isValidatorEnabled":false,"isLocked":false,"elementsMetadata":[],"slideId":"638200966397524360","enableDocumentContentUpdater":false,"version":"2.0"}]]></TemplafySlideTemplateConfiguration>
</file>

<file path=customXml/item28.xml><?xml version="1.0" encoding="utf-8"?>
<TemplafySlideFormConfiguration><![CDATA[{"formFields":[],"formDataEntries":[]}]]></TemplafySlideFormConfiguration>
</file>

<file path=customXml/item29.xml><?xml version="1.0" encoding="utf-8"?>
<TemplafySlideTemplateConfiguration><![CDATA[{"slideVersion":1,"isValidatorEnabled":false,"isLocked":false,"elementsMetadata":[],"slideId":"637788117682904933","enableDocumentContentUpdater":false,"version":"2.0"}]]></TemplafySlideTemplateConfiguratio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sedOnDocumentId xmlns="71d29222-2c5f-45ad-9aa5-4c2d15fddbe9">Not Defined</BasedOnDocumentId>
    <Notes1 xmlns="71d29222-2c5f-45ad-9aa5-4c2d15fddbe9" xsi:nil="true"/>
    <TaxCatchAll xmlns="71d29222-2c5f-45ad-9aa5-4c2d15fddbe9" xsi:nil="true"/>
    <ABB_Coll_DocumentRevisionId xmlns="71d29222-2c5f-45ad-9aa5-4c2d15fddbe9" xsi:nil="true"/>
    <CombinedDocumentId xmlns="71d29222-2c5f-45ad-9aa5-4c2d15fddbe9" xsi:nil="true"/>
    <o8cb8facb2054f9d919ea0674048ef40 xmlns="71d29222-2c5f-45ad-9aa5-4c2d15fddbe9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</TermName>
          <TermId xmlns="http://schemas.microsoft.com/office/infopath/2007/PartnerControls">645eeacf-9e24-46f0-b6e5-4c5343c3dda6</TermId>
        </TermInfo>
      </Terms>
    </o8cb8facb2054f9d919ea0674048ef40>
    <ABB_Coll_LifecycleStatus xmlns="71d29222-2c5f-45ad-9aa5-4c2d15fddbe9">Draft</ABB_Coll_LifecycleStatus>
    <ABB_Coll_RevisionText xmlns="71d29222-2c5f-45ad-9aa5-4c2d15fddbe9" xsi:nil="true"/>
    <BasedOnDocumentPartId xmlns="71d29222-2c5f-45ad-9aa5-4c2d15fddbe9" xsi:nil="true"/>
    <na4369807a744182aff6832bcef961df xmlns="71d29222-2c5f-45ad-9aa5-4c2d15fddbe9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Presentation</TermName>
          <TermId xmlns="http://schemas.microsoft.com/office/infopath/2007/PartnerControls">879fe0ba-b71c-4824-bb6f-5e1cf3c4fd6d</TermId>
        </TermInfo>
      </Terms>
    </na4369807a744182aff6832bcef961df>
    <ABB_Coll_ApprovedByPerson xmlns="71d29222-2c5f-45ad-9aa5-4c2d15fddbe9" xsi:nil="true"/>
    <ABB_Coll_OwningOrganization xmlns="71d29222-2c5f-45ad-9aa5-4c2d15fddbe9" xsi:nil="true"/>
    <ABB_Coll_SecurityLevel xmlns="71d29222-2c5f-45ad-9aa5-4c2d15fddbe9">1 Blank / No selection</ABB_Coll_SecurityLevel>
    <BasedOnLanguageCode xmlns="71d29222-2c5f-45ad-9aa5-4c2d15fddbe9">EN</BasedOnLanguageCode>
    <ABB_Coll_DocumentPartID xmlns="71d29222-2c5f-45ad-9aa5-4c2d15fddbe9" xsi:nil="true"/>
    <ABB_Coll_DocumentId xmlns="71d29222-2c5f-45ad-9aa5-4c2d15fddbe9" xsi:nil="true"/>
    <ABB_Coll_RetentionDate xmlns="71d29222-2c5f-45ad-9aa5-4c2d15fddbe9" xsi:nil="true"/>
    <ABB_Coll_TitleEnglish xmlns="71d29222-2c5f-45ad-9aa5-4c2d15fddbe9" xsi:nil="true"/>
    <SupplementaryTitle xmlns="71d29222-2c5f-45ad-9aa5-4c2d15fddbe9">Not Defined</SupplementaryTitle>
    <ABB_Coll_PreparedByPerson xmlns="71d29222-2c5f-45ad-9aa5-4c2d15fddbe9" xsi:nil="true"/>
    <ABB_Coll_PreparedDate xmlns="71d29222-2c5f-45ad-9aa5-4c2d15fddbe9" xsi:nil="true"/>
    <ABB_Coll_ApprovalDate xmlns="71d29222-2c5f-45ad-9aa5-4c2d15fddbe9" xsi:nil="true"/>
    <BasedOnRevisionId xmlns="71d29222-2c5f-45ad-9aa5-4c2d15fddbe9">Not Defined</BasedOnRevisionId>
  </documentManagement>
</p:properties>
</file>

<file path=customXml/item30.xml><?xml version="1.0" encoding="utf-8"?>
<TemplafySlideFormConfiguration><![CDATA[{"formFields":[],"formDataEntries":[]}]]></TemplafySlideFormConfiguration>
</file>

<file path=customXml/item31.xml><?xml version="1.0" encoding="utf-8"?>
<TemplafySlideTemplateConfiguration><![CDATA[{"slideVersion":1,"isValidatorEnabled":false,"isLocked":false,"elementsMetadata":[],"slideId":"638200966397547855","enableDocumentContentUpdater":false,"version":"2.0"}]]></TemplafySlideTemplateConfiguration>
</file>

<file path=customXml/item4.xml><?xml version="1.0" encoding="utf-8"?>
<TemplafyTemplateConfiguration><![CDATA[{"elementsMetadata":[{"type":"shape","id":"65e20563-03e2-4880-9794-c06a01fe957f","elementConfiguration":{"binding":"{{FormatDateTime(Form.PreparedDate, \"MMMM d, yyyy\")}}","visibility":"","type":"text","disableUpdates":false}},{"type":"shape","id":"98270bcb-101c-4bf8-9a52-6e02af059280","elementConfiguration":{"width":"4.25 cm","height":"0.7 cm","image":"{{Form.SecurityLevel.Classification}}","type":"image","disableUpdates":false}},{"type":"shape","id":"b7f94ea2-05e0-4ae2-988b-a75cc69d64ab","elementConfiguration":{"width":"4.25 cm","height":"0.7 cm","image":"{{Form.SecurityLevel.Classification}}","type":"image","disableUpdates":false}},{"type":"shape","id":"f51699de-c00a-408c-9fba-0de4af6712ab","elementConfiguration":{"width":"4.25 cm","height":"0.7 cm","image":"{{Form.SecurityLevel.Classification}}","type":"image","disableUpdates":false}},{"type":"shape","id":"ab7ba4b8-256a-4ccd-bc56-b1a72a360fab","elementConfiguration":{"width":"4.25 cm","height":"0.7 cm","image":"{{Form.SecurityLevel.Classification}}","type":"image","disableUpdates":false}},{"type":"shape","id":"0dce3e30-7df8-4b5e-a977-e6dfcf9c1441","elementConfiguration":{"width":"4.25 cm","height":"0.7 cm","image":"{{Form.SecurityLevel.Classification}}","type":"image","disableUpdates":false}},{"type":"shape","id":"5f1f2f65-6898-475a-b483-edaab6a5478a","elementConfiguration":{"width":"4.25 cm","height":"0.7 cm","image":"{{Form.SecurityLevel.Classification}}","type":"image","disableUpdates":false}},{"type":"shape","id":"5cc85160-9474-4805-b5dc-9bca0dd19247","elementConfiguration":{"width":"4.25 cm","height":"0.7 cm","image":"{{Form.SecurityLevel.Classification}}","type":"image","disableUpdates":false}},{"type":"shape","id":"f22bc9ab-671d-4ce3-9675-377a591eec00","elementConfiguration":{"width":"4.25 cm","height":"0.7 cm","image":"{{Form.SecurityLevel.Classification}}","type":"image","disableUpdates":false}},{"type":"shape","id":"8f4d7a4b-e577-45e2-9fae-78d455ee2aad","elementConfiguration":{"width":"4.25 cm","height":"0.7 cm","image":"{{Form.SecurityLevel.Classification}}","type":"image","disableUpdates":false}},{"type":"shape","id":"d8e62abe-76e2-4895-9021-89cd0ab19552","elementConfiguration":{"width":"4.25 cm","height":"0.7 cm","image":"{{Form.SecurityLevel.Classification}}","type":"image","disableUpdates":false}}],"transformationConfigurations":[{"binding":"{{Form.DocumentID}}","namespace":"http://schemas.microsoft.com/office/2006/metadata/properties","path":"/p:properties/documentManagement/*[local-name()=\"ABB_Coll_DocumentId\"]","disableUpdates":false,"type":"customXmlValue"},{"namespace":"http://schemas.microsoft.com/office/2006/metadata/properties","path":"/p:properties/documentManagement/*[local-name()=\"o8cb8facb2054f9d919ea0674048ef40\"]","termId":"{{Form.Language.TermID}}","termName":"{{Form.Language.Name}}","disableUpdates":false,"type":"customXmlManagedMetadata"},{"namespace":"http://schemas.microsoft.com/office/2006/metadata/properties","path":"/p:properties/documentManagement/*[local-name()=\"na4369807a744182aff6832bcef961df\"]","termId":"{{Form.DocumentKind.TermID}}","termName":"{{Form.DocumentKind.DocumentKind}}","disableUpdates":false,"type":"customXmlManagedMetadata"},{"binding":"{{Form.Revision}}","namespace":"http://schemas.microsoft.com/office/2006/metadata/properties","path":"/p:properties/documentManagement/*[local-name()=\"ABB_Coll_DocumentRevisionId\"]","disableUpdates":false,"type":"customXmlValue"},{"binding":"{{Form.LifeCycleStatus.Name}}","namespace":"http://schemas.microsoft.com/office/2006/metadata/properties","path":"/p:properties/documentManagement/*[local-name()=\"ABB_Coll_LifecycleStatus\"]","disableUpdates":false,"type":"customXmlValue"},{"binding":"{{Form.ApprovalDate}}","namespace":"http://schemas.microsoft.com/office/2006/metadata/properties","path":"/p:properties/documentManagement/*[local-name()=\"ABB_Coll_ApprovalDate\"]","disableUpdates":false,"type":"customXmlDateTimeValue"},{"binding":"{{Form.ApprovedByPerson}}","namespace":"http://schemas.microsoft.com/office/2006/metadata/properties","path":"/p:properties/documentManagement/*[local-name()=\"ABB_Coll_ApprovedByPerson\"]","disableUpdates":false,"type":"customXmlValue"},{"binding":"{{Form.PreparedByPerson}}","namespace":"http://schemas.microsoft.com/office/2006/metadata/properties","path":"/p:properties/documentManagement/*[local-name()=\"ABB_Coll_PreparedByPerson\"]","disableUpdates":false,"type":"customXmlValue"},{"binding":"{{Form.OwningOrganization}}","namespace":"http://schemas.microsoft.com/office/2006/metadata/properties","path":"/p:properties/documentManagement/*[local-name()=\"ABB_Coll_OwningOrganization\"]","disableUpdates":false,"type":"customXmlValue"},{"binding":"{{Form.SecurityLevel.Name}}","namespace":"http://schemas.microsoft.com/office/2006/metadata/properties","path":"/p:properties/documentManagement/*[local-name()=\"ABB_Coll_SecurityLevel\"]","disableUpdates":false,"type":"customXmlValue"},{"binding":"{{Form.PreparedDate}}","namespace":"http://schemas.microsoft.com/office/2006/metadata/properties","path":"/p:properties/documentManagement/*[local-name()=\"ABB_Coll_PreparedDate\"]","disableUpdates":false,"type":"customXmlDateTimeValue"},{"propertyName":"title","propertyValue":"{{Form.DocumentTitle}}","disableUpdates":false,"type":"documentProperty"},{"propertyName":"BrandName","propertyValue":"{{UserProfile.Brand.Name}}","disableUpdates":false,"type":"customDocumentProperty"},{"propertyName":"hideDate","propertyValue":"{{Form.Date}}","disableUpdates":false,"type":"customDocumentProperty"},{"propertyName":"hideSlideNumber","propertyValue":"{{Form.SlideNumber}}","disableUpdates":false,"type":"customDocumentProperty"},{"propertyName":"hideCopyright","propertyValue":"{{Form.Copyright}}","disableUpdates":false,"type":"customDocumentProperty"},{"propertyName":"hideLogo","propertyValue":"{{Form.Logo}}","disableUpdates":false,"type":"customDocumentProperty"},{"language":"{{DocumentLanguage}}","disableUpdates":false,"type":"proofingLanguage"},{"propertyName":"BrandName","propertyValue":"{{UserProfile.Brand.Name}}","disableUpdates":false,"type":"customDocumentProperty"},{"propertyName":"hideDate","propertyValue":"{{Form.Date}}","disableUpdates":false,"type":"customDocumentProperty"},{"propertyName":"hideSlideNumber","propertyValue":"{{Form.SlideNumber}}","disableUpdates":false,"type":"customDocumentProperty"},{"propertyName":"hideCopyright","propertyValue":"{{Form.Copyright}}","disableUpdates":false,"type":"customDocumentProperty"},{"propertyName":"hideLogo","propertyValue":"{{Form.Logo}}","disableUpdates":false,"type":"customDocumentProperty"}],"templateName":"ABB - Blank with Dynamics - 20230511 - 2","templateDescription":"","enableDocumentContentUpdater":true,"version":"2.0"}]]></TemplafyTemplateConfiguration>
</file>

<file path=customXml/item5.xml><?xml version="1.0" encoding="utf-8"?>
<?mso-contentType ?>
<SharedContentType xmlns="Microsoft.SharePoint.Taxonomy.ContentTypeSync" SourceId="13e722c5-bebe-4801-a6ac-67aa35eba088" ContentTypeId="0x010100C73238EC1C55483BBB279E4E8C27D02E01" PreviousValue="false" LastSyncTimeStamp="2018-03-15T11:37:34.393Z"/>
</file>

<file path=customXml/item6.xml><?xml version="1.0" encoding="utf-8"?>
<Update>
  <Cmd case="SkabelonDesign.DocumentData:DefineData" variableName="DocumentRevisionIdLabelAndValue">
    <Doc.CustomXml.ABB_Coll_DocumentRevisionId>
      <s><![CDATA[Rev.: ]]></s>
      <Doc.CustomXml.ABB_Coll_DocumentRevisionId/>
    </Doc.CustomXml.ABB_Coll_DocumentRevisionId>
    <s/>
  </Cmd>
  <Cmd case="SkabelonDesign.DocumentData:DefineData" variableName="PPMetadata">
    <Doc.CustomXml.ABB_Coll_DocumentId>
      <s><![CDATA[Document ID: ]]></s>
      <Doc.CustomXml.ABB_Coll_DocumentId/>
    </Doc.CustomXml.ABB_Coll_DocumentId>
    <s/>
  </Cmd>
  <Cmd case="SkabelonDesign.DocumentData:DefineData" variableName="SecurityLevel">
    <Doc.CustomXml.ABB_Coll_SecurityLevel>
      <Doc.CustomXml.ABB_Coll_SecurityLevel/>
    </Doc.CustomXml.ABB_Coll_SecurityLevel>
    <s/>
  </Cmd>
  <Cmd case="BaseExtensions:If" if-1-type="DOCUMENTDATA" if-1-key="SecurityLevel" if-1-value="Internal">
    <True>
      <Cmd case="BaseExtensions:show-hide-pp" show="True" ShapeNames="Internal"/>
      <Cmd case="BaseExtensions:show-hide-pp" show="False" ShapeNames="Confidential"/>
      <Cmd case="BaseExtensions:show-hide-pp" show="False" ShapeNames="Strictly"/>
      <Cmd case="BaseExtensions:show-hide-pp" show="False" ShapeNames="Public"/>
    </True>
  </Cmd>
  <Cmd case="BaseExtensions:If" if-1-type="DOCUMENTDATA" if-1-key="SecurityLevel" if-1-value="Confidential">
    <True>
      <Cmd case="BaseExtensions:show-hide-pp" show="False" ShapeNames="Internal"/>
      <Cmd case="BaseExtensions:show-hide-pp" show="True" ShapeNames="Confidential"/>
      <Cmd case="BaseExtensions:show-hide-pp" show="False" ShapeNames="Strictly"/>
      <Cmd case="BaseExtensions:show-hide-pp" show="False" ShapeNames="Public"/>
    </True>
  </Cmd>
  <Cmd case="BaseExtensions:If" if-1-type="DOCUMENTDATA" if-1-key="SecurityLevel" if-1-value="Strictly Confidential">
    <True>
      <Cmd case="BaseExtensions:show-hide-pp" show="False" ShapeNames="Internal"/>
      <Cmd case="BaseExtensions:show-hide-pp" show="False" ShapeNames="Confidential"/>
      <Cmd case="BaseExtensions:show-hide-pp" show="True" ShapeNames="Strictly"/>
      <Cmd case="BaseExtensions:show-hide-pp" show="False" ShapeNames="Public"/>
    </True>
  </Cmd>
  <Cmd case="BaseExtensions:If" if-1-type="DOCUMENTDATA" if-1-key="SecurityLevel" if-1-value="Public">
    <True>
      <Cmd case="BaseExtensions:show-hide-pp" show="False" ShapeNames="Internal"/>
      <Cmd case="BaseExtensions:show-hide-pp" show="False" ShapeNames="Confidential"/>
      <Cmd case="BaseExtensions:show-hide-pp" show="False" ShapeNames="Strictly"/>
      <Cmd case="BaseExtensions:show-hide-pp" show="True" ShapeNames="Public"/>
    </True>
  </Cmd>
  <Cmd case="BaseExtensions:If" if-1-type="docpropmap" if-1-key="TemplafyTenantId" if-1-value="+abb;+abbqa">
    <True>
      <Cmd case="BaseExtensions:find-shape-bring-to-front" copyDelete="true" layout-1-name="Cover C" shape-1-name-1="Revision" shape-1-name-2="Copyright" shape-1-name-3="DocumentID" shape-1-name-4="Logo" shape-1-name-5="Classification" layout-2-name="Cover D" shape-2-name-1="Revision" shape-2-name-2="Copyright" shape-2-name-3="DocumentID" shape-2-name-4="Logo" shape-2-name-5="Classification" layout-3-name="Cover E" shape-3-name-1="Classification" layout-4-name="Cover F" shape-4-name-1="Classification" layout-5-name="Picture full screen" shape-5-name-6="Slide number" shape-5-name-7="Date dynamic" shape-5-name-8="CopyrightText" shape-5-name-9="LogoFooter"/>
    </True>
  </Cmd>
  <Cmd case="BaseExtensions:If" if-1-type="documentprop" if-1-key="hideDate" if-1-value="True">
    <True>
      <cmd case="BaseExtensions:show-hide-pp" show="true" ShapeNames="Date dynamic" ToggleOnActiveSlide="false"/>
    </True>
    <False>
      <cmd case="BaseExtensions:show-hide-pp" show="false" ShapeNames="Date dynamic" ToggleOnActiveSlide="false"/>
    </False>
  </Cmd>
  <Cmd case="BaseExtensions:If" if-1-type="documentprop" if-1-key="hideSlideNumber" if-1-value="True">
    <True>
      <cmd case="BaseExtensions:show-hide-pp" show="true" ShapeNames="Slide number" ToggleOnActiveSlide="false"/>
    </True>
    <False>
      <cmd case="BaseExtensions:show-hide-pp" show="false" ShapeNames="Slide number" ToggleOnActiveSlide="false"/>
    </False>
  </Cmd>
  <Cmd case="BaseExtensions:If" if-1-type="documentprop" if-1-key="hideCopyright" if-1-value="True">
    <True>
      <Cmd case="BaseExtensions:show-hide-pp" show="true" ShapeNames="CopyrightText" ToggleOnActiveSlide="false"/>
    </True>
    <False>
      <Cmd case="BaseExtensions:show-hide-pp" show="false" ShapeNames="CopyrightText" ToggleOnActiveSlide="false"/>
    </False>
  </Cmd>
  <Cmd case="BaseExtensions:If" if-1-type="documentprop" if-1-key="hideLogo" if-1-value="True">
    <True>
      <Cmd case="BaseExtensions:show-hide-pp" show="true" ShapeNames="LogoFooter" ToggleOnActiveSlide="false"/>
    </True>
    <False>
      <Cmd case="BaseExtensions:show-hide-pp" show="false" ShapeNames="LogoFooter" ToggleOnActiveSlide="false"/>
    </False>
  </Cmd>
</Update>
</file>

<file path=customXml/item7.xml><?xml version="1.0" encoding="utf-8"?>
<TemplafySlideTemplateConfiguration><![CDATA[{"slideVersion":1,"isValidatorEnabled":false,"isLocked":false,"elementsMetadata":[],"slideId":"638200966397524360","enableDocumentContentUpdater":false,"version":"2.0"}]]></TemplafySlideTemplateConfiguration>
</file>

<file path=customXml/item8.xml><?xml version="1.0" encoding="utf-8"?>
<TemplafyFormConfiguration><![CDATA[{"formFields":[{"required":false,"placeholder":"","lines":1,"defaultValue":"","shareValue":false,"type":"textBox","name":"DocumentID","label":"Document ID"},{"required":false,"placeholder":"","lines":1,"defaultValue":"","shareValue":false,"type":"textBox","name":"DocumentTitle","label":"Document Title"},{"required":false,"placeholder":"","lines":1,"shareValue":false,"type":"textBox","name":"ProjectName","label":"Project Name"},{"required":false,"maxLength":10,"placeholder":"","lines":1,"defaultValue":"","shareValue":false,"type":"textBox","name":"Revision","label":"Revision"},{"required":false,"shareValue":false,"type":"datePicker","name":"ApprovalDate","label":"Approval Date"},{"required":false,"placeholder":"","lines":1,"shareValue":false,"type":"textBox","name":"ApprovedByPerson","label":"Approved By Person"},{"required":false,"shareValue":false,"type":"datePicker","name":"PreparedDate","label":"Displayed Date"},{"required":false,"placeholder":"","lines":1,"defaultValue":"","shareValue":false,"type":"textBox","name":"PreparedByPerson","label":"Prepared By Person"},{"distinct":false,"hideIfNoUserInteractionRequired":false,"required":false,"defaultValue":"Presentation","autoSelectFirstOption":false,"shareValue":false,"type":"dropDown","dataSourceName":"DocumentKinds","dataSourceFieldName":"DocumentKind","name":"DocumentKind","label":"Document Kind"},{"distinct":false,"hideIfNoUserInteractionRequired":false,"required":false,"defaultValue":"en","autoSelectFirstOption":false,"shareValue":false,"type":"dropDown","dataSourceName":"LanguageCodes","dataSourceFieldName":"Name","name":"Language","label":"Language"},{"distinct":false,"hideIfNoUserInteractionRequired":false,"required":false,"defaultValue":"Draft","autoSelectFirstOption":false,"shareValue":false,"type":"dropDown","dataSourceName":"LifeCycleStatus","dataSourceFieldName":"Name","name":"LifeCycleStatus","label":"Life Cycle Status"},{"required":false,"placeholder":"","lines":1,"defaultValue":"","shareValue":false,"type":"textBox","name":"OwningOrganization","label":"Owning Organization"},{"distinct":false,"hideIfNoUserInteractionRequired":false,"required":false,"defaultValue":"1 Blank / No selection","autoSelectFirstOption":false,"shareValue":false,"type":"dropDown","dataSourceName":"SecurityLevels","dataSourceFieldName":"Name","name":"SecurityLevel","label":"Security Level"},{"helpTexts":{},"spacing":{},"type":"instructions","name":"PleaseSelectWhichFooterElementsDoYouWantToInclude","label":"Please select which footer elements do you want to include: "},{"defaultValue":{"fixedValue":true},"helpTexts":{},"spacing":{},"shareValue":false,"type":"checkBox","name":"Date","label":"Date"},{"defaultValue":{"fixedValue":true},"helpTexts":{},"spacing":{},"shareValue":false,"type":"checkBox","name":"SlideNumber","label":"Slide number"},{"defaultValue":{"fixedValue":true},"helpTexts":{},"spacing":{},"shareValue":false,"type":"checkBox","name":"Copyright","label":"Copyright"},{"defaultValue":{"fixedValue":true},"helpTexts":{},"spacing":{},"shareValue":false,"type":"checkBox","name":"Logo","label":"Logo"}],"formDataEntries":[{"name":"DocumentKind","value":"lkfV49ZDsob5Bh/OcSBVgcFiYOf7BZZEAIO3+yuOAZE="},{"name":"Language","value":"nVWUwVCH4hPlxqXy4HP9YtfdIMCGVn0BS77jADLFKoo="},{"name":"LifeCycleStatus","value":"QnWOujKLJp1RvJFaXvBl6HPTKUr9NiUrF8/eA/+Hz0E="},{"name":"SecurityLevel","value":"AjUfbU7fcmJ9ahnATTBBemZ2fau3JMwZtl4s3Acf4Qc="},{"name":"Date","value":"/qSOYQOhULkeur4k+TWcKw=="},{"name":"SlideNumber","value":"/qSOYQOhULkeur4k+TWcKw=="},{"name":"Copyright","value":"/qSOYQOhULkeur4k+TWcKw=="},{"name":"Logo","value":"/qSOYQOhULkeur4k+TWcKw=="}]}]]></TemplafyForm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E296156F-3DB4-48ED-BF14-FAC9F0C4F584}">
  <ds:schemaRefs>
    <ds:schemaRef ds:uri="http://schemas.microsoft.com/sharepoint/v3/contenttype/forms"/>
  </ds:schemaRefs>
</ds:datastoreItem>
</file>

<file path=customXml/itemProps10.xml><?xml version="1.0" encoding="utf-8"?>
<ds:datastoreItem xmlns:ds="http://schemas.openxmlformats.org/officeDocument/2006/customXml" ds:itemID="{28656C55-7CDF-4EFE-AF83-4400C314425F}">
  <ds:schemaRefs/>
</ds:datastoreItem>
</file>

<file path=customXml/itemProps11.xml><?xml version="1.0" encoding="utf-8"?>
<ds:datastoreItem xmlns:ds="http://schemas.openxmlformats.org/officeDocument/2006/customXml" ds:itemID="{5222C6C2-8691-4560-A8B0-52F20CC451F8}">
  <ds:schemaRefs/>
</ds:datastoreItem>
</file>

<file path=customXml/itemProps12.xml><?xml version="1.0" encoding="utf-8"?>
<ds:datastoreItem xmlns:ds="http://schemas.openxmlformats.org/officeDocument/2006/customXml" ds:itemID="{11CB45D5-5D3D-42C5-8C8B-9F103C82E28A}">
  <ds:schemaRefs/>
</ds:datastoreItem>
</file>

<file path=customXml/itemProps13.xml><?xml version="1.0" encoding="utf-8"?>
<ds:datastoreItem xmlns:ds="http://schemas.openxmlformats.org/officeDocument/2006/customXml" ds:itemID="{2B4A348E-BAEF-4A0C-82A5-0AC5175B16A4}">
  <ds:schemaRefs/>
</ds:datastoreItem>
</file>

<file path=customXml/itemProps14.xml><?xml version="1.0" encoding="utf-8"?>
<ds:datastoreItem xmlns:ds="http://schemas.openxmlformats.org/officeDocument/2006/customXml" ds:itemID="{31067DB1-8E47-4DE7-88E1-7BC9F57D76B5}">
  <ds:schemaRefs/>
</ds:datastoreItem>
</file>

<file path=customXml/itemProps15.xml><?xml version="1.0" encoding="utf-8"?>
<ds:datastoreItem xmlns:ds="http://schemas.openxmlformats.org/officeDocument/2006/customXml" ds:itemID="{72109C3E-9757-40C1-9F4F-32B751213E79}">
  <ds:schemaRefs/>
</ds:datastoreItem>
</file>

<file path=customXml/itemProps16.xml><?xml version="1.0" encoding="utf-8"?>
<ds:datastoreItem xmlns:ds="http://schemas.openxmlformats.org/officeDocument/2006/customXml" ds:itemID="{583016FA-8CF4-49F0-B3A3-2E0DED7C71BA}">
  <ds:schemaRefs/>
</ds:datastoreItem>
</file>

<file path=customXml/itemProps17.xml><?xml version="1.0" encoding="utf-8"?>
<ds:datastoreItem xmlns:ds="http://schemas.openxmlformats.org/officeDocument/2006/customXml" ds:itemID="{3ECD800E-71F1-48A7-95FD-4E027165EBAE}">
  <ds:schemaRefs/>
</ds:datastoreItem>
</file>

<file path=customXml/itemProps18.xml><?xml version="1.0" encoding="utf-8"?>
<ds:datastoreItem xmlns:ds="http://schemas.openxmlformats.org/officeDocument/2006/customXml" ds:itemID="{8265113A-9CF8-4F3C-A204-F97A907EC37F}">
  <ds:schemaRefs/>
</ds:datastoreItem>
</file>

<file path=customXml/itemProps19.xml><?xml version="1.0" encoding="utf-8"?>
<ds:datastoreItem xmlns:ds="http://schemas.openxmlformats.org/officeDocument/2006/customXml" ds:itemID="{20F5C750-582F-46BB-A4BF-CBC0EFE7CA78}">
  <ds:schemaRefs/>
</ds:datastoreItem>
</file>

<file path=customXml/itemProps2.xml><?xml version="1.0" encoding="utf-8"?>
<ds:datastoreItem xmlns:ds="http://schemas.openxmlformats.org/officeDocument/2006/customXml" ds:itemID="{189C1233-36FA-4952-984E-C0B4B998970D}">
  <ds:schemaRefs>
    <ds:schemaRef ds:uri="71d29222-2c5f-45ad-9aa5-4c2d15fddbe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0.xml><?xml version="1.0" encoding="utf-8"?>
<ds:datastoreItem xmlns:ds="http://schemas.openxmlformats.org/officeDocument/2006/customXml" ds:itemID="{AA816669-1AF6-4199-83E1-465F22302879}">
  <ds:schemaRefs/>
</ds:datastoreItem>
</file>

<file path=customXml/itemProps21.xml><?xml version="1.0" encoding="utf-8"?>
<ds:datastoreItem xmlns:ds="http://schemas.openxmlformats.org/officeDocument/2006/customXml" ds:itemID="{429F32A9-8235-4322-B578-65BC36F67619}">
  <ds:schemaRefs/>
</ds:datastoreItem>
</file>

<file path=customXml/itemProps22.xml><?xml version="1.0" encoding="utf-8"?>
<ds:datastoreItem xmlns:ds="http://schemas.openxmlformats.org/officeDocument/2006/customXml" ds:itemID="{21584134-1B96-43A4-903C-BB85531087FC}">
  <ds:schemaRefs/>
</ds:datastoreItem>
</file>

<file path=customXml/itemProps23.xml><?xml version="1.0" encoding="utf-8"?>
<ds:datastoreItem xmlns:ds="http://schemas.openxmlformats.org/officeDocument/2006/customXml" ds:itemID="{A0E38753-57EC-4093-9E00-D52C2ABB7D19}">
  <ds:schemaRefs/>
</ds:datastoreItem>
</file>

<file path=customXml/itemProps24.xml><?xml version="1.0" encoding="utf-8"?>
<ds:datastoreItem xmlns:ds="http://schemas.openxmlformats.org/officeDocument/2006/customXml" ds:itemID="{0307DBBE-BED5-4AF3-A78E-CBD75D8F918A}">
  <ds:schemaRefs/>
</ds:datastoreItem>
</file>

<file path=customXml/itemProps25.xml><?xml version="1.0" encoding="utf-8"?>
<ds:datastoreItem xmlns:ds="http://schemas.openxmlformats.org/officeDocument/2006/customXml" ds:itemID="{99EB4A19-44BC-41E2-BBEB-F8A61E71AFF6}">
  <ds:schemaRefs/>
</ds:datastoreItem>
</file>

<file path=customXml/itemProps26.xml><?xml version="1.0" encoding="utf-8"?>
<ds:datastoreItem xmlns:ds="http://schemas.openxmlformats.org/officeDocument/2006/customXml" ds:itemID="{515624C1-020D-4D01-A4D0-8C99FAD2DF53}">
  <ds:schemaRefs/>
</ds:datastoreItem>
</file>

<file path=customXml/itemProps27.xml><?xml version="1.0" encoding="utf-8"?>
<ds:datastoreItem xmlns:ds="http://schemas.openxmlformats.org/officeDocument/2006/customXml" ds:itemID="{6CDAB6DF-EB24-47DF-968E-C738698CFBEB}">
  <ds:schemaRefs/>
</ds:datastoreItem>
</file>

<file path=customXml/itemProps28.xml><?xml version="1.0" encoding="utf-8"?>
<ds:datastoreItem xmlns:ds="http://schemas.openxmlformats.org/officeDocument/2006/customXml" ds:itemID="{E1549F16-3ABB-4AAA-856B-157D2018B753}">
  <ds:schemaRefs/>
</ds:datastoreItem>
</file>

<file path=customXml/itemProps29.xml><?xml version="1.0" encoding="utf-8"?>
<ds:datastoreItem xmlns:ds="http://schemas.openxmlformats.org/officeDocument/2006/customXml" ds:itemID="{90CF3EB4-EA72-42FC-875E-106705B71223}">
  <ds:schemaRefs/>
</ds:datastoreItem>
</file>

<file path=customXml/itemProps3.xml><?xml version="1.0" encoding="utf-8"?>
<ds:datastoreItem xmlns:ds="http://schemas.openxmlformats.org/officeDocument/2006/customXml" ds:itemID="{20F01761-FF92-45AA-AFD3-07A4C4C43484}">
  <ds:schemaRefs>
    <ds:schemaRef ds:uri="71d29222-2c5f-45ad-9aa5-4c2d15fddbe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0.xml><?xml version="1.0" encoding="utf-8"?>
<ds:datastoreItem xmlns:ds="http://schemas.openxmlformats.org/officeDocument/2006/customXml" ds:itemID="{55E46940-6434-4A2E-97B3-DE85BC1783F5}">
  <ds:schemaRefs/>
</ds:datastoreItem>
</file>

<file path=customXml/itemProps31.xml><?xml version="1.0" encoding="utf-8"?>
<ds:datastoreItem xmlns:ds="http://schemas.openxmlformats.org/officeDocument/2006/customXml" ds:itemID="{DD3C33AD-792D-4526-B706-A09FEA4C6707}">
  <ds:schemaRefs/>
</ds:datastoreItem>
</file>

<file path=customXml/itemProps4.xml><?xml version="1.0" encoding="utf-8"?>
<ds:datastoreItem xmlns:ds="http://schemas.openxmlformats.org/officeDocument/2006/customXml" ds:itemID="{D2280EEE-F7B5-4B82-8B3F-6C5291CE43BF}">
  <ds:schemaRefs/>
</ds:datastoreItem>
</file>

<file path=customXml/itemProps5.xml><?xml version="1.0" encoding="utf-8"?>
<ds:datastoreItem xmlns:ds="http://schemas.openxmlformats.org/officeDocument/2006/customXml" ds:itemID="{66E1508F-A58E-4DD5-9EB8-AC4BDE314F53}">
  <ds:schemaRefs>
    <ds:schemaRef ds:uri="Microsoft.SharePoint.Taxonomy.ContentTypeSync"/>
  </ds:schemaRefs>
</ds:datastoreItem>
</file>

<file path=customXml/itemProps6.xml><?xml version="1.0" encoding="utf-8"?>
<ds:datastoreItem xmlns:ds="http://schemas.openxmlformats.org/officeDocument/2006/customXml" ds:itemID="{3701DADA-2F68-45DF-8F02-C8ED25A02974}">
  <ds:schemaRefs/>
</ds:datastoreItem>
</file>

<file path=customXml/itemProps7.xml><?xml version="1.0" encoding="utf-8"?>
<ds:datastoreItem xmlns:ds="http://schemas.openxmlformats.org/officeDocument/2006/customXml" ds:itemID="{74BEB7C0-DFAF-42C3-AC8C-B57033C3A38E}">
  <ds:schemaRefs/>
</ds:datastoreItem>
</file>

<file path=customXml/itemProps8.xml><?xml version="1.0" encoding="utf-8"?>
<ds:datastoreItem xmlns:ds="http://schemas.openxmlformats.org/officeDocument/2006/customXml" ds:itemID="{88746BAB-2507-4F3A-B16E-ED38367EE530}">
  <ds:schemaRefs/>
</ds:datastoreItem>
</file>

<file path=customXml/itemProps9.xml><?xml version="1.0" encoding="utf-8"?>
<ds:datastoreItem xmlns:ds="http://schemas.openxmlformats.org/officeDocument/2006/customXml" ds:itemID="{FD4EB18E-BDC9-44D5-8C87-51AFD1439648}">
  <ds:schemaRefs/>
</ds:datastoreItem>
</file>

<file path=docMetadata/LabelInfo.xml><?xml version="1.0" encoding="utf-8"?>
<clbl:labelList xmlns:clbl="http://schemas.microsoft.com/office/2020/mipLabelMetadata">
  <clbl:label id="{372ee9e0-9ce0-4033-a64a-c07073a91ecd}" enabled="0" method="" siteId="{372ee9e0-9ce0-4033-a64a-c07073a91ec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ABB PPT Template Templafy 2021120</Template>
  <TotalTime>6302</TotalTime>
  <Words>591</Words>
  <Application>Microsoft Office PowerPoint</Application>
  <PresentationFormat>Widescreen</PresentationFormat>
  <Paragraphs>115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72 Condensed</vt:lpstr>
      <vt:lpstr>ABBvoice</vt:lpstr>
      <vt:lpstr>ABBvoice Light</vt:lpstr>
      <vt:lpstr>ABBvoiceOffice</vt:lpstr>
      <vt:lpstr>Aptos Narrow</vt:lpstr>
      <vt:lpstr>Arial</vt:lpstr>
      <vt:lpstr>Bahnschrift SemiBold</vt:lpstr>
      <vt:lpstr>Biome Light</vt:lpstr>
      <vt:lpstr>Calibri</vt:lpstr>
      <vt:lpstr>Wingdings</vt:lpstr>
      <vt:lpstr>ABB Master</vt:lpstr>
      <vt:lpstr>Tips on Making a Presentation </vt:lpstr>
      <vt:lpstr>Food for Thought</vt:lpstr>
      <vt:lpstr>Tips page -1 </vt:lpstr>
      <vt:lpstr>Project Name</vt:lpstr>
      <vt:lpstr>1. Pains </vt:lpstr>
      <vt:lpstr>5. Proposed Solution </vt:lpstr>
      <vt:lpstr>9. Q&amp;A</vt:lpstr>
      <vt:lpstr>Tips page -2 </vt:lpstr>
      <vt:lpstr>PowerPoint Presentation</vt:lpstr>
      <vt:lpstr>PowerPoint Presentation</vt:lpstr>
      <vt:lpstr>— Q&amp;A  </vt:lpstr>
      <vt:lpstr>PowerPoint Presentation</vt:lpstr>
    </vt:vector>
  </TitlesOfParts>
  <Company>ABB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Recognition Tool- Status</dc:title>
  <dc:creator>ABB</dc:creator>
  <cp:lastModifiedBy>Bhanu Chander V</cp:lastModifiedBy>
  <cp:revision>65</cp:revision>
  <cp:lastPrinted>2023-11-07T10:21:45Z</cp:lastPrinted>
  <dcterms:created xsi:type="dcterms:W3CDTF">2023-07-12T13:38:16Z</dcterms:created>
  <dcterms:modified xsi:type="dcterms:W3CDTF">2023-11-07T11:15:25Z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eDate">
    <vt:lpwstr>True</vt:lpwstr>
  </property>
  <property fmtid="{D5CDD505-2E9C-101B-9397-08002B2CF9AE}" pid="3" name="hideSlideNumber">
    <vt:lpwstr>True</vt:lpwstr>
  </property>
  <property fmtid="{D5CDD505-2E9C-101B-9397-08002B2CF9AE}" pid="4" name="hideCopyright">
    <vt:lpwstr>True</vt:lpwstr>
  </property>
  <property fmtid="{D5CDD505-2E9C-101B-9397-08002B2CF9AE}" pid="5" name="hideLogo">
    <vt:lpwstr>True</vt:lpwstr>
  </property>
  <property fmtid="{D5CDD505-2E9C-101B-9397-08002B2CF9AE}" pid="6" name="TemplafyTimeStamp">
    <vt:lpwstr>2023-05-19T12:37:20</vt:lpwstr>
  </property>
  <property fmtid="{D5CDD505-2E9C-101B-9397-08002B2CF9AE}" pid="7" name="TemplafyTenantId">
    <vt:lpwstr>abb</vt:lpwstr>
  </property>
  <property fmtid="{D5CDD505-2E9C-101B-9397-08002B2CF9AE}" pid="8" name="TemplafyTemplateId">
    <vt:lpwstr>638200966374366508</vt:lpwstr>
  </property>
  <property fmtid="{D5CDD505-2E9C-101B-9397-08002B2CF9AE}" pid="9" name="TemplafyUserProfileId">
    <vt:lpwstr>637988968126542981</vt:lpwstr>
  </property>
  <property fmtid="{D5CDD505-2E9C-101B-9397-08002B2CF9AE}" pid="10" name="TemplafyLanguageCode">
    <vt:lpwstr>en-US</vt:lpwstr>
  </property>
  <property fmtid="{D5CDD505-2E9C-101B-9397-08002B2CF9AE}" pid="11" name="BrandName">
    <vt:lpwstr>ABB</vt:lpwstr>
  </property>
  <property fmtid="{D5CDD505-2E9C-101B-9397-08002B2CF9AE}" pid="12" name="TemplafyFromBlank">
    <vt:bool>true</vt:bool>
  </property>
</Properties>
</file>