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7EB-5380-4ADD-A78F-4934BA86E31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2C4-434B-4989-BA84-A7C20E55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2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7EB-5380-4ADD-A78F-4934BA86E31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2C4-434B-4989-BA84-A7C20E55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7EB-5380-4ADD-A78F-4934BA86E31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2C4-434B-4989-BA84-A7C20E55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7EB-5380-4ADD-A78F-4934BA86E31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2C4-434B-4989-BA84-A7C20E55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6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7EB-5380-4ADD-A78F-4934BA86E31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2C4-434B-4989-BA84-A7C20E55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7EB-5380-4ADD-A78F-4934BA86E31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2C4-434B-4989-BA84-A7C20E55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7EB-5380-4ADD-A78F-4934BA86E31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2C4-434B-4989-BA84-A7C20E55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0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7EB-5380-4ADD-A78F-4934BA86E31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2C4-434B-4989-BA84-A7C20E55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7EB-5380-4ADD-A78F-4934BA86E31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2C4-434B-4989-BA84-A7C20E55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7EB-5380-4ADD-A78F-4934BA86E31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2C4-434B-4989-BA84-A7C20E55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7EB-5380-4ADD-A78F-4934BA86E31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2C4-434B-4989-BA84-A7C20E55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9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77EB-5380-4ADD-A78F-4934BA86E31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42C4-434B-4989-BA84-A7C20E55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swers.opencv.org/upfiles/13437458694482562.p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-rKDfJNUkTfM/T0ulpZFsOII/AAAAAAAAADY/WwvWvGogWmY/s1600/aim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nswers.opencv.org/upfiles/13437458694482562.pn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Lee</a:t>
            </a:r>
          </a:p>
          <a:p>
            <a:r>
              <a:rPr lang="en-US" dirty="0" smtClean="0"/>
              <a:t>Chris </a:t>
            </a:r>
            <a:r>
              <a:rPr lang="en-US" dirty="0" err="1" smtClean="0"/>
              <a:t>Kamau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OPENCV</a:t>
            </a:r>
          </a:p>
          <a:p>
            <a:pPr lvl="1"/>
            <a:r>
              <a:rPr lang="en-US" dirty="0" smtClean="0"/>
              <a:t>Free, Convenient</a:t>
            </a:r>
          </a:p>
          <a:p>
            <a:pPr lvl="1"/>
            <a:r>
              <a:rPr lang="en-US" dirty="0" smtClean="0"/>
              <a:t>Not trivial, documentation could be better.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ACQUIRE OBJECT TO BE TRACKED</a:t>
            </a:r>
          </a:p>
          <a:p>
            <a:pPr lvl="1"/>
            <a:r>
              <a:rPr lang="en-US" dirty="0" smtClean="0"/>
              <a:t>USE FEATURE DETECTION ALGORITHM</a:t>
            </a:r>
          </a:p>
          <a:p>
            <a:pPr lvl="1"/>
            <a:r>
              <a:rPr lang="en-US" dirty="0" smtClean="0"/>
              <a:t>FEEDBACK TO USER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3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out with webcam feeds</a:t>
            </a:r>
          </a:p>
          <a:p>
            <a:pPr lvl="1"/>
            <a:r>
              <a:rPr lang="en-US" dirty="0" smtClean="0"/>
              <a:t>Easy and Straightforward</a:t>
            </a:r>
          </a:p>
          <a:p>
            <a:r>
              <a:rPr lang="en-US" dirty="0" smtClean="0"/>
              <a:t>Extended to allow videos</a:t>
            </a:r>
          </a:p>
          <a:p>
            <a:r>
              <a:rPr lang="en-US" dirty="0" smtClean="0"/>
              <a:t>User selects object to be tracked by dragging cursor over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1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</a:t>
            </a:r>
            <a:r>
              <a:rPr lang="en-US" dirty="0" err="1" smtClean="0"/>
              <a:t>opencv’s</a:t>
            </a:r>
            <a:r>
              <a:rPr lang="en-US" dirty="0" smtClean="0"/>
              <a:t> SURF(Speeded Up Robust Features) algorithm implementation</a:t>
            </a:r>
          </a:p>
          <a:p>
            <a:r>
              <a:rPr lang="en-US" dirty="0" smtClean="0"/>
              <a:t>How it works</a:t>
            </a:r>
          </a:p>
          <a:p>
            <a:pPr lvl="1"/>
            <a:r>
              <a:rPr lang="en-US" dirty="0" smtClean="0"/>
              <a:t>Calculate unique key points in scene and object</a:t>
            </a:r>
          </a:p>
          <a:p>
            <a:pPr lvl="1"/>
            <a:r>
              <a:rPr lang="en-US" dirty="0" smtClean="0"/>
              <a:t>Calculate descriptors using key points</a:t>
            </a:r>
          </a:p>
          <a:p>
            <a:pPr lvl="1"/>
            <a:r>
              <a:rPr lang="en-US" dirty="0" smtClean="0"/>
              <a:t>Use matcher to find common descriptors found in scene and object</a:t>
            </a:r>
          </a:p>
          <a:p>
            <a:pPr lvl="1"/>
            <a:r>
              <a:rPr lang="en-US" dirty="0" smtClean="0"/>
              <a:t>Find good matches( distance based criteria )</a:t>
            </a:r>
          </a:p>
          <a:p>
            <a:pPr lvl="1"/>
            <a:r>
              <a:rPr lang="en-US" dirty="0" smtClean="0"/>
              <a:t>Extract scalar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SURF’ing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78"/>
            <a:ext cx="8229600" cy="4324607"/>
          </a:xfrm>
        </p:spPr>
      </p:pic>
      <p:sp>
        <p:nvSpPr>
          <p:cNvPr id="8" name="TextBox 7"/>
          <p:cNvSpPr txBox="1"/>
          <p:nvPr/>
        </p:nvSpPr>
        <p:spPr>
          <a:xfrm>
            <a:off x="2667000" y="6324600"/>
            <a:ext cx="617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http://answers.opencv.org/upfiles/13437458694482562.png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SURF’ing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901031"/>
            <a:ext cx="7981950" cy="3924300"/>
          </a:xfrm>
        </p:spPr>
      </p:pic>
      <p:sp>
        <p:nvSpPr>
          <p:cNvPr id="5" name="TextBox 4"/>
          <p:cNvSpPr txBox="1"/>
          <p:nvPr/>
        </p:nvSpPr>
        <p:spPr>
          <a:xfrm>
            <a:off x="1524000" y="6400800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3"/>
              </a:rPr>
              <a:t>http://2.bp.blogspot.com/-rKDfJNUkTfM/T0ulpZFsOII/AAAAAAAAADY/WwvWvGogWmY/s1600/aim.jpg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666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SURF’ing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5" name="TextBox 4"/>
          <p:cNvSpPr txBox="1"/>
          <p:nvPr/>
        </p:nvSpPr>
        <p:spPr>
          <a:xfrm>
            <a:off x="3962400" y="6293386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3"/>
              </a:rPr>
              <a:t>http://answers.opencv.org/upfiles/13437458694482562.png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86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the user has selected their object</a:t>
            </a:r>
          </a:p>
          <a:p>
            <a:pPr lvl="1"/>
            <a:r>
              <a:rPr lang="en-US" dirty="0" smtClean="0"/>
              <a:t>Each frame that follows has feature detection performed on it</a:t>
            </a:r>
          </a:p>
          <a:p>
            <a:pPr lvl="1"/>
            <a:r>
              <a:rPr lang="en-US" dirty="0" smtClean="0"/>
              <a:t>Distinct border is rendered around the object in scene.</a:t>
            </a:r>
          </a:p>
          <a:p>
            <a:pPr lvl="1"/>
            <a:r>
              <a:rPr lang="en-US" dirty="0" smtClean="0"/>
              <a:t>Rendered Frame is output to video</a:t>
            </a:r>
          </a:p>
          <a:p>
            <a:pPr lvl="2"/>
            <a:r>
              <a:rPr lang="en-US" dirty="0" smtClean="0"/>
              <a:t>Algorithm is slow( we considered multi-threading )</a:t>
            </a:r>
          </a:p>
          <a:p>
            <a:pPr lvl="2"/>
            <a:r>
              <a:rPr lang="en-US" dirty="0" smtClean="0"/>
              <a:t>Real time processing leads to choppy stream.</a:t>
            </a:r>
          </a:p>
          <a:p>
            <a:pPr lvl="2"/>
            <a:r>
              <a:rPr lang="en-US" dirty="0" smtClean="0"/>
              <a:t>Video can have a smooth fixed frame rate for better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6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SURF isn’t perfect</a:t>
            </a:r>
          </a:p>
          <a:p>
            <a:pPr lvl="1"/>
            <a:r>
              <a:rPr lang="en-US" dirty="0" smtClean="0"/>
              <a:t>A lot of false positives</a:t>
            </a:r>
          </a:p>
          <a:p>
            <a:pPr lvl="1"/>
            <a:r>
              <a:rPr lang="en-US" dirty="0" smtClean="0"/>
              <a:t>Only works well if tracking distinct objects in scene(no homogenous objects and scenes )</a:t>
            </a:r>
          </a:p>
          <a:p>
            <a:r>
              <a:rPr lang="en-US" dirty="0" smtClean="0"/>
              <a:t>SURF is easy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0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210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 TRACKING</vt:lpstr>
      <vt:lpstr>PowerPoint Presentation</vt:lpstr>
      <vt:lpstr>Object Acquisition</vt:lpstr>
      <vt:lpstr>Feature Detection</vt:lpstr>
      <vt:lpstr>SURF’ing</vt:lpstr>
      <vt:lpstr>SURF’ing</vt:lpstr>
      <vt:lpstr>SURF’ing</vt:lpstr>
      <vt:lpstr>Feedback</vt:lpstr>
      <vt:lpstr>Take Away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Tracking</dc:title>
  <dc:creator>CMK</dc:creator>
  <cp:lastModifiedBy>CMK</cp:lastModifiedBy>
  <cp:revision>5</cp:revision>
  <dcterms:created xsi:type="dcterms:W3CDTF">2013-04-21T22:17:06Z</dcterms:created>
  <dcterms:modified xsi:type="dcterms:W3CDTF">2013-04-21T23:04:09Z</dcterms:modified>
</cp:coreProperties>
</file>