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2" r:id="rId5"/>
    <p:sldId id="263" r:id="rId6"/>
    <p:sldId id="264" r:id="rId7"/>
    <p:sldId id="266" r:id="rId8"/>
    <p:sldId id="270" r:id="rId9"/>
    <p:sldId id="265" r:id="rId10"/>
    <p:sldId id="269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F21"/>
    <a:srgbClr val="1C4F6C"/>
    <a:srgbClr val="6F526A"/>
    <a:srgbClr val="D1A923"/>
    <a:srgbClr val="CD6826"/>
    <a:srgbClr val="1A5F5F"/>
    <a:srgbClr val="137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1C059-7085-7945-9592-DC02664DF6E9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CBBC8-CD0A-A54F-B7AC-46686CC7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many newsrooms</a:t>
            </a:r>
            <a:r>
              <a:rPr lang="en-US" baseline="0" dirty="0" smtClean="0"/>
              <a:t> or other orgs, this is the question you’re going to encounter.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known as FOSS (Free and Open Source Software),</a:t>
            </a:r>
            <a:r>
              <a:rPr lang="en-US" baseline="0" dirty="0" smtClean="0"/>
              <a:t> in general pertains to software/ code. The source code of a project is a.) publicly available and b.) licensed to be freely and openly distributed c.) (not a technical but a functional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) hosted in a context that is easy to access (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vs. viewing source on a website)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many newsrooms</a:t>
            </a:r>
            <a:r>
              <a:rPr lang="en-US" baseline="0" dirty="0" smtClean="0"/>
              <a:t> or other orgs, this is the question you’re going to encounter.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</a:t>
            </a:r>
            <a:r>
              <a:rPr lang="en-US" baseline="0" dirty="0" smtClean="0"/>
              <a:t> two way street!!</a:t>
            </a:r>
          </a:p>
          <a:p>
            <a:r>
              <a:rPr lang="en-US" baseline="0" dirty="0" smtClean="0"/>
              <a:t>Working in the open</a:t>
            </a:r>
          </a:p>
          <a:p>
            <a:r>
              <a:rPr lang="en-US" baseline="0" dirty="0" smtClean="0"/>
              <a:t>Collaborative workflows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Firefox – totally open source browser,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shepards</a:t>
            </a:r>
            <a:r>
              <a:rPr lang="en-US" baseline="0" dirty="0" smtClean="0"/>
              <a:t> of internet tech (MDN - https://</a:t>
            </a:r>
            <a:r>
              <a:rPr lang="en-US" baseline="0" dirty="0" err="1" smtClean="0"/>
              <a:t>developer.mozilla.org</a:t>
            </a:r>
            <a:r>
              <a:rPr lang="en-US" baseline="0" dirty="0" smtClean="0"/>
              <a:t>/en-US/)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D3.js –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library (data driven documents) written by Mike </a:t>
            </a:r>
            <a:r>
              <a:rPr lang="en-US" baseline="0" dirty="0" err="1" smtClean="0"/>
              <a:t>Bostock</a:t>
            </a:r>
            <a:r>
              <a:rPr lang="en-US" baseline="0" dirty="0" smtClean="0"/>
              <a:t>, currently of the NYT</a:t>
            </a:r>
            <a:endParaRPr lang="en-US" baseline="0" dirty="0" smtClean="0"/>
          </a:p>
          <a:p>
            <a:r>
              <a:rPr lang="en-US" baseline="0" dirty="0" smtClean="0"/>
              <a:t>Linux – FOSS operation system, widely used to a degree on person computers, but much more so on servers, devices (cars, microwaves,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), the infrastructure of the web and tech. Used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it is stable and fast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– version control system written by Linus Torvalds (creator of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) in order to handle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8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many, </a:t>
            </a:r>
            <a:r>
              <a:rPr lang="en-US" dirty="0" err="1" smtClean="0"/>
              <a:t>git</a:t>
            </a:r>
            <a:r>
              <a:rPr lang="en-US" dirty="0" smtClean="0"/>
              <a:t> (and </a:t>
            </a:r>
            <a:r>
              <a:rPr lang="en-US" dirty="0" err="1" smtClean="0"/>
              <a:t>github</a:t>
            </a:r>
            <a:r>
              <a:rPr lang="en-US" dirty="0" smtClean="0"/>
              <a:t>) are semi-synonymous</a:t>
            </a:r>
            <a:r>
              <a:rPr lang="en-US" baseline="0" dirty="0" smtClean="0"/>
              <a:t> w/ FOSS.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Private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also exists (plus </a:t>
            </a:r>
            <a:r>
              <a:rPr lang="en-US" baseline="0" dirty="0" err="1" smtClean="0"/>
              <a:t>bitbucket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and is used in many newsrooms/ by most </a:t>
            </a:r>
            <a:r>
              <a:rPr lang="en-US" baseline="0" dirty="0" err="1" smtClean="0"/>
              <a:t>devs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Personal brand (ugh)</a:t>
            </a:r>
          </a:p>
          <a:p>
            <a:r>
              <a:rPr lang="en-US" dirty="0" smtClean="0"/>
              <a:t>Even</a:t>
            </a:r>
            <a:r>
              <a:rPr lang="en-US" baseline="0" dirty="0" smtClean="0"/>
              <a:t> if you’re not a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open source contributions look great to employers. Data heavy newsrooms or teams (</a:t>
            </a:r>
            <a:r>
              <a:rPr lang="en-US" baseline="0" dirty="0" err="1" smtClean="0"/>
              <a:t>Propublica</a:t>
            </a:r>
            <a:r>
              <a:rPr lang="en-US" baseline="0" dirty="0" smtClean="0"/>
              <a:t>, CIR, NPR, NYT) big into open source community</a:t>
            </a:r>
          </a:p>
          <a:p>
            <a:r>
              <a:rPr lang="en-US" baseline="0" dirty="0" smtClean="0"/>
              <a:t>Can help w/ internal office reputation and politics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9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friend</a:t>
            </a:r>
            <a:r>
              <a:rPr lang="en-US" baseline="0" dirty="0" smtClean="0"/>
              <a:t> is crazy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Data.gov</a:t>
            </a:r>
            <a:endParaRPr lang="en-US" dirty="0" smtClean="0"/>
          </a:p>
          <a:p>
            <a:r>
              <a:rPr lang="en-US" dirty="0" err="1" smtClean="0"/>
              <a:t>Worldbank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Open Source</a:t>
            </a:r>
            <a:br>
              <a:rPr lang="en-US" sz="6000" b="1" dirty="0" smtClean="0">
                <a:solidFill>
                  <a:schemeClr val="bg1"/>
                </a:solidFill>
                <a:latin typeface="Helvetica Neue"/>
              </a:rPr>
            </a:br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&amp;</a:t>
            </a:r>
            <a:r>
              <a:rPr lang="en-US" sz="60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Open Data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1254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8300"/>
            <a:ext cx="9144000" cy="35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What about Data?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9406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Data as a Public Good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725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5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Journalism?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7637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Ben </a:t>
            </a:r>
            <a:r>
              <a:rPr lang="en-US" sz="6000" b="1" dirty="0" err="1" smtClean="0">
                <a:solidFill>
                  <a:schemeClr val="bg1"/>
                </a:solidFill>
                <a:latin typeface="Helvetica Neue"/>
              </a:rPr>
              <a:t>Chartoff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@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benchartoff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benchartoff.com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github.com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/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bchartoff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09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Open Source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0664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6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What is it?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016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Why?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582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5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Collaboration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258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refox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6" y="771600"/>
            <a:ext cx="2610499" cy="2610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501" y="454105"/>
            <a:ext cx="2798786" cy="3291372"/>
          </a:xfrm>
          <a:prstGeom prst="rect">
            <a:avLst/>
          </a:prstGeom>
        </p:spPr>
      </p:pic>
      <p:pic>
        <p:nvPicPr>
          <p:cNvPr id="10" name="Picture 9" descr="git-icon-1788c-w26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66" y="3938377"/>
            <a:ext cx="2434421" cy="24344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197" y="3903497"/>
            <a:ext cx="2609228" cy="24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chemeClr val="bg1"/>
                </a:solidFill>
                <a:latin typeface="Helvetica Neue"/>
              </a:rPr>
              <a:t>Git</a:t>
            </a:r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 and </a:t>
            </a:r>
            <a:r>
              <a:rPr lang="en-US" sz="6000" b="1" dirty="0" err="1" smtClean="0">
                <a:solidFill>
                  <a:schemeClr val="bg1"/>
                </a:solidFill>
                <a:latin typeface="Helvetica Neue"/>
              </a:rPr>
              <a:t>Github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971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#you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53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365</Words>
  <Application>Microsoft Macintosh PowerPoint</Application>
  <PresentationFormat>On-screen Show (4:3)</PresentationFormat>
  <Paragraphs>55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Open Source &amp; Open Data</vt:lpstr>
      <vt:lpstr>Ben Chartoff</vt:lpstr>
      <vt:lpstr>Open Source</vt:lpstr>
      <vt:lpstr>What is it?</vt:lpstr>
      <vt:lpstr>Why?</vt:lpstr>
      <vt:lpstr>Collaboration</vt:lpstr>
      <vt:lpstr>PowerPoint Presentation</vt:lpstr>
      <vt:lpstr>Git and Github</vt:lpstr>
      <vt:lpstr>#you</vt:lpstr>
      <vt:lpstr>PowerPoint Presentation</vt:lpstr>
      <vt:lpstr>What about Data?</vt:lpstr>
      <vt:lpstr>Data as a Public Good</vt:lpstr>
      <vt:lpstr>Journalism?</vt:lpstr>
    </vt:vector>
  </TitlesOfParts>
  <Company>TWP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 Chartoff</dc:title>
  <dc:creator>admin admin</dc:creator>
  <cp:lastModifiedBy>admin admin</cp:lastModifiedBy>
  <cp:revision>19</cp:revision>
  <dcterms:created xsi:type="dcterms:W3CDTF">2014-11-18T14:59:21Z</dcterms:created>
  <dcterms:modified xsi:type="dcterms:W3CDTF">2014-11-18T23:13:11Z</dcterms:modified>
</cp:coreProperties>
</file>