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DFBB42D9-F045-421A-9BB4-30AB94372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3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48C18DC2-59FD-48D5-A65A-B4BAD4520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ysClr val="windowText" lastClr="000000"/>
                </a:solidFill>
              </a:rPr>
              <a:t>DS680_Zomato_Data_project</a:t>
            </a:r>
          </a:p>
        </p:txBody>
      </p:sp>
      <p:sp>
        <p:nvSpPr>
          <p:cNvPr id="34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lide10" descr="cafe&amp;apos; Search Time series">
            <a:extLst>
              <a:ext uri="{FF2B5EF4-FFF2-40B4-BE49-F238E27FC236}">
                <a16:creationId xmlns:a16="http://schemas.microsoft.com/office/drawing/2014/main" id="{1BD18A3C-52C9-480D-B8F6-8306221A6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82" y="457200"/>
            <a:ext cx="601883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22F8D38F-4579-4669-B045-01AF875A4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833" b="131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FADE57-858A-C645-A8CC-738DB8DA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6527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slide2" descr="Restros overview">
            <a:extLst>
              <a:ext uri="{FF2B5EF4-FFF2-40B4-BE49-F238E27FC236}">
                <a16:creationId xmlns:a16="http://schemas.microsoft.com/office/drawing/2014/main" id="{DF385131-D2F1-460B-9C16-1B2FBF22F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8" b="173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city and locality">
            <a:extLst>
              <a:ext uri="{FF2B5EF4-FFF2-40B4-BE49-F238E27FC236}">
                <a16:creationId xmlns:a16="http://schemas.microsoft.com/office/drawing/2014/main" id="{4B013BE4-F1F6-42F4-9387-388043E4D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01486"/>
            <a:ext cx="11277600" cy="399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Restaurant voting">
            <a:extLst>
              <a:ext uri="{FF2B5EF4-FFF2-40B4-BE49-F238E27FC236}">
                <a16:creationId xmlns:a16="http://schemas.microsoft.com/office/drawing/2014/main" id="{CF1F5252-855B-42BC-BF6D-657617D1D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457200"/>
            <a:ext cx="520064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cuisines price range">
            <a:extLst>
              <a:ext uri="{FF2B5EF4-FFF2-40B4-BE49-F238E27FC236}">
                <a16:creationId xmlns:a16="http://schemas.microsoft.com/office/drawing/2014/main" id="{1E1C7011-AFC5-4ACD-8CC4-4BEE27D73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31189"/>
            <a:ext cx="11277600" cy="45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6" descr="City wise cuisines">
            <a:extLst>
              <a:ext uri="{FF2B5EF4-FFF2-40B4-BE49-F238E27FC236}">
                <a16:creationId xmlns:a16="http://schemas.microsoft.com/office/drawing/2014/main" id="{AC3D415E-4550-43B0-A4FE-5DFD12723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99" y="457200"/>
            <a:ext cx="667820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de7" descr="Table delivery">
            <a:extLst>
              <a:ext uri="{FF2B5EF4-FFF2-40B4-BE49-F238E27FC236}">
                <a16:creationId xmlns:a16="http://schemas.microsoft.com/office/drawing/2014/main" id="{CA91FF0F-4B1A-4DFF-AB3F-66E862703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56" y="457200"/>
            <a:ext cx="344728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lide8" descr="delivery now">
            <a:extLst>
              <a:ext uri="{FF2B5EF4-FFF2-40B4-BE49-F238E27FC236}">
                <a16:creationId xmlns:a16="http://schemas.microsoft.com/office/drawing/2014/main" id="{F76F808F-D42D-49B9-BFA2-031D7C480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92" y="457200"/>
            <a:ext cx="669701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lide9" descr="Cafe&amp;apos; topic Search ">
            <a:extLst>
              <a:ext uri="{FF2B5EF4-FFF2-40B4-BE49-F238E27FC236}">
                <a16:creationId xmlns:a16="http://schemas.microsoft.com/office/drawing/2014/main" id="{55A282A1-ADF3-4873-A65D-94CAFE09C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95" y="457200"/>
            <a:ext cx="974360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Macintosh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DS680_Zomato_Data_project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DS680_Zomato_Data_project</dc:title>
  <dc:creator/>
  <cp:lastModifiedBy>Microsoft Office User</cp:lastModifiedBy>
  <cp:revision>2</cp:revision>
  <dcterms:created xsi:type="dcterms:W3CDTF">2022-02-17T22:08:50Z</dcterms:created>
  <dcterms:modified xsi:type="dcterms:W3CDTF">2022-02-17T22:47:02Z</dcterms:modified>
</cp:coreProperties>
</file>