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0" r:id="rId4"/>
    <p:sldId id="270" r:id="rId5"/>
    <p:sldId id="271" r:id="rId6"/>
    <p:sldId id="258" r:id="rId7"/>
    <p:sldId id="272" r:id="rId8"/>
    <p:sldId id="268" r:id="rId9"/>
    <p:sldId id="273" r:id="rId10"/>
    <p:sldId id="274" r:id="rId11"/>
    <p:sldId id="275" r:id="rId12"/>
    <p:sldId id="27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3CEDC-D8DB-4476-98D1-54614D007D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DCDE5-650F-4F16-87B9-9F0EF1669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0C41D-5A3D-400F-BE07-ABD0E5018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2081E-7CFC-4A7F-8476-A985E55A3AB9}" type="datetimeFigureOut">
              <a:rPr lang="en-SG" smtClean="0"/>
              <a:t>16/3/2021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78C98-31AA-4AEA-BB43-3B873CAA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C8B8C-CC59-4B99-948E-738504BFC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D5BA-D6E0-4206-AD36-4FE26AB787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2117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D11F4-DCD0-4C9A-9B7D-E1EE882DE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D3D6D5-9DFC-438B-A835-CA92BFE94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9732B-8FC3-41B5-ABB6-1F3DECBF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2081E-7CFC-4A7F-8476-A985E55A3AB9}" type="datetimeFigureOut">
              <a:rPr lang="en-SG" smtClean="0"/>
              <a:t>16/3/2021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BA1FF-5EE4-4B38-B7D9-2C6924722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BA4C0-4C35-47A2-B3D4-31AD78E6E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D5BA-D6E0-4206-AD36-4FE26AB787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055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3CC746-FE0C-4A6D-890D-EB96EEB45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9D9AD4-032A-4DB5-B3BC-BB4422F2F0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EC766-5F93-4302-B283-1F50CF3E4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2081E-7CFC-4A7F-8476-A985E55A3AB9}" type="datetimeFigureOut">
              <a:rPr lang="en-SG" smtClean="0"/>
              <a:t>16/3/2021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C2654-CEDC-4203-9934-D491FEA06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15B0D-F630-4C01-A4AC-92C28118F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D5BA-D6E0-4206-AD36-4FE26AB787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0557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E90A8-7409-49B7-B4C7-1F9DF8921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3C3B4-C5CC-4DE4-BAAB-658E52578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E5485-F919-4043-B23F-2AE755995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2081E-7CFC-4A7F-8476-A985E55A3AB9}" type="datetimeFigureOut">
              <a:rPr lang="en-SG" smtClean="0"/>
              <a:t>16/3/2021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9DA60-28B0-4C65-847F-5F564CC4D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46D50-86B8-4D46-A753-FEFA90D5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D5BA-D6E0-4206-AD36-4FE26AB787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5133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DD3B6-1A0C-4548-AA40-2A5C9386A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1255E-CAE5-4159-9B67-2A7EF7EDB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CE8D3-7CE1-459D-86FD-8D2B34AB9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2081E-7CFC-4A7F-8476-A985E55A3AB9}" type="datetimeFigureOut">
              <a:rPr lang="en-SG" smtClean="0"/>
              <a:t>16/3/2021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ED0C7-791C-4875-A262-5E2D81BE8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DFD16-7EC1-4175-A585-EEF7ACECD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D5BA-D6E0-4206-AD36-4FE26AB787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7545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5C8D8-386F-40C9-88DA-527E16E20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E4AC2-98D1-47BC-B9F7-E322125E5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823225-1112-4679-BA01-B9149B19A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5B1422-B611-4DB6-A486-B47928CC5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2081E-7CFC-4A7F-8476-A985E55A3AB9}" type="datetimeFigureOut">
              <a:rPr lang="en-SG" smtClean="0"/>
              <a:t>16/3/2021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F75D8-6F1E-4FD5-BAC0-B752CB88B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74B46-0350-449E-B700-A65EDF59D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D5BA-D6E0-4206-AD36-4FE26AB787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6885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5A4BB-8558-40E6-86E8-8D628635B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9DFF0-BCEF-469D-A9FD-E3DF2D1CA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5FB5A-A5F5-432E-A0C7-70F6F2168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41A4EC-7721-45AC-B710-E326FFCE4F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51E625-7ABD-43EF-BA79-E2E6D2313A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08E64E-AFED-49D0-887A-3FFD5C157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2081E-7CFC-4A7F-8476-A985E55A3AB9}" type="datetimeFigureOut">
              <a:rPr lang="en-SG" smtClean="0"/>
              <a:t>16/3/2021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D306F-E601-4B30-B07E-62626B1F7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1BCBAB-7284-41DA-A2A7-4D5BE67D9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D5BA-D6E0-4206-AD36-4FE26AB787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58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E43D0-9F4C-46EB-9E88-82712C122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503D68-1482-4091-938C-A23335A78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2081E-7CFC-4A7F-8476-A985E55A3AB9}" type="datetimeFigureOut">
              <a:rPr lang="en-SG" smtClean="0"/>
              <a:t>16/3/2021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F2F741-32E3-495F-A614-EA8D0C885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386F79-7582-437E-BC11-3F4DB2868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D5BA-D6E0-4206-AD36-4FE26AB787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7849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08E546-8C7F-46A7-897B-D447E64F3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2081E-7CFC-4A7F-8476-A985E55A3AB9}" type="datetimeFigureOut">
              <a:rPr lang="en-SG" smtClean="0"/>
              <a:t>16/3/2021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F1C5B1-20C5-4253-8409-198410225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27B8E-71AA-47D0-8377-638613526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D5BA-D6E0-4206-AD36-4FE26AB787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3382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C3DED-06E7-4139-B423-9CF7BDA7F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CB2CF-A2CE-4A5A-9493-9F261038A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8DE925-4D9D-45AD-8E66-3A0EE51D4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990088-CE08-490D-9DBB-60E5E556C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2081E-7CFC-4A7F-8476-A985E55A3AB9}" type="datetimeFigureOut">
              <a:rPr lang="en-SG" smtClean="0"/>
              <a:t>16/3/2021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F01BC-7924-4EE2-867B-FC4C13B73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1F001-7964-4ACD-99EB-983F72E43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D5BA-D6E0-4206-AD36-4FE26AB787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5791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D1D7E-BC15-4CFE-8F62-C71A53F92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FFD93A-D913-41D0-90E6-AB1CBB8A2D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7508B7-D99F-44F2-9867-64F521883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303AE-250C-40EB-80A2-51E56D112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2081E-7CFC-4A7F-8476-A985E55A3AB9}" type="datetimeFigureOut">
              <a:rPr lang="en-SG" smtClean="0"/>
              <a:t>16/3/2021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FACB7C-7861-43DF-AAB6-9D4124F87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59B424-A7FD-4F31-9108-0142ED148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D5BA-D6E0-4206-AD36-4FE26AB787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5430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1BD81C-9C26-4A45-AF68-0EC569D9C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61863-63D9-46C0-9753-530BBDC87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41E4C-F6CB-4404-AB78-859A15F434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2081E-7CFC-4A7F-8476-A985E55A3AB9}" type="datetimeFigureOut">
              <a:rPr lang="en-SG" smtClean="0"/>
              <a:t>16/3/2021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BBD79-C5CE-4D1A-9F7F-50E33D9ABB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9A31A-A65C-4512-9DE8-533BE43DDD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9D5BA-D6E0-4206-AD36-4FE26AB787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483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jpg"/><Relationship Id="rId4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2EC35F-235C-49D8-A22C-CC80D6F261D7}"/>
              </a:ext>
            </a:extLst>
          </p:cNvPr>
          <p:cNvSpPr txBox="1"/>
          <p:nvPr/>
        </p:nvSpPr>
        <p:spPr>
          <a:xfrm>
            <a:off x="136234" y="5695950"/>
            <a:ext cx="89342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rebuchet MS" panose="020B0603020202020204" pitchFamily="34" charset="0"/>
              </a:rPr>
              <a:t>Carvana Mask using CNN</a:t>
            </a:r>
            <a:endParaRPr lang="en-SG" sz="4400" b="1" dirty="0">
              <a:latin typeface="Trebuchet MS" panose="020B06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F42B72-5CF3-4FDA-ADA1-B8BE6D4B74B6}"/>
              </a:ext>
            </a:extLst>
          </p:cNvPr>
          <p:cNvSpPr txBox="1"/>
          <p:nvPr/>
        </p:nvSpPr>
        <p:spPr>
          <a:xfrm>
            <a:off x="4210051" y="6627168"/>
            <a:ext cx="79819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https://www.kaggle.com/c/carvana-image-masking-challenge/overview</a:t>
            </a:r>
            <a:endParaRPr lang="en-SG" sz="9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7431F8D-C48C-463C-9E65-6FAC3C0D8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22" y="1933074"/>
            <a:ext cx="11774156" cy="257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2672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5DF0F99-B6D3-41BD-B2F8-E7DDB3DA33EE}"/>
              </a:ext>
            </a:extLst>
          </p:cNvPr>
          <p:cNvGrpSpPr/>
          <p:nvPr/>
        </p:nvGrpSpPr>
        <p:grpSpPr>
          <a:xfrm>
            <a:off x="-184558" y="5754848"/>
            <a:ext cx="10763075" cy="1446550"/>
            <a:chOff x="-184558" y="5754848"/>
            <a:chExt cx="10763075" cy="144655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774C259-7130-4F13-9426-46A2BFB09766}"/>
                </a:ext>
              </a:extLst>
            </p:cNvPr>
            <p:cNvSpPr/>
            <p:nvPr/>
          </p:nvSpPr>
          <p:spPr>
            <a:xfrm>
              <a:off x="-184558" y="5754848"/>
              <a:ext cx="10763075" cy="119123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E346DCA-86F8-4009-A47D-457AB47EC234}"/>
                </a:ext>
              </a:extLst>
            </p:cNvPr>
            <p:cNvSpPr txBox="1"/>
            <p:nvPr/>
          </p:nvSpPr>
          <p:spPr>
            <a:xfrm>
              <a:off x="323850" y="5754848"/>
              <a:ext cx="893427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Model Training History -20 Epochs</a:t>
              </a:r>
            </a:p>
            <a:p>
              <a:endParaRPr lang="en-US" sz="4400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E273A74-D1B3-443D-ACA3-ED494ADCB0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057" y="125663"/>
            <a:ext cx="4023215" cy="26821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ECBDFC-2ADF-4B8A-B604-F08BDDF3B2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058" y="2807806"/>
            <a:ext cx="4023214" cy="26821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EE58948-34CE-456C-AEBD-19538E860D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926" y="0"/>
            <a:ext cx="4023216" cy="268494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D8CE4D4-0B9C-4516-A6F5-D8FB6C365C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926" y="2937457"/>
            <a:ext cx="4023216" cy="268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31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5DF0F99-B6D3-41BD-B2F8-E7DDB3DA33EE}"/>
              </a:ext>
            </a:extLst>
          </p:cNvPr>
          <p:cNvGrpSpPr/>
          <p:nvPr/>
        </p:nvGrpSpPr>
        <p:grpSpPr>
          <a:xfrm>
            <a:off x="-184558" y="5754848"/>
            <a:ext cx="10763075" cy="1446550"/>
            <a:chOff x="-184558" y="5754848"/>
            <a:chExt cx="10763075" cy="144655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774C259-7130-4F13-9426-46A2BFB09766}"/>
                </a:ext>
              </a:extLst>
            </p:cNvPr>
            <p:cNvSpPr/>
            <p:nvPr/>
          </p:nvSpPr>
          <p:spPr>
            <a:xfrm>
              <a:off x="-184558" y="5754848"/>
              <a:ext cx="10763075" cy="119123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E346DCA-86F8-4009-A47D-457AB47EC234}"/>
                </a:ext>
              </a:extLst>
            </p:cNvPr>
            <p:cNvSpPr txBox="1"/>
            <p:nvPr/>
          </p:nvSpPr>
          <p:spPr>
            <a:xfrm>
              <a:off x="323850" y="5754848"/>
              <a:ext cx="893427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Question Time</a:t>
              </a:r>
            </a:p>
            <a:p>
              <a:endParaRPr lang="en-US" sz="4400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0293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5DF0F99-B6D3-41BD-B2F8-E7DDB3DA33EE}"/>
              </a:ext>
            </a:extLst>
          </p:cNvPr>
          <p:cNvGrpSpPr/>
          <p:nvPr/>
        </p:nvGrpSpPr>
        <p:grpSpPr>
          <a:xfrm>
            <a:off x="-184558" y="5754848"/>
            <a:ext cx="10763075" cy="1446550"/>
            <a:chOff x="-184558" y="5754848"/>
            <a:chExt cx="10763075" cy="144655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774C259-7130-4F13-9426-46A2BFB09766}"/>
                </a:ext>
              </a:extLst>
            </p:cNvPr>
            <p:cNvSpPr/>
            <p:nvPr/>
          </p:nvSpPr>
          <p:spPr>
            <a:xfrm>
              <a:off x="-184558" y="5754848"/>
              <a:ext cx="10763075" cy="119123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E346DCA-86F8-4009-A47D-457AB47EC234}"/>
                </a:ext>
              </a:extLst>
            </p:cNvPr>
            <p:cNvSpPr txBox="1"/>
            <p:nvPr/>
          </p:nvSpPr>
          <p:spPr>
            <a:xfrm>
              <a:off x="323850" y="5754848"/>
              <a:ext cx="893427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R-</a:t>
              </a:r>
              <a:r>
                <a:rPr lang="en-US" sz="4400" dirty="0" err="1">
                  <a:solidFill>
                    <a:schemeClr val="bg1"/>
                  </a:solidFill>
                  <a:latin typeface="Trebuchet MS" panose="020B0603020202020204" pitchFamily="34" charset="0"/>
                </a:rPr>
                <a:t>CNNet</a:t>
              </a:r>
              <a:endParaRPr lang="en-US" sz="4400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  <a:p>
              <a:endParaRPr lang="en-US" sz="4400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6348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5DF0F99-B6D3-41BD-B2F8-E7DDB3DA33EE}"/>
              </a:ext>
            </a:extLst>
          </p:cNvPr>
          <p:cNvGrpSpPr/>
          <p:nvPr/>
        </p:nvGrpSpPr>
        <p:grpSpPr>
          <a:xfrm>
            <a:off x="-184558" y="5754848"/>
            <a:ext cx="10763075" cy="1191236"/>
            <a:chOff x="-184558" y="5754848"/>
            <a:chExt cx="10763075" cy="1191236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774C259-7130-4F13-9426-46A2BFB09766}"/>
                </a:ext>
              </a:extLst>
            </p:cNvPr>
            <p:cNvSpPr/>
            <p:nvPr/>
          </p:nvSpPr>
          <p:spPr>
            <a:xfrm>
              <a:off x="-184558" y="5754848"/>
              <a:ext cx="10763075" cy="119123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E346DCA-86F8-4009-A47D-457AB47EC234}"/>
                </a:ext>
              </a:extLst>
            </p:cNvPr>
            <p:cNvSpPr txBox="1"/>
            <p:nvPr/>
          </p:nvSpPr>
          <p:spPr>
            <a:xfrm>
              <a:off x="323850" y="5754848"/>
              <a:ext cx="893427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U 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0445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5AC07C2-B57A-4AAA-9B2E-F67BADC8A2C2}"/>
              </a:ext>
            </a:extLst>
          </p:cNvPr>
          <p:cNvGrpSpPr/>
          <p:nvPr/>
        </p:nvGrpSpPr>
        <p:grpSpPr>
          <a:xfrm>
            <a:off x="-184558" y="5754848"/>
            <a:ext cx="10763075" cy="1191236"/>
            <a:chOff x="-184558" y="5754848"/>
            <a:chExt cx="10763075" cy="119123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6CD1BDE-EC7B-4F14-99A4-C8642E8D0B4D}"/>
                </a:ext>
              </a:extLst>
            </p:cNvPr>
            <p:cNvSpPr/>
            <p:nvPr/>
          </p:nvSpPr>
          <p:spPr>
            <a:xfrm>
              <a:off x="-184558" y="5754848"/>
              <a:ext cx="10763075" cy="119123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842D390-111F-4B78-8E05-F7DAFA43B6E0}"/>
                </a:ext>
              </a:extLst>
            </p:cNvPr>
            <p:cNvSpPr txBox="1"/>
            <p:nvPr/>
          </p:nvSpPr>
          <p:spPr>
            <a:xfrm>
              <a:off x="323850" y="5754848"/>
              <a:ext cx="893427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Problem Statement</a:t>
              </a:r>
              <a:endParaRPr lang="en-SG" sz="4400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3AB037A-8A68-4BE3-81BD-E761DBDCE580}"/>
              </a:ext>
            </a:extLst>
          </p:cNvPr>
          <p:cNvSpPr txBox="1"/>
          <p:nvPr/>
        </p:nvSpPr>
        <p:spPr>
          <a:xfrm>
            <a:off x="771525" y="1123950"/>
            <a:ext cx="1076307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Train a mask model which can isolate images of cars from their background</a:t>
            </a:r>
          </a:p>
          <a:p>
            <a:endParaRPr lang="en-US" sz="4000" dirty="0"/>
          </a:p>
          <a:p>
            <a:r>
              <a:rPr lang="en-US" sz="4000" dirty="0"/>
              <a:t>Achieve a high DICE score for the trained mask CNN model</a:t>
            </a:r>
            <a:endParaRPr lang="en-SG" sz="4000" dirty="0"/>
          </a:p>
        </p:txBody>
      </p:sp>
    </p:spTree>
    <p:extLst>
      <p:ext uri="{BB962C8B-B14F-4D97-AF65-F5344CB8AC3E}">
        <p14:creationId xmlns:p14="http://schemas.microsoft.com/office/powerpoint/2010/main" val="785436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6A4E73C-38FF-464A-B5AE-8B933F243E7F}"/>
              </a:ext>
            </a:extLst>
          </p:cNvPr>
          <p:cNvGrpSpPr/>
          <p:nvPr/>
        </p:nvGrpSpPr>
        <p:grpSpPr>
          <a:xfrm>
            <a:off x="-184558" y="5754848"/>
            <a:ext cx="10763075" cy="1191236"/>
            <a:chOff x="-184558" y="5754848"/>
            <a:chExt cx="10763075" cy="1191236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92FC620-7E85-4590-B3AB-8BD028B120F9}"/>
                </a:ext>
              </a:extLst>
            </p:cNvPr>
            <p:cNvSpPr/>
            <p:nvPr/>
          </p:nvSpPr>
          <p:spPr>
            <a:xfrm>
              <a:off x="-184558" y="5754848"/>
              <a:ext cx="10763075" cy="119123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4809D9-B894-4D7F-9F95-DCF37E2744AF}"/>
                </a:ext>
              </a:extLst>
            </p:cNvPr>
            <p:cNvSpPr txBox="1"/>
            <p:nvPr/>
          </p:nvSpPr>
          <p:spPr>
            <a:xfrm>
              <a:off x="323850" y="5754848"/>
              <a:ext cx="893427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EDA on Car, Mask datasets</a:t>
              </a:r>
            </a:p>
          </p:txBody>
        </p:sp>
      </p:grp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5CE6E28C-815D-4BCA-A822-642AABA19B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6841701"/>
              </p:ext>
            </p:extLst>
          </p:nvPr>
        </p:nvGraphicFramePr>
        <p:xfrm>
          <a:off x="2591801" y="333711"/>
          <a:ext cx="1731545" cy="5159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409865" imgH="4200405" progId="Excel.Sheet.12">
                  <p:embed/>
                </p:oleObj>
              </mc:Choice>
              <mc:Fallback>
                <p:oleObj name="Worksheet" r:id="rId2" imgW="1409865" imgH="420040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91801" y="333711"/>
                        <a:ext cx="1731545" cy="51595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4E59D85-5AC5-476F-9DC2-98C628E4539D}"/>
              </a:ext>
            </a:extLst>
          </p:cNvPr>
          <p:cNvSpPr txBox="1"/>
          <p:nvPr/>
        </p:nvSpPr>
        <p:spPr>
          <a:xfrm>
            <a:off x="5447799" y="712876"/>
            <a:ext cx="591001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Car model identifier</a:t>
            </a:r>
          </a:p>
          <a:p>
            <a:endParaRPr lang="en-US" sz="4000" dirty="0"/>
          </a:p>
          <a:p>
            <a:r>
              <a:rPr lang="en-US" sz="4000" dirty="0">
                <a:solidFill>
                  <a:schemeClr val="accent1"/>
                </a:solidFill>
              </a:rPr>
              <a:t>Rotation Index – for segmentation</a:t>
            </a:r>
          </a:p>
          <a:p>
            <a:endParaRPr lang="en-US" sz="4000" dirty="0">
              <a:solidFill>
                <a:schemeClr val="accent1"/>
              </a:solidFill>
            </a:endParaRPr>
          </a:p>
          <a:p>
            <a:r>
              <a:rPr lang="en-US" sz="4000" dirty="0"/>
              <a:t>318 Models on the train set</a:t>
            </a:r>
          </a:p>
          <a:p>
            <a:r>
              <a:rPr lang="en-US" sz="4000" dirty="0"/>
              <a:t>6254 models on the test</a:t>
            </a:r>
          </a:p>
        </p:txBody>
      </p:sp>
    </p:spTree>
    <p:extLst>
      <p:ext uri="{BB962C8B-B14F-4D97-AF65-F5344CB8AC3E}">
        <p14:creationId xmlns:p14="http://schemas.microsoft.com/office/powerpoint/2010/main" val="3148341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6A4E73C-38FF-464A-B5AE-8B933F243E7F}"/>
              </a:ext>
            </a:extLst>
          </p:cNvPr>
          <p:cNvGrpSpPr/>
          <p:nvPr/>
        </p:nvGrpSpPr>
        <p:grpSpPr>
          <a:xfrm>
            <a:off x="-184558" y="5754848"/>
            <a:ext cx="10763075" cy="1191236"/>
            <a:chOff x="-184558" y="5754848"/>
            <a:chExt cx="10763075" cy="1191236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92FC620-7E85-4590-B3AB-8BD028B120F9}"/>
                </a:ext>
              </a:extLst>
            </p:cNvPr>
            <p:cNvSpPr/>
            <p:nvPr/>
          </p:nvSpPr>
          <p:spPr>
            <a:xfrm>
              <a:off x="-184558" y="5754848"/>
              <a:ext cx="10763075" cy="119123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4809D9-B894-4D7F-9F95-DCF37E2744AF}"/>
                </a:ext>
              </a:extLst>
            </p:cNvPr>
            <p:cNvSpPr txBox="1"/>
            <p:nvPr/>
          </p:nvSpPr>
          <p:spPr>
            <a:xfrm>
              <a:off x="323850" y="5754848"/>
              <a:ext cx="893427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EDA 0cdf5b5d0ce1, Index 1 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A578EA5-7348-4A08-9FF5-EAC1D4F86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27" y="1507959"/>
            <a:ext cx="4672921" cy="31185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34B010-2DFF-4D9D-95AD-E000E2317D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452" y="1507959"/>
            <a:ext cx="4672921" cy="311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406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6A4E73C-38FF-464A-B5AE-8B933F243E7F}"/>
              </a:ext>
            </a:extLst>
          </p:cNvPr>
          <p:cNvGrpSpPr/>
          <p:nvPr/>
        </p:nvGrpSpPr>
        <p:grpSpPr>
          <a:xfrm>
            <a:off x="-184558" y="5754848"/>
            <a:ext cx="10763075" cy="1191236"/>
            <a:chOff x="-184558" y="5754848"/>
            <a:chExt cx="10763075" cy="1191236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92FC620-7E85-4590-B3AB-8BD028B120F9}"/>
                </a:ext>
              </a:extLst>
            </p:cNvPr>
            <p:cNvSpPr/>
            <p:nvPr/>
          </p:nvSpPr>
          <p:spPr>
            <a:xfrm>
              <a:off x="-184558" y="5754848"/>
              <a:ext cx="10763075" cy="119123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4809D9-B894-4D7F-9F95-DCF37E2744AF}"/>
                </a:ext>
              </a:extLst>
            </p:cNvPr>
            <p:cNvSpPr txBox="1"/>
            <p:nvPr/>
          </p:nvSpPr>
          <p:spPr>
            <a:xfrm>
              <a:off x="323850" y="5754848"/>
              <a:ext cx="893427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EDA 0cdf5b5d0ce1, Index 3 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A120EF4-195A-41C5-908F-96A156846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454" y="1507960"/>
            <a:ext cx="4672919" cy="31185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931F65-0581-4262-8D1F-435728FBC8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29" y="1507960"/>
            <a:ext cx="4672918" cy="311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10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B2E96F5-4B60-4B1C-8B1F-C970DFD17B43}"/>
              </a:ext>
            </a:extLst>
          </p:cNvPr>
          <p:cNvGrpSpPr/>
          <p:nvPr/>
        </p:nvGrpSpPr>
        <p:grpSpPr>
          <a:xfrm>
            <a:off x="-184558" y="5754848"/>
            <a:ext cx="10763075" cy="1191236"/>
            <a:chOff x="-184558" y="5754848"/>
            <a:chExt cx="10763075" cy="1191236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3FD80F9-D88D-4CAA-BDA1-B558327FA601}"/>
                </a:ext>
              </a:extLst>
            </p:cNvPr>
            <p:cNvSpPr/>
            <p:nvPr/>
          </p:nvSpPr>
          <p:spPr>
            <a:xfrm>
              <a:off x="-184558" y="5754848"/>
              <a:ext cx="10763075" cy="119123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C185151-DADF-43AE-BABE-FE2F070DC4FB}"/>
                </a:ext>
              </a:extLst>
            </p:cNvPr>
            <p:cNvSpPr txBox="1"/>
            <p:nvPr/>
          </p:nvSpPr>
          <p:spPr>
            <a:xfrm>
              <a:off x="323850" y="5754848"/>
              <a:ext cx="893427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CNN Architectures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0A96EF8-254A-4186-A0AF-6E0FA86EAA9C}"/>
              </a:ext>
            </a:extLst>
          </p:cNvPr>
          <p:cNvSpPr txBox="1"/>
          <p:nvPr/>
        </p:nvSpPr>
        <p:spPr>
          <a:xfrm>
            <a:off x="8420101" y="-32386"/>
            <a:ext cx="37719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https://cv-tricks.com/cnn/understand-resnet-alexnet-vgg-inception/</a:t>
            </a:r>
            <a:endParaRPr lang="en-SG" sz="9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CAE6B8-8C2C-48C3-83EB-C02EEF733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41" y="294328"/>
            <a:ext cx="6924675" cy="50387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947122E-24EE-4777-A3B8-7EC1894F80AB}"/>
              </a:ext>
            </a:extLst>
          </p:cNvPr>
          <p:cNvSpPr txBox="1"/>
          <p:nvPr/>
        </p:nvSpPr>
        <p:spPr>
          <a:xfrm>
            <a:off x="7327479" y="3907642"/>
            <a:ext cx="47222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Three 3X3 kernel-sized filters one after another.</a:t>
            </a:r>
          </a:p>
          <a:p>
            <a:endParaRPr lang="en-US" dirty="0"/>
          </a:p>
          <a:p>
            <a:r>
              <a:rPr lang="en-US" dirty="0"/>
              <a:t>With pooling layers in between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28111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3ABA41B-D3A5-4BF4-9B58-AC699A92CF50}"/>
              </a:ext>
            </a:extLst>
          </p:cNvPr>
          <p:cNvGrpSpPr/>
          <p:nvPr/>
        </p:nvGrpSpPr>
        <p:grpSpPr>
          <a:xfrm>
            <a:off x="-184558" y="5754848"/>
            <a:ext cx="10763075" cy="1446550"/>
            <a:chOff x="-184558" y="5754848"/>
            <a:chExt cx="10763075" cy="144655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56D0E0-4429-48A8-A97C-45A7E66C96D5}"/>
                </a:ext>
              </a:extLst>
            </p:cNvPr>
            <p:cNvSpPr/>
            <p:nvPr/>
          </p:nvSpPr>
          <p:spPr>
            <a:xfrm>
              <a:off x="-184558" y="5754848"/>
              <a:ext cx="10763075" cy="119123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A245A56-A4B4-4505-8B2C-BFD2EC4B7CC0}"/>
                </a:ext>
              </a:extLst>
            </p:cNvPr>
            <p:cNvSpPr txBox="1"/>
            <p:nvPr/>
          </p:nvSpPr>
          <p:spPr>
            <a:xfrm>
              <a:off x="323850" y="5754848"/>
              <a:ext cx="893427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CNN –output layers</a:t>
              </a:r>
            </a:p>
            <a:p>
              <a:endParaRPr lang="en-US" sz="4400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FA28CD6-C304-4C68-90D3-6127F46F98F0}"/>
              </a:ext>
            </a:extLst>
          </p:cNvPr>
          <p:cNvSpPr txBox="1"/>
          <p:nvPr/>
        </p:nvSpPr>
        <p:spPr>
          <a:xfrm>
            <a:off x="6897019" y="521884"/>
            <a:ext cx="472221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 Channels:</a:t>
            </a:r>
          </a:p>
          <a:p>
            <a:r>
              <a:rPr lang="en-US" dirty="0"/>
              <a:t>3 RGB Channels, each with: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image,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image mean across different rotations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Image standard deviation across rotations</a:t>
            </a:r>
            <a:endParaRPr lang="en-SG" dirty="0"/>
          </a:p>
          <a:p>
            <a:r>
              <a:rPr lang="en-SG" dirty="0"/>
              <a:t>For a total of 9 channels	</a:t>
            </a:r>
          </a:p>
          <a:p>
            <a:endParaRPr lang="en-SG" dirty="0"/>
          </a:p>
          <a:p>
            <a:r>
              <a:rPr lang="en-SG" dirty="0"/>
              <a:t>3 more channels for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Mask mean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Mask standard deviation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Mask Minimum values</a:t>
            </a:r>
          </a:p>
          <a:p>
            <a:r>
              <a:rPr lang="en-US" dirty="0"/>
              <a:t>For each rotation index</a:t>
            </a:r>
            <a:endParaRPr lang="en-S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5EC51E-BD06-4FD5-9258-644321D1D070}"/>
              </a:ext>
            </a:extLst>
          </p:cNvPr>
          <p:cNvSpPr txBox="1"/>
          <p:nvPr/>
        </p:nvSpPr>
        <p:spPr>
          <a:xfrm>
            <a:off x="7067550" y="-32386"/>
            <a:ext cx="51244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https://www.pyimagesearch.com/2017/03/20/imagenet-vggnet-resnet-inception-xception-keras/</a:t>
            </a:r>
            <a:endParaRPr lang="en-SG" sz="9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FCB265-22C5-4DEF-A32A-442BF954E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13452"/>
            <a:ext cx="5457905" cy="531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111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5DF0F99-B6D3-41BD-B2F8-E7DDB3DA33EE}"/>
              </a:ext>
            </a:extLst>
          </p:cNvPr>
          <p:cNvGrpSpPr/>
          <p:nvPr/>
        </p:nvGrpSpPr>
        <p:grpSpPr>
          <a:xfrm>
            <a:off x="-184558" y="5754848"/>
            <a:ext cx="10763075" cy="1446550"/>
            <a:chOff x="-184558" y="5754848"/>
            <a:chExt cx="10763075" cy="144655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774C259-7130-4F13-9426-46A2BFB09766}"/>
                </a:ext>
              </a:extLst>
            </p:cNvPr>
            <p:cNvSpPr/>
            <p:nvPr/>
          </p:nvSpPr>
          <p:spPr>
            <a:xfrm>
              <a:off x="-184558" y="5754848"/>
              <a:ext cx="10763075" cy="119123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E346DCA-86F8-4009-A47D-457AB47EC234}"/>
                </a:ext>
              </a:extLst>
            </p:cNvPr>
            <p:cNvSpPr txBox="1"/>
            <p:nvPr/>
          </p:nvSpPr>
          <p:spPr>
            <a:xfrm>
              <a:off x="323850" y="5754848"/>
              <a:ext cx="893427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Model Training History -20 Epochs</a:t>
              </a:r>
            </a:p>
            <a:p>
              <a:endParaRPr lang="en-US" sz="4400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2B847E6-442E-4DE8-9BD5-91523DF86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567" y="0"/>
            <a:ext cx="4027412" cy="26849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69B2213-B4A8-4EFC-9DCE-377FB990AB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048" y="0"/>
            <a:ext cx="4023216" cy="268494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024C10F-1045-422A-BDDB-9422DF797E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048" y="2877424"/>
            <a:ext cx="4023216" cy="268494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A607BC2-C9C2-4E13-B241-7BF8276032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178" y="2877424"/>
            <a:ext cx="4027411" cy="268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398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5DF0F99-B6D3-41BD-B2F8-E7DDB3DA33EE}"/>
              </a:ext>
            </a:extLst>
          </p:cNvPr>
          <p:cNvGrpSpPr/>
          <p:nvPr/>
        </p:nvGrpSpPr>
        <p:grpSpPr>
          <a:xfrm>
            <a:off x="-184558" y="5754848"/>
            <a:ext cx="10763075" cy="1446550"/>
            <a:chOff x="-184558" y="5754848"/>
            <a:chExt cx="10763075" cy="144655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774C259-7130-4F13-9426-46A2BFB09766}"/>
                </a:ext>
              </a:extLst>
            </p:cNvPr>
            <p:cNvSpPr/>
            <p:nvPr/>
          </p:nvSpPr>
          <p:spPr>
            <a:xfrm>
              <a:off x="-184558" y="5754848"/>
              <a:ext cx="10763075" cy="119123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E346DCA-86F8-4009-A47D-457AB47EC234}"/>
                </a:ext>
              </a:extLst>
            </p:cNvPr>
            <p:cNvSpPr txBox="1"/>
            <p:nvPr/>
          </p:nvSpPr>
          <p:spPr>
            <a:xfrm>
              <a:off x="323850" y="5754848"/>
              <a:ext cx="893427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Model Training History -20 Epochs</a:t>
              </a:r>
            </a:p>
            <a:p>
              <a:endParaRPr lang="en-US" sz="4400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BF4281A-B51D-41D8-9CC0-AA1CFA8EF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056" y="59382"/>
            <a:ext cx="3938338" cy="26255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40E999-B62A-4AF6-A81D-D488067E1B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056" y="2940255"/>
            <a:ext cx="4023216" cy="26821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F645F46-FC43-4596-9E4E-0FAE487F50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007" y="0"/>
            <a:ext cx="3934236" cy="26255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926C1A9-7C29-4F33-B33B-19B0FAB1F2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905" y="2918293"/>
            <a:ext cx="3938338" cy="262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03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</TotalTime>
  <Words>188</Words>
  <Application>Microsoft Office PowerPoint</Application>
  <PresentationFormat>Widescreen</PresentationFormat>
  <Paragraphs>40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Trebuchet MS</vt:lpstr>
      <vt:lpstr>Office Theme</vt:lpstr>
      <vt:lpstr>Microsoft Excel 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</dc:creator>
  <cp:lastModifiedBy>Ben</cp:lastModifiedBy>
  <cp:revision>24</cp:revision>
  <dcterms:created xsi:type="dcterms:W3CDTF">2020-11-11T07:12:54Z</dcterms:created>
  <dcterms:modified xsi:type="dcterms:W3CDTF">2021-03-16T01:58:32Z</dcterms:modified>
</cp:coreProperties>
</file>