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B8F8BB-A75C-5CF0-783F-7DF870806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D11AFB-6444-B363-D8E0-6CCFBF45B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AE3D94-CA5B-75F0-A9F3-D0D88A59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3B67-5BF0-47C9-8927-5C0B9D27A620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46D892-F924-D4BF-C2C8-C985BE2A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578312-D063-29B9-D2AE-F652BA06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8116-438E-4E8C-B31D-41C8F7E68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04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FEA66-01B0-DD31-B208-BD583A72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69A63F-25E2-0C86-9399-FC2780829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8670D2-4F01-0643-F805-373B7EEC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3B67-5BF0-47C9-8927-5C0B9D27A620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160AC3-D2E0-9C4D-B53C-1239F3DA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D51D21-ABE7-3780-97DB-274FB8BB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8116-438E-4E8C-B31D-41C8F7E68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35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27C181-5B0D-5450-DFFC-969F831CB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8EA353-B197-2536-6F5C-E96820FC1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31CEF1-D1AB-B2A0-B540-681C1967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3B67-5BF0-47C9-8927-5C0B9D27A620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09098A-6226-D9B8-D5A2-F0BF6FA2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27A70D-DC3C-5AEA-8A89-6F3CD71F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8116-438E-4E8C-B31D-41C8F7E68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45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89094-382D-01DC-66C8-22E64D40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4820D8-14EC-9065-F81C-151BF40FF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CEF6C8-D2B0-9234-C508-B24E9121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3B67-5BF0-47C9-8927-5C0B9D27A620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715502-B039-46F7-F579-76A86BB0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C598F3-35D8-22D8-92CF-D2DB5B9D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8116-438E-4E8C-B31D-41C8F7E68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25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7A051A-7C53-E54E-6DD6-7D073D60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EA7FE0-3D45-0CE6-BDEF-0D847DC98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F1445-EF8D-A58C-431C-C593D64D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3B67-5BF0-47C9-8927-5C0B9D27A620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C40C0D-E5F3-AF35-8A48-9A070F4B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9C8F3A-50CA-54B5-D378-52AA61A7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8116-438E-4E8C-B31D-41C8F7E68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38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8CBE32-6C51-E342-1F81-B6A090FB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0A28A8-3F90-9A9D-EC69-A30CCEA6E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0A0E8B-5EA9-851C-DECF-E475DC347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4FE92E-9B4E-3A84-040B-D19C2B92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3B67-5BF0-47C9-8927-5C0B9D27A620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BC6FB2-C38C-D10E-EC13-AB941965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B60B-E86D-D3FD-7597-82351BAB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8116-438E-4E8C-B31D-41C8F7E68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56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323D4-2880-4A85-9316-E4A92E99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617F3F-2C13-43D9-4007-45B777C3A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B2BB31-D44E-D7E2-AF59-C295F4D60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20B0B1-D45C-CD57-57CF-0A4151EC9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A9DA0DE-FCDE-FB1C-3786-F2DA89F5D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3E30F27-7816-1038-FD88-21199AD9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3B67-5BF0-47C9-8927-5C0B9D27A620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A31CD3-9BED-9F96-16BE-CAD8C823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475FE67-329A-9AA3-47BB-4C7F686E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8116-438E-4E8C-B31D-41C8F7E68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52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ADE22-2E68-8F5B-F7D9-3D2E78A0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2483B-92B0-DC05-617E-1B5FF947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3B67-5BF0-47C9-8927-5C0B9D27A620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8A2542-507A-85CC-673D-EB4EC96A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544828-7C44-744C-87C4-D45A83CC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8116-438E-4E8C-B31D-41C8F7E68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80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654F36-11C9-7624-047A-D42AD353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3B67-5BF0-47C9-8927-5C0B9D27A620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958114-2068-8B48-F76A-F85E71BC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5C8A6D-832C-D8B3-5AA6-28448F9F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8116-438E-4E8C-B31D-41C8F7E68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65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A89D5-3802-F12B-8BE5-75BFBDC9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8D8225-E216-6730-3FFE-D0F80CFD9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ED6681-71F6-8BFE-FD10-F3F9BC0B7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C97DEC-F440-29FA-7CC0-21505E90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3B67-5BF0-47C9-8927-5C0B9D27A620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2A7069-34AF-8D0C-0EDD-C6C4187B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732742-3043-7A0C-B291-989397EF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8116-438E-4E8C-B31D-41C8F7E68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48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EFCCD-AF2F-5113-EB54-49E2F43B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AF2DDC-3BB9-3B0C-1328-E8FD8BB2F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0005B4-ABEF-098F-54FE-49DF89A14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31C281-D2BD-DEAD-CBAD-DB1DAB1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3B67-5BF0-47C9-8927-5C0B9D27A620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42F249-BCD7-FBDF-2917-90003990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2216A8-E6A9-E1F0-45EA-32ECEA01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8116-438E-4E8C-B31D-41C8F7E68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64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6AAA9F-B2CF-0B49-4A84-050D4B19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17833B-BD9C-1666-EA49-049B6BCA0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AB3804-7E2D-EEB0-A483-094DD9ABE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63B67-5BF0-47C9-8927-5C0B9D27A620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783D4-BCFD-D20B-F89E-4DA92A188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A9C416-2D37-8C20-17F7-2A5D0A543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A8116-438E-4E8C-B31D-41C8F7E68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26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6168C-DB4F-801C-A913-EA06A3570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FC4E8D-89D8-2C41-900D-8CDBA1857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4770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Bryan Chelva</dc:creator>
  <cp:lastModifiedBy>Bryan Chelva</cp:lastModifiedBy>
  <cp:revision>1</cp:revision>
  <dcterms:created xsi:type="dcterms:W3CDTF">2023-02-02T10:46:52Z</dcterms:created>
  <dcterms:modified xsi:type="dcterms:W3CDTF">2023-02-02T10:47:25Z</dcterms:modified>
</cp:coreProperties>
</file>