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EF1"/>
    <a:srgbClr val="113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AA0C-5D28-3080-546C-48A307C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FC579-4F31-0E90-236F-FB03D32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9CC7-7AAC-71B4-6446-50325C1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C526-BE35-F1A3-D4E5-A250D85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5672C-5B60-3BC2-D65F-C50CD47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226A9-5CF2-4288-DE81-9A7E7129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9B46B-CAD4-1C8A-DBA0-694CA90D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C9103-23DE-3FB5-A2C3-E0D0665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76C0-EAEA-FFEE-EDFB-94BB908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B72-1A5C-5931-1DD3-8350DEB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8B9E7-AFBB-8DB6-0B94-64B39EE00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BED36-2594-2FC9-259C-5B266403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C481E-5A9F-A8CC-4AB5-EAE8BE4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28A8-70C4-5B1A-C104-2BCFDB3D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EFB69-434D-612F-F9FC-1B30297E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519-0029-EDFC-BE49-5B0375B1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55E3-7CDD-0C00-C6AC-F85112F4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798C-740B-4411-99C0-F13878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30420-10C9-6DED-45E3-194455A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085B4-FF2B-8552-CA1C-530163B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098-9247-847F-5EFC-C2598FA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D423-9BCC-113C-9496-0CDA6DD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6777F-F467-6A07-DCC3-19D9265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248D9-488A-E017-D4EB-539B944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1311-8C90-A467-8E64-D7CB5B7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6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D85C-E16E-25E5-1CA4-07CC3EE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1529D-C54F-F569-65E7-3C2B5242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8DD01-B756-A55A-3252-8BFAFD5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CBA41-3093-FBDD-4806-CA8B4D6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82A3-C12D-447F-BB68-1631C45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CBAED-8EFB-E6D9-8E61-3DD6CF4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5B85-EE29-09CE-0E1E-2E2FCB6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52912-2761-6C0F-2774-4DF7F72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1920E-F064-A6E3-2623-F2B7A1F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75BAA-3DB8-51D5-F64F-B2977108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AD70A-BF3A-349E-03ED-0B39C7B5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1145C-390A-598F-BF93-AB336580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089D7-2151-36A1-85A6-AF339BD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55FAC-21EE-1F1C-D9BC-19504FE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406F1-CB10-117E-11FA-E1789D9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ADBE4D-DD87-F720-A797-5BCF353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89E17-FC1E-1484-0E44-43180CB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D87B-1847-AF60-AD88-66C2DF0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995EB-89B3-2C52-10EF-8B7F384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26A101-33D4-915E-0E40-45092D9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A20674-FA38-F9F4-9959-19197BD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4D55-FDA0-3574-42B6-8CED9A3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BF242-8ACA-D854-E37B-A83C6837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2E8EF-0460-8ADA-C9B6-51E5E81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D0C23-C177-BC1A-D9A6-6D73338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4E862-0060-FBF1-4E81-7BCEE3E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F30372-8D63-5E7E-9018-30FBEC3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6C182-E4A8-23A4-6384-6D74016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3A5A-816B-E980-DF16-92D31CDD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D993B-FC7B-2711-26BA-63D043F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15CB5-64E1-70F4-28DC-8FC5586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C2F7-1856-D9C8-6067-FEF6F6D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FDFD8-D63F-A02B-6B2B-BD8691B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96007B-9D6E-9612-B8E7-483AD85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EBBED-07B9-3F77-C47A-E0755693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53F09-3CB7-F72D-060C-9F986822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607C6-E32D-29F8-6C3D-E4319B2E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CFA5-6233-29B4-4768-FCC64DEA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135F1D5-DCEA-8FC6-B4E7-FBE5829608CE}"/>
              </a:ext>
            </a:extLst>
          </p:cNvPr>
          <p:cNvGrpSpPr/>
          <p:nvPr/>
        </p:nvGrpSpPr>
        <p:grpSpPr>
          <a:xfrm>
            <a:off x="4044998" y="1865745"/>
            <a:ext cx="777777" cy="714375"/>
            <a:chOff x="4044998" y="1865745"/>
            <a:chExt cx="777777" cy="7143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F7BCC78-3BB6-149B-F817-AE87F496D6DD}"/>
                </a:ext>
              </a:extLst>
            </p:cNvPr>
            <p:cNvSpPr/>
            <p:nvPr/>
          </p:nvSpPr>
          <p:spPr>
            <a:xfrm>
              <a:off x="4064000" y="1865745"/>
              <a:ext cx="714375" cy="714375"/>
            </a:xfrm>
            <a:prstGeom prst="roundRect">
              <a:avLst>
                <a:gd name="adj" fmla="val 21839"/>
              </a:avLst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AB5E821-867E-5540-55EF-65D9DB1BB812}"/>
                </a:ext>
              </a:extLst>
            </p:cNvPr>
            <p:cNvSpPr txBox="1"/>
            <p:nvPr/>
          </p:nvSpPr>
          <p:spPr>
            <a:xfrm>
              <a:off x="4044998" y="1930545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bg1"/>
                  </a:solidFill>
                  <a:latin typeface="Arial Nova" panose="020B0604020202020204" pitchFamily="34" charset="0"/>
                </a:rPr>
                <a:t>BC</a:t>
              </a:r>
              <a:endParaRPr lang="zh-TW" altLang="en-US" sz="3200" b="1" dirty="0">
                <a:solidFill>
                  <a:schemeClr val="bg1"/>
                </a:solidFill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6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柏翰 陳</dc:creator>
  <cp:lastModifiedBy>柏翰 陳</cp:lastModifiedBy>
  <cp:revision>1</cp:revision>
  <dcterms:created xsi:type="dcterms:W3CDTF">2022-09-08T18:14:20Z</dcterms:created>
  <dcterms:modified xsi:type="dcterms:W3CDTF">2022-09-08T18:32:01Z</dcterms:modified>
</cp:coreProperties>
</file>