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CEF"/>
    <a:srgbClr val="113256"/>
    <a:srgbClr val="6096BA"/>
    <a:srgbClr val="A3CEF1"/>
    <a:srgbClr val="8B8C89"/>
    <a:srgbClr val="FFFFFF"/>
    <a:srgbClr val="E3CB84"/>
    <a:srgbClr val="EB1C46"/>
    <a:srgbClr val="273C11"/>
    <a:srgbClr val="FFF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122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AA0C-5D28-3080-546C-48A307CE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FFC579-4F31-0E90-236F-FB03D32E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49CC7-7AAC-71B4-6446-50325C10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63C526-BE35-F1A3-D4E5-A250D85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5672C-5B60-3BC2-D65F-C50CD47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53FE7D-6B68-FD7E-01FA-04C2368F0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13"/>
            <a:ext cx="6465455" cy="2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226A9-5CF2-4288-DE81-9A7E7129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99B46B-CAD4-1C8A-DBA0-694CA90DB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C9103-23DE-3FB5-A2C3-E0D06659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B76C0-EAEA-FFEE-EDFB-94BB9086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A0B72-1A5C-5931-1DD3-8350DEBE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0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18B9E7-AFBB-8DB6-0B94-64B39EE00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BED36-2594-2FC9-259C-5B2664031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9C481E-5A9F-A8CC-4AB5-EAE8BE4E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A28A8-70C4-5B1A-C104-2BCFDB3D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1EFB69-434D-612F-F9FC-1B30297E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74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D9519-0029-EDFC-BE49-5B0375B1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055E3-7CDD-0C00-C6AC-F85112F4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E6798C-740B-4411-99C0-F13878D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30420-10C9-6DED-45E3-194455A2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A085B4-FF2B-8552-CA1C-530163B8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5BF7A7-E8D2-B62E-8A85-BA0E0D9C1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13"/>
            <a:ext cx="6465455" cy="2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D8098-9247-847F-5EFC-C2598FA5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1D423-9BCC-113C-9496-0CDA6DD0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6777F-F467-6A07-DCC3-19D92651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248D9-488A-E017-D4EB-539B944B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B1311-8C90-A467-8E64-D7CB5B71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8FC57E-B6B5-054F-25C7-95E8629823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13"/>
            <a:ext cx="6465455" cy="2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ED85C-E16E-25E5-1CA4-07CC3EE2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1529D-C54F-F569-65E7-3C2B5242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F8DD01-B756-A55A-3252-8BFAFD5F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4CBA41-3093-FBDD-4806-CA8B4D6E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382A3-C12D-447F-BB68-1631C45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8CBAED-8EFB-E6D9-8E61-3DD6CF4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67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F5B85-EE29-09CE-0E1E-2E2FCB66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52912-2761-6C0F-2774-4DF7F726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A1920E-F064-A6E3-2623-F2B7A1F0F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D75BAA-3DB8-51D5-F64F-B29771087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BAD70A-BF3A-349E-03ED-0B39C7B5E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41145C-390A-598F-BF93-AB336580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6089D7-2151-36A1-85A6-AF339BD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355FAC-21EE-1F1C-D9BC-19504FE9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406F1-CB10-117E-11FA-E1789D9E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ADBE4D-DD87-F720-A797-5BCF3536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089E17-FC1E-1484-0E44-43180CB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D5D87B-1847-AF60-AD88-66C2DF08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4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2995EB-89B3-2C52-10EF-8B7F3844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26A101-33D4-915E-0E40-45092D9A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A20674-FA38-F9F4-9959-19197BD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3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4D55-FDA0-3574-42B6-8CED9A30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4BF242-8ACA-D854-E37B-A83C6837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2E8EF-0460-8ADA-C9B6-51E5E812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2D0C23-C177-BC1A-D9A6-6D73338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A4E862-0060-FBF1-4E81-7BCEE3E7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F30372-8D63-5E7E-9018-30FBEC3E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19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6C182-E4A8-23A4-6384-6D740169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F13A5A-816B-E980-DF16-92D31CDD8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ED993B-FC7B-2711-26BA-63D043FA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315CB5-64E1-70F4-28DC-8FC55865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3CC2F7-1856-D9C8-6067-FEF6F6DA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2FDFD8-D63F-A02B-6B2B-BD8691BE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96007B-9D6E-9612-B8E7-483AD85E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CEBBED-07B9-3F77-C47A-E0755693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153F09-3CB7-F72D-060C-9F9868225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B719-378C-44E7-A845-600683B1A4ED}" type="datetimeFigureOut">
              <a:rPr lang="zh-TW" altLang="en-US" smtClean="0"/>
              <a:t>2022/9/9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607C6-E32D-29F8-6C3D-E4319B2E4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A2CFA5-6233-29B4-4768-FCC64DEA1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C135F1D5-DCEA-8FC6-B4E7-FBE5829608CE}"/>
              </a:ext>
            </a:extLst>
          </p:cNvPr>
          <p:cNvGrpSpPr/>
          <p:nvPr/>
        </p:nvGrpSpPr>
        <p:grpSpPr>
          <a:xfrm>
            <a:off x="4044998" y="1865745"/>
            <a:ext cx="777777" cy="714375"/>
            <a:chOff x="4044998" y="1865745"/>
            <a:chExt cx="777777" cy="71437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F7BCC78-3BB6-149B-F817-AE87F496D6DD}"/>
                </a:ext>
              </a:extLst>
            </p:cNvPr>
            <p:cNvSpPr/>
            <p:nvPr/>
          </p:nvSpPr>
          <p:spPr>
            <a:xfrm>
              <a:off x="4064000" y="1865745"/>
              <a:ext cx="714375" cy="714375"/>
            </a:xfrm>
            <a:prstGeom prst="roundRect">
              <a:avLst>
                <a:gd name="adj" fmla="val 21839"/>
              </a:avLst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AB5E821-867E-5540-55EF-65D9DB1BB812}"/>
                </a:ext>
              </a:extLst>
            </p:cNvPr>
            <p:cNvSpPr txBox="1"/>
            <p:nvPr/>
          </p:nvSpPr>
          <p:spPr>
            <a:xfrm>
              <a:off x="4044998" y="1930545"/>
              <a:ext cx="777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bg1"/>
                  </a:solidFill>
                  <a:latin typeface="Arial Nova" panose="020B0604020202020204" pitchFamily="34" charset="0"/>
                </a:rPr>
                <a:t>BC</a:t>
              </a:r>
              <a:endParaRPr lang="zh-TW" altLang="en-US" sz="3200" b="1" dirty="0">
                <a:solidFill>
                  <a:schemeClr val="bg1"/>
                </a:solidFill>
                <a:latin typeface="Arial Nov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1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E8B8ED96-47E0-53EE-2ACF-A12563FAC42E}"/>
              </a:ext>
            </a:extLst>
          </p:cNvPr>
          <p:cNvSpPr/>
          <p:nvPr/>
        </p:nvSpPr>
        <p:spPr>
          <a:xfrm>
            <a:off x="9649410" y="5203141"/>
            <a:ext cx="1905000" cy="1023646"/>
          </a:xfrm>
          <a:prstGeom prst="rect">
            <a:avLst/>
          </a:prstGeom>
          <a:solidFill>
            <a:srgbClr val="E6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0EE69C-B41C-B66B-1AE8-804E6CDF32B1}"/>
              </a:ext>
            </a:extLst>
          </p:cNvPr>
          <p:cNvSpPr txBox="1"/>
          <p:nvPr/>
        </p:nvSpPr>
        <p:spPr>
          <a:xfrm>
            <a:off x="862149" y="670560"/>
            <a:ext cx="172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Nonlinear optics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932EE-FBE2-0D43-0688-BC10D93CA1C3}"/>
              </a:ext>
            </a:extLst>
          </p:cNvPr>
          <p:cNvSpPr txBox="1"/>
          <p:nvPr/>
        </p:nvSpPr>
        <p:spPr>
          <a:xfrm>
            <a:off x="1576251" y="2812650"/>
            <a:ext cx="47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Non-colinear optical parametric amplifier (NOPA)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C0F90E-0340-8984-990F-FD45DC358F35}"/>
              </a:ext>
            </a:extLst>
          </p:cNvPr>
          <p:cNvSpPr txBox="1"/>
          <p:nvPr/>
        </p:nvSpPr>
        <p:spPr>
          <a:xfrm>
            <a:off x="1576251" y="1365460"/>
            <a:ext cx="28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Supercontinuum generation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BE266-0479-6E99-D5EB-48000847CE9C}"/>
              </a:ext>
            </a:extLst>
          </p:cNvPr>
          <p:cNvSpPr txBox="1"/>
          <p:nvPr/>
        </p:nvSpPr>
        <p:spPr>
          <a:xfrm>
            <a:off x="1576251" y="1874912"/>
            <a:ext cx="206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Spectral broadening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D821AE-5674-D084-AA85-F447724FB063}"/>
              </a:ext>
            </a:extLst>
          </p:cNvPr>
          <p:cNvSpPr txBox="1"/>
          <p:nvPr/>
        </p:nvSpPr>
        <p:spPr>
          <a:xfrm>
            <a:off x="1576251" y="2343781"/>
            <a:ext cx="244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Mid-infrared generation</a:t>
            </a:r>
            <a:endParaRPr lang="zh-TW" altLang="en-US" dirty="0"/>
          </a:p>
        </p:txBody>
      </p:sp>
      <p:grpSp>
        <p:nvGrpSpPr>
          <p:cNvPr id="1031" name="群組 1030">
            <a:extLst>
              <a:ext uri="{FF2B5EF4-FFF2-40B4-BE49-F238E27FC236}">
                <a16:creationId xmlns:a16="http://schemas.microsoft.com/office/drawing/2014/main" id="{B964FA5A-6D38-9820-CFEA-9B9AC9C8754D}"/>
              </a:ext>
            </a:extLst>
          </p:cNvPr>
          <p:cNvGrpSpPr/>
          <p:nvPr/>
        </p:nvGrpSpPr>
        <p:grpSpPr>
          <a:xfrm>
            <a:off x="6654909" y="360315"/>
            <a:ext cx="1617160" cy="1100697"/>
            <a:chOff x="6031725" y="1065680"/>
            <a:chExt cx="1778876" cy="1210767"/>
          </a:xfrm>
        </p:grpSpPr>
        <p:grpSp>
          <p:nvGrpSpPr>
            <p:cNvPr id="1030" name="群組 1029">
              <a:extLst>
                <a:ext uri="{FF2B5EF4-FFF2-40B4-BE49-F238E27FC236}">
                  <a16:creationId xmlns:a16="http://schemas.microsoft.com/office/drawing/2014/main" id="{87073069-FF46-2309-BC35-11F9E3BC36AA}"/>
                </a:ext>
              </a:extLst>
            </p:cNvPr>
            <p:cNvGrpSpPr/>
            <p:nvPr/>
          </p:nvGrpSpPr>
          <p:grpSpPr>
            <a:xfrm>
              <a:off x="6802831" y="1226784"/>
              <a:ext cx="1007770" cy="691452"/>
              <a:chOff x="6767424" y="4493655"/>
              <a:chExt cx="1007770" cy="691452"/>
            </a:xfrm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B916B7A-52ED-828B-AF42-9A7218FB3117}"/>
                  </a:ext>
                </a:extLst>
              </p:cNvPr>
              <p:cNvSpPr/>
              <p:nvPr/>
            </p:nvSpPr>
            <p:spPr>
              <a:xfrm rot="15373384">
                <a:off x="6932195" y="4342108"/>
                <a:ext cx="691452" cy="994546"/>
              </a:xfrm>
              <a:custGeom>
                <a:avLst/>
                <a:gdLst>
                  <a:gd name="connsiteX0" fmla="*/ 0 w 691452"/>
                  <a:gd name="connsiteY0" fmla="*/ 942469 h 942469"/>
                  <a:gd name="connsiteX1" fmla="*/ 345726 w 691452"/>
                  <a:gd name="connsiteY1" fmla="*/ 0 h 942469"/>
                  <a:gd name="connsiteX2" fmla="*/ 691452 w 691452"/>
                  <a:gd name="connsiteY2" fmla="*/ 942469 h 942469"/>
                  <a:gd name="connsiteX3" fmla="*/ 0 w 691452"/>
                  <a:gd name="connsiteY3" fmla="*/ 942469 h 942469"/>
                  <a:gd name="connsiteX0" fmla="*/ 0 w 691452"/>
                  <a:gd name="connsiteY0" fmla="*/ 942469 h 977105"/>
                  <a:gd name="connsiteX1" fmla="*/ 345726 w 691452"/>
                  <a:gd name="connsiteY1" fmla="*/ 0 h 977105"/>
                  <a:gd name="connsiteX2" fmla="*/ 691452 w 691452"/>
                  <a:gd name="connsiteY2" fmla="*/ 942469 h 977105"/>
                  <a:gd name="connsiteX3" fmla="*/ 0 w 691452"/>
                  <a:gd name="connsiteY3" fmla="*/ 942469 h 977105"/>
                  <a:gd name="connsiteX0" fmla="*/ 0 w 691452"/>
                  <a:gd name="connsiteY0" fmla="*/ 942469 h 994546"/>
                  <a:gd name="connsiteX1" fmla="*/ 345726 w 691452"/>
                  <a:gd name="connsiteY1" fmla="*/ 0 h 994546"/>
                  <a:gd name="connsiteX2" fmla="*/ 691452 w 691452"/>
                  <a:gd name="connsiteY2" fmla="*/ 942469 h 994546"/>
                  <a:gd name="connsiteX3" fmla="*/ 0 w 691452"/>
                  <a:gd name="connsiteY3" fmla="*/ 942469 h 99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1452" h="994546">
                    <a:moveTo>
                      <a:pt x="0" y="942469"/>
                    </a:moveTo>
                    <a:lnTo>
                      <a:pt x="345726" y="0"/>
                    </a:lnTo>
                    <a:lnTo>
                      <a:pt x="691452" y="942469"/>
                    </a:lnTo>
                    <a:cubicBezTo>
                      <a:pt x="517264" y="1002857"/>
                      <a:pt x="238344" y="1020402"/>
                      <a:pt x="0" y="942469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C80989D2-7A46-CDE4-F07E-3E2D26AF6844}"/>
                  </a:ext>
                </a:extLst>
              </p:cNvPr>
              <p:cNvSpPr/>
              <p:nvPr/>
            </p:nvSpPr>
            <p:spPr>
              <a:xfrm rot="15373384">
                <a:off x="6986150" y="4362736"/>
                <a:ext cx="549633" cy="961144"/>
              </a:xfrm>
              <a:custGeom>
                <a:avLst/>
                <a:gdLst>
                  <a:gd name="connsiteX0" fmla="*/ 0 w 549633"/>
                  <a:gd name="connsiteY0" fmla="*/ 942469 h 942469"/>
                  <a:gd name="connsiteX1" fmla="*/ 274817 w 549633"/>
                  <a:gd name="connsiteY1" fmla="*/ 0 h 942469"/>
                  <a:gd name="connsiteX2" fmla="*/ 549633 w 549633"/>
                  <a:gd name="connsiteY2" fmla="*/ 942469 h 942469"/>
                  <a:gd name="connsiteX3" fmla="*/ 0 w 549633"/>
                  <a:gd name="connsiteY3" fmla="*/ 942469 h 942469"/>
                  <a:gd name="connsiteX0" fmla="*/ 0 w 549633"/>
                  <a:gd name="connsiteY0" fmla="*/ 942469 h 959324"/>
                  <a:gd name="connsiteX1" fmla="*/ 274817 w 549633"/>
                  <a:gd name="connsiteY1" fmla="*/ 0 h 959324"/>
                  <a:gd name="connsiteX2" fmla="*/ 549633 w 549633"/>
                  <a:gd name="connsiteY2" fmla="*/ 942469 h 959324"/>
                  <a:gd name="connsiteX3" fmla="*/ 0 w 549633"/>
                  <a:gd name="connsiteY3" fmla="*/ 942469 h 959324"/>
                  <a:gd name="connsiteX0" fmla="*/ 0 w 549633"/>
                  <a:gd name="connsiteY0" fmla="*/ 942469 h 969518"/>
                  <a:gd name="connsiteX1" fmla="*/ 274817 w 549633"/>
                  <a:gd name="connsiteY1" fmla="*/ 0 h 969518"/>
                  <a:gd name="connsiteX2" fmla="*/ 549633 w 549633"/>
                  <a:gd name="connsiteY2" fmla="*/ 942469 h 969518"/>
                  <a:gd name="connsiteX3" fmla="*/ 0 w 549633"/>
                  <a:gd name="connsiteY3" fmla="*/ 942469 h 969518"/>
                  <a:gd name="connsiteX0" fmla="*/ 0 w 549633"/>
                  <a:gd name="connsiteY0" fmla="*/ 942469 h 974613"/>
                  <a:gd name="connsiteX1" fmla="*/ 274817 w 549633"/>
                  <a:gd name="connsiteY1" fmla="*/ 0 h 974613"/>
                  <a:gd name="connsiteX2" fmla="*/ 549633 w 549633"/>
                  <a:gd name="connsiteY2" fmla="*/ 942469 h 974613"/>
                  <a:gd name="connsiteX3" fmla="*/ 0 w 549633"/>
                  <a:gd name="connsiteY3" fmla="*/ 942469 h 974613"/>
                  <a:gd name="connsiteX0" fmla="*/ 0 w 549633"/>
                  <a:gd name="connsiteY0" fmla="*/ 942469 h 978770"/>
                  <a:gd name="connsiteX1" fmla="*/ 274817 w 549633"/>
                  <a:gd name="connsiteY1" fmla="*/ 0 h 978770"/>
                  <a:gd name="connsiteX2" fmla="*/ 549633 w 549633"/>
                  <a:gd name="connsiteY2" fmla="*/ 942469 h 978770"/>
                  <a:gd name="connsiteX3" fmla="*/ 0 w 549633"/>
                  <a:gd name="connsiteY3" fmla="*/ 942469 h 97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9633" h="978770">
                    <a:moveTo>
                      <a:pt x="0" y="942469"/>
                    </a:moveTo>
                    <a:lnTo>
                      <a:pt x="274817" y="0"/>
                    </a:lnTo>
                    <a:lnTo>
                      <a:pt x="549633" y="942469"/>
                    </a:lnTo>
                    <a:cubicBezTo>
                      <a:pt x="463080" y="988449"/>
                      <a:pt x="119333" y="993234"/>
                      <a:pt x="0" y="94246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40000"/>
                </a:scheme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DDE4E7B9-BF15-7DCB-6023-2A4CAB61A736}"/>
                  </a:ext>
                </a:extLst>
              </p:cNvPr>
              <p:cNvSpPr/>
              <p:nvPr/>
            </p:nvSpPr>
            <p:spPr>
              <a:xfrm rot="15373384">
                <a:off x="7079772" y="4380073"/>
                <a:ext cx="331028" cy="929547"/>
              </a:xfrm>
              <a:custGeom>
                <a:avLst/>
                <a:gdLst>
                  <a:gd name="connsiteX0" fmla="*/ 0 w 331028"/>
                  <a:gd name="connsiteY0" fmla="*/ 916206 h 916206"/>
                  <a:gd name="connsiteX1" fmla="*/ 165514 w 331028"/>
                  <a:gd name="connsiteY1" fmla="*/ 0 h 916206"/>
                  <a:gd name="connsiteX2" fmla="*/ 331028 w 331028"/>
                  <a:gd name="connsiteY2" fmla="*/ 916206 h 916206"/>
                  <a:gd name="connsiteX3" fmla="*/ 0 w 331028"/>
                  <a:gd name="connsiteY3" fmla="*/ 916206 h 916206"/>
                  <a:gd name="connsiteX0" fmla="*/ 0 w 331028"/>
                  <a:gd name="connsiteY0" fmla="*/ 916206 h 922353"/>
                  <a:gd name="connsiteX1" fmla="*/ 165514 w 331028"/>
                  <a:gd name="connsiteY1" fmla="*/ 0 h 922353"/>
                  <a:gd name="connsiteX2" fmla="*/ 331028 w 331028"/>
                  <a:gd name="connsiteY2" fmla="*/ 916206 h 922353"/>
                  <a:gd name="connsiteX3" fmla="*/ 0 w 331028"/>
                  <a:gd name="connsiteY3" fmla="*/ 916206 h 922353"/>
                  <a:gd name="connsiteX0" fmla="*/ 0 w 331028"/>
                  <a:gd name="connsiteY0" fmla="*/ 916206 h 927243"/>
                  <a:gd name="connsiteX1" fmla="*/ 165514 w 331028"/>
                  <a:gd name="connsiteY1" fmla="*/ 0 h 927243"/>
                  <a:gd name="connsiteX2" fmla="*/ 331028 w 331028"/>
                  <a:gd name="connsiteY2" fmla="*/ 916206 h 927243"/>
                  <a:gd name="connsiteX3" fmla="*/ 0 w 331028"/>
                  <a:gd name="connsiteY3" fmla="*/ 916206 h 927243"/>
                  <a:gd name="connsiteX0" fmla="*/ 0 w 331028"/>
                  <a:gd name="connsiteY0" fmla="*/ 916206 h 923650"/>
                  <a:gd name="connsiteX1" fmla="*/ 165514 w 331028"/>
                  <a:gd name="connsiteY1" fmla="*/ 0 h 923650"/>
                  <a:gd name="connsiteX2" fmla="*/ 331028 w 331028"/>
                  <a:gd name="connsiteY2" fmla="*/ 916206 h 923650"/>
                  <a:gd name="connsiteX3" fmla="*/ 0 w 331028"/>
                  <a:gd name="connsiteY3" fmla="*/ 916206 h 923650"/>
                  <a:gd name="connsiteX0" fmla="*/ 0 w 331028"/>
                  <a:gd name="connsiteY0" fmla="*/ 916206 h 929552"/>
                  <a:gd name="connsiteX1" fmla="*/ 165514 w 331028"/>
                  <a:gd name="connsiteY1" fmla="*/ 0 h 929552"/>
                  <a:gd name="connsiteX2" fmla="*/ 331028 w 331028"/>
                  <a:gd name="connsiteY2" fmla="*/ 916206 h 929552"/>
                  <a:gd name="connsiteX3" fmla="*/ 0 w 331028"/>
                  <a:gd name="connsiteY3" fmla="*/ 916206 h 929552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028" h="937100">
                    <a:moveTo>
                      <a:pt x="0" y="916206"/>
                    </a:moveTo>
                    <a:lnTo>
                      <a:pt x="165514" y="0"/>
                    </a:lnTo>
                    <a:lnTo>
                      <a:pt x="331028" y="916206"/>
                    </a:lnTo>
                    <a:cubicBezTo>
                      <a:pt x="235828" y="944624"/>
                      <a:pt x="101225" y="943500"/>
                      <a:pt x="0" y="916206"/>
                    </a:cubicBezTo>
                    <a:close/>
                  </a:path>
                </a:pathLst>
              </a:custGeom>
              <a:solidFill>
                <a:srgbClr val="EB1C46">
                  <a:alpha val="5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2F44C316-AF82-2543-D90F-B7D030993DEC}"/>
                  </a:ext>
                </a:extLst>
              </p:cNvPr>
              <p:cNvSpPr/>
              <p:nvPr/>
            </p:nvSpPr>
            <p:spPr>
              <a:xfrm rot="15373384">
                <a:off x="7141158" y="4388059"/>
                <a:ext cx="173593" cy="921061"/>
              </a:xfrm>
              <a:custGeom>
                <a:avLst/>
                <a:gdLst>
                  <a:gd name="connsiteX0" fmla="*/ 0 w 173593"/>
                  <a:gd name="connsiteY0" fmla="*/ 905047 h 905047"/>
                  <a:gd name="connsiteX1" fmla="*/ 86797 w 173593"/>
                  <a:gd name="connsiteY1" fmla="*/ 0 h 905047"/>
                  <a:gd name="connsiteX2" fmla="*/ 173593 w 173593"/>
                  <a:gd name="connsiteY2" fmla="*/ 905047 h 905047"/>
                  <a:gd name="connsiteX3" fmla="*/ 0 w 173593"/>
                  <a:gd name="connsiteY3" fmla="*/ 905047 h 905047"/>
                  <a:gd name="connsiteX0" fmla="*/ 0 w 173593"/>
                  <a:gd name="connsiteY0" fmla="*/ 905047 h 915306"/>
                  <a:gd name="connsiteX1" fmla="*/ 86797 w 173593"/>
                  <a:gd name="connsiteY1" fmla="*/ 0 h 915306"/>
                  <a:gd name="connsiteX2" fmla="*/ 173593 w 173593"/>
                  <a:gd name="connsiteY2" fmla="*/ 905047 h 915306"/>
                  <a:gd name="connsiteX3" fmla="*/ 0 w 173593"/>
                  <a:gd name="connsiteY3" fmla="*/ 905047 h 915306"/>
                  <a:gd name="connsiteX0" fmla="*/ 0 w 173593"/>
                  <a:gd name="connsiteY0" fmla="*/ 905047 h 921061"/>
                  <a:gd name="connsiteX1" fmla="*/ 86797 w 173593"/>
                  <a:gd name="connsiteY1" fmla="*/ 0 h 921061"/>
                  <a:gd name="connsiteX2" fmla="*/ 173593 w 173593"/>
                  <a:gd name="connsiteY2" fmla="*/ 905047 h 921061"/>
                  <a:gd name="connsiteX3" fmla="*/ 0 w 173593"/>
                  <a:gd name="connsiteY3" fmla="*/ 905047 h 9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93" h="921061">
                    <a:moveTo>
                      <a:pt x="0" y="905047"/>
                    </a:moveTo>
                    <a:lnTo>
                      <a:pt x="86797" y="0"/>
                    </a:lnTo>
                    <a:lnTo>
                      <a:pt x="173593" y="905047"/>
                    </a:lnTo>
                    <a:cubicBezTo>
                      <a:pt x="135453" y="924595"/>
                      <a:pt x="62011" y="928130"/>
                      <a:pt x="0" y="905047"/>
                    </a:cubicBezTo>
                    <a:close/>
                  </a:path>
                </a:pathLst>
              </a:custGeom>
              <a:solidFill>
                <a:srgbClr val="FFFF00">
                  <a:alpha val="6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2F65E88-36D8-E075-2254-C3BA400C7E67}"/>
                </a:ext>
              </a:extLst>
            </p:cNvPr>
            <p:cNvSpPr/>
            <p:nvPr/>
          </p:nvSpPr>
          <p:spPr>
            <a:xfrm rot="20925571">
              <a:off x="6627676" y="1065680"/>
              <a:ext cx="540587" cy="1201302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C900BA98-BF1F-F180-825C-967D15985BC5}"/>
                </a:ext>
              </a:extLst>
            </p:cNvPr>
            <p:cNvSpPr/>
            <p:nvPr/>
          </p:nvSpPr>
          <p:spPr>
            <a:xfrm rot="20925571">
              <a:off x="6553861" y="1075146"/>
              <a:ext cx="540587" cy="1201301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29C14C24-079A-2348-AFDA-84FADDB5E4FE}"/>
                </a:ext>
              </a:extLst>
            </p:cNvPr>
            <p:cNvGrpSpPr/>
            <p:nvPr/>
          </p:nvGrpSpPr>
          <p:grpSpPr>
            <a:xfrm rot="20800647">
              <a:off x="6031725" y="1680748"/>
              <a:ext cx="797348" cy="187637"/>
              <a:chOff x="8399910" y="2756243"/>
              <a:chExt cx="334391" cy="78691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B1C1DD91-4CBC-9112-06CB-F4BA4985625D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399910" y="2756243"/>
                <a:ext cx="332301" cy="78691"/>
              </a:xfrm>
              <a:prstGeom prst="line">
                <a:avLst/>
              </a:prstGeom>
              <a:ln w="38100">
                <a:solidFill>
                  <a:srgbClr val="1132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1162B1E-7BF2-5809-1B66-A4105CD98E0E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553135" y="2771756"/>
                <a:ext cx="181166" cy="42902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113256"/>
                    </a:gs>
                    <a:gs pos="100000">
                      <a:schemeClr val="bg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0D4D0486-4925-2FD4-697F-90FC98791FD3}"/>
                </a:ext>
              </a:extLst>
            </p:cNvPr>
            <p:cNvSpPr/>
            <p:nvPr/>
          </p:nvSpPr>
          <p:spPr>
            <a:xfrm>
              <a:off x="6784364" y="1652991"/>
              <a:ext cx="117166" cy="117166"/>
            </a:xfrm>
            <a:prstGeom prst="ellipse">
              <a:avLst/>
            </a:prstGeom>
            <a:solidFill>
              <a:srgbClr val="FFF2D7">
                <a:alpha val="70000"/>
              </a:srgbClr>
            </a:solidFill>
            <a:ln>
              <a:noFill/>
            </a:ln>
            <a:effectLst>
              <a:glow rad="76200">
                <a:srgbClr val="FFF267">
                  <a:alpha val="7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CAF37894-C30D-6359-ED1B-31D150ED82E1}"/>
              </a:ext>
            </a:extLst>
          </p:cNvPr>
          <p:cNvGrpSpPr/>
          <p:nvPr/>
        </p:nvGrpSpPr>
        <p:grpSpPr>
          <a:xfrm>
            <a:off x="9629896" y="2647901"/>
            <a:ext cx="1707653" cy="921709"/>
            <a:chOff x="8965462" y="1482054"/>
            <a:chExt cx="1743019" cy="921709"/>
          </a:xfrm>
        </p:grpSpPr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647E05C7-1B17-5945-B3CE-16A7B0A8E21B}"/>
                </a:ext>
              </a:extLst>
            </p:cNvPr>
            <p:cNvSpPr/>
            <p:nvPr/>
          </p:nvSpPr>
          <p:spPr>
            <a:xfrm>
              <a:off x="9569716" y="1482054"/>
              <a:ext cx="533400" cy="893486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8B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433CECE5-F159-864A-FACD-25BD08103E02}"/>
                </a:ext>
              </a:extLst>
            </p:cNvPr>
            <p:cNvSpPr/>
            <p:nvPr/>
          </p:nvSpPr>
          <p:spPr>
            <a:xfrm>
              <a:off x="8965462" y="1783479"/>
              <a:ext cx="1699260" cy="595627"/>
            </a:xfrm>
            <a:custGeom>
              <a:avLst/>
              <a:gdLst>
                <a:gd name="connsiteX0" fmla="*/ 0 w 1699260"/>
                <a:gd name="connsiteY0" fmla="*/ 1059204 h 1106400"/>
                <a:gd name="connsiteX1" fmla="*/ 205740 w 1699260"/>
                <a:gd name="connsiteY1" fmla="*/ 967764 h 1106400"/>
                <a:gd name="connsiteX2" fmla="*/ 358140 w 1699260"/>
                <a:gd name="connsiteY2" fmla="*/ 24 h 1106400"/>
                <a:gd name="connsiteX3" fmla="*/ 472440 w 1699260"/>
                <a:gd name="connsiteY3" fmla="*/ 998244 h 1106400"/>
                <a:gd name="connsiteX4" fmla="*/ 541020 w 1699260"/>
                <a:gd name="connsiteY4" fmla="*/ 449604 h 1106400"/>
                <a:gd name="connsiteX5" fmla="*/ 609600 w 1699260"/>
                <a:gd name="connsiteY5" fmla="*/ 967764 h 1106400"/>
                <a:gd name="connsiteX6" fmla="*/ 662940 w 1699260"/>
                <a:gd name="connsiteY6" fmla="*/ 647724 h 1106400"/>
                <a:gd name="connsiteX7" fmla="*/ 708660 w 1699260"/>
                <a:gd name="connsiteY7" fmla="*/ 906804 h 1106400"/>
                <a:gd name="connsiteX8" fmla="*/ 754380 w 1699260"/>
                <a:gd name="connsiteY8" fmla="*/ 784884 h 1106400"/>
                <a:gd name="connsiteX9" fmla="*/ 792480 w 1699260"/>
                <a:gd name="connsiteY9" fmla="*/ 853464 h 1106400"/>
                <a:gd name="connsiteX10" fmla="*/ 868680 w 1699260"/>
                <a:gd name="connsiteY10" fmla="*/ 807744 h 1106400"/>
                <a:gd name="connsiteX11" fmla="*/ 952500 w 1699260"/>
                <a:gd name="connsiteY11" fmla="*/ 853464 h 1106400"/>
                <a:gd name="connsiteX12" fmla="*/ 998220 w 1699260"/>
                <a:gd name="connsiteY12" fmla="*/ 762024 h 1106400"/>
                <a:gd name="connsiteX13" fmla="*/ 1028700 w 1699260"/>
                <a:gd name="connsiteY13" fmla="*/ 891564 h 1106400"/>
                <a:gd name="connsiteX14" fmla="*/ 1082040 w 1699260"/>
                <a:gd name="connsiteY14" fmla="*/ 632484 h 1106400"/>
                <a:gd name="connsiteX15" fmla="*/ 1127760 w 1699260"/>
                <a:gd name="connsiteY15" fmla="*/ 967764 h 1106400"/>
                <a:gd name="connsiteX16" fmla="*/ 1196340 w 1699260"/>
                <a:gd name="connsiteY16" fmla="*/ 464844 h 1106400"/>
                <a:gd name="connsiteX17" fmla="*/ 1264920 w 1699260"/>
                <a:gd name="connsiteY17" fmla="*/ 1005864 h 1106400"/>
                <a:gd name="connsiteX18" fmla="*/ 1379220 w 1699260"/>
                <a:gd name="connsiteY18" fmla="*/ 24 h 1106400"/>
                <a:gd name="connsiteX19" fmla="*/ 1531620 w 1699260"/>
                <a:gd name="connsiteY19" fmla="*/ 983004 h 1106400"/>
                <a:gd name="connsiteX20" fmla="*/ 1699260 w 1699260"/>
                <a:gd name="connsiteY20" fmla="*/ 1059204 h 1106400"/>
                <a:gd name="connsiteX0" fmla="*/ 0 w 1699260"/>
                <a:gd name="connsiteY0" fmla="*/ 1059204 h 1096701"/>
                <a:gd name="connsiteX1" fmla="*/ 205740 w 1699260"/>
                <a:gd name="connsiteY1" fmla="*/ 967764 h 1096701"/>
                <a:gd name="connsiteX2" fmla="*/ 358140 w 1699260"/>
                <a:gd name="connsiteY2" fmla="*/ 24 h 1096701"/>
                <a:gd name="connsiteX3" fmla="*/ 472440 w 1699260"/>
                <a:gd name="connsiteY3" fmla="*/ 998244 h 1096701"/>
                <a:gd name="connsiteX4" fmla="*/ 541020 w 1699260"/>
                <a:gd name="connsiteY4" fmla="*/ 449604 h 1096701"/>
                <a:gd name="connsiteX5" fmla="*/ 609600 w 1699260"/>
                <a:gd name="connsiteY5" fmla="*/ 967764 h 1096701"/>
                <a:gd name="connsiteX6" fmla="*/ 662940 w 1699260"/>
                <a:gd name="connsiteY6" fmla="*/ 647724 h 1096701"/>
                <a:gd name="connsiteX7" fmla="*/ 708660 w 1699260"/>
                <a:gd name="connsiteY7" fmla="*/ 906804 h 1096701"/>
                <a:gd name="connsiteX8" fmla="*/ 754380 w 1699260"/>
                <a:gd name="connsiteY8" fmla="*/ 784884 h 1096701"/>
                <a:gd name="connsiteX9" fmla="*/ 792480 w 1699260"/>
                <a:gd name="connsiteY9" fmla="*/ 853464 h 1096701"/>
                <a:gd name="connsiteX10" fmla="*/ 868680 w 1699260"/>
                <a:gd name="connsiteY10" fmla="*/ 807744 h 1096701"/>
                <a:gd name="connsiteX11" fmla="*/ 952500 w 1699260"/>
                <a:gd name="connsiteY11" fmla="*/ 853464 h 1096701"/>
                <a:gd name="connsiteX12" fmla="*/ 998220 w 1699260"/>
                <a:gd name="connsiteY12" fmla="*/ 762024 h 1096701"/>
                <a:gd name="connsiteX13" fmla="*/ 1028700 w 1699260"/>
                <a:gd name="connsiteY13" fmla="*/ 891564 h 1096701"/>
                <a:gd name="connsiteX14" fmla="*/ 1082040 w 1699260"/>
                <a:gd name="connsiteY14" fmla="*/ 632484 h 1096701"/>
                <a:gd name="connsiteX15" fmla="*/ 1127760 w 1699260"/>
                <a:gd name="connsiteY15" fmla="*/ 967764 h 1096701"/>
                <a:gd name="connsiteX16" fmla="*/ 1196340 w 1699260"/>
                <a:gd name="connsiteY16" fmla="*/ 464844 h 1096701"/>
                <a:gd name="connsiteX17" fmla="*/ 1264920 w 1699260"/>
                <a:gd name="connsiteY17" fmla="*/ 1005864 h 1096701"/>
                <a:gd name="connsiteX18" fmla="*/ 1379220 w 1699260"/>
                <a:gd name="connsiteY18" fmla="*/ 24 h 1096701"/>
                <a:gd name="connsiteX19" fmla="*/ 1531620 w 1699260"/>
                <a:gd name="connsiteY19" fmla="*/ 983004 h 1096701"/>
                <a:gd name="connsiteX20" fmla="*/ 1699260 w 1699260"/>
                <a:gd name="connsiteY20" fmla="*/ 1059204 h 1096701"/>
                <a:gd name="connsiteX0" fmla="*/ 0 w 1699260"/>
                <a:gd name="connsiteY0" fmla="*/ 1059204 h 1096701"/>
                <a:gd name="connsiteX1" fmla="*/ 205740 w 1699260"/>
                <a:gd name="connsiteY1" fmla="*/ 967764 h 1096701"/>
                <a:gd name="connsiteX2" fmla="*/ 358140 w 1699260"/>
                <a:gd name="connsiteY2" fmla="*/ 24 h 1096701"/>
                <a:gd name="connsiteX3" fmla="*/ 472440 w 1699260"/>
                <a:gd name="connsiteY3" fmla="*/ 998244 h 1096701"/>
                <a:gd name="connsiteX4" fmla="*/ 541020 w 1699260"/>
                <a:gd name="connsiteY4" fmla="*/ 449604 h 1096701"/>
                <a:gd name="connsiteX5" fmla="*/ 609600 w 1699260"/>
                <a:gd name="connsiteY5" fmla="*/ 967764 h 1096701"/>
                <a:gd name="connsiteX6" fmla="*/ 662940 w 1699260"/>
                <a:gd name="connsiteY6" fmla="*/ 647724 h 1096701"/>
                <a:gd name="connsiteX7" fmla="*/ 708660 w 1699260"/>
                <a:gd name="connsiteY7" fmla="*/ 906804 h 1096701"/>
                <a:gd name="connsiteX8" fmla="*/ 754380 w 1699260"/>
                <a:gd name="connsiteY8" fmla="*/ 784884 h 1096701"/>
                <a:gd name="connsiteX9" fmla="*/ 792480 w 1699260"/>
                <a:gd name="connsiteY9" fmla="*/ 853464 h 1096701"/>
                <a:gd name="connsiteX10" fmla="*/ 868680 w 1699260"/>
                <a:gd name="connsiteY10" fmla="*/ 807744 h 1096701"/>
                <a:gd name="connsiteX11" fmla="*/ 952500 w 1699260"/>
                <a:gd name="connsiteY11" fmla="*/ 853464 h 1096701"/>
                <a:gd name="connsiteX12" fmla="*/ 998220 w 1699260"/>
                <a:gd name="connsiteY12" fmla="*/ 762024 h 1096701"/>
                <a:gd name="connsiteX13" fmla="*/ 1028700 w 1699260"/>
                <a:gd name="connsiteY13" fmla="*/ 891564 h 1096701"/>
                <a:gd name="connsiteX14" fmla="*/ 1082040 w 1699260"/>
                <a:gd name="connsiteY14" fmla="*/ 632484 h 1096701"/>
                <a:gd name="connsiteX15" fmla="*/ 1127760 w 1699260"/>
                <a:gd name="connsiteY15" fmla="*/ 967764 h 1096701"/>
                <a:gd name="connsiteX16" fmla="*/ 1196340 w 1699260"/>
                <a:gd name="connsiteY16" fmla="*/ 464844 h 1096701"/>
                <a:gd name="connsiteX17" fmla="*/ 1264920 w 1699260"/>
                <a:gd name="connsiteY17" fmla="*/ 1005864 h 1096701"/>
                <a:gd name="connsiteX18" fmla="*/ 1379220 w 1699260"/>
                <a:gd name="connsiteY18" fmla="*/ 24 h 1096701"/>
                <a:gd name="connsiteX19" fmla="*/ 1531620 w 1699260"/>
                <a:gd name="connsiteY19" fmla="*/ 983004 h 1096701"/>
                <a:gd name="connsiteX20" fmla="*/ 1699260 w 1699260"/>
                <a:gd name="connsiteY20" fmla="*/ 1059204 h 1096701"/>
                <a:gd name="connsiteX0" fmla="*/ 0 w 1699260"/>
                <a:gd name="connsiteY0" fmla="*/ 1059204 h 1081411"/>
                <a:gd name="connsiteX1" fmla="*/ 205740 w 1699260"/>
                <a:gd name="connsiteY1" fmla="*/ 967764 h 1081411"/>
                <a:gd name="connsiteX2" fmla="*/ 358140 w 1699260"/>
                <a:gd name="connsiteY2" fmla="*/ 24 h 1081411"/>
                <a:gd name="connsiteX3" fmla="*/ 472440 w 1699260"/>
                <a:gd name="connsiteY3" fmla="*/ 998244 h 1081411"/>
                <a:gd name="connsiteX4" fmla="*/ 541020 w 1699260"/>
                <a:gd name="connsiteY4" fmla="*/ 449604 h 1081411"/>
                <a:gd name="connsiteX5" fmla="*/ 609600 w 1699260"/>
                <a:gd name="connsiteY5" fmla="*/ 967764 h 1081411"/>
                <a:gd name="connsiteX6" fmla="*/ 662940 w 1699260"/>
                <a:gd name="connsiteY6" fmla="*/ 647724 h 1081411"/>
                <a:gd name="connsiteX7" fmla="*/ 708660 w 1699260"/>
                <a:gd name="connsiteY7" fmla="*/ 906804 h 1081411"/>
                <a:gd name="connsiteX8" fmla="*/ 754380 w 1699260"/>
                <a:gd name="connsiteY8" fmla="*/ 784884 h 1081411"/>
                <a:gd name="connsiteX9" fmla="*/ 792480 w 1699260"/>
                <a:gd name="connsiteY9" fmla="*/ 853464 h 1081411"/>
                <a:gd name="connsiteX10" fmla="*/ 868680 w 1699260"/>
                <a:gd name="connsiteY10" fmla="*/ 807744 h 1081411"/>
                <a:gd name="connsiteX11" fmla="*/ 952500 w 1699260"/>
                <a:gd name="connsiteY11" fmla="*/ 853464 h 1081411"/>
                <a:gd name="connsiteX12" fmla="*/ 998220 w 1699260"/>
                <a:gd name="connsiteY12" fmla="*/ 762024 h 1081411"/>
                <a:gd name="connsiteX13" fmla="*/ 1028700 w 1699260"/>
                <a:gd name="connsiteY13" fmla="*/ 891564 h 1081411"/>
                <a:gd name="connsiteX14" fmla="*/ 1082040 w 1699260"/>
                <a:gd name="connsiteY14" fmla="*/ 632484 h 1081411"/>
                <a:gd name="connsiteX15" fmla="*/ 1127760 w 1699260"/>
                <a:gd name="connsiteY15" fmla="*/ 967764 h 1081411"/>
                <a:gd name="connsiteX16" fmla="*/ 1196340 w 1699260"/>
                <a:gd name="connsiteY16" fmla="*/ 464844 h 1081411"/>
                <a:gd name="connsiteX17" fmla="*/ 1264920 w 1699260"/>
                <a:gd name="connsiteY17" fmla="*/ 1005864 h 1081411"/>
                <a:gd name="connsiteX18" fmla="*/ 1379220 w 1699260"/>
                <a:gd name="connsiteY18" fmla="*/ 24 h 1081411"/>
                <a:gd name="connsiteX19" fmla="*/ 1531620 w 1699260"/>
                <a:gd name="connsiteY19" fmla="*/ 983004 h 1081411"/>
                <a:gd name="connsiteX20" fmla="*/ 1699260 w 1699260"/>
                <a:gd name="connsiteY20" fmla="*/ 1059204 h 1081411"/>
                <a:gd name="connsiteX0" fmla="*/ 0 w 1699260"/>
                <a:gd name="connsiteY0" fmla="*/ 1059204 h 1081411"/>
                <a:gd name="connsiteX1" fmla="*/ 205740 w 1699260"/>
                <a:gd name="connsiteY1" fmla="*/ 967764 h 1081411"/>
                <a:gd name="connsiteX2" fmla="*/ 358140 w 1699260"/>
                <a:gd name="connsiteY2" fmla="*/ 24 h 1081411"/>
                <a:gd name="connsiteX3" fmla="*/ 472440 w 1699260"/>
                <a:gd name="connsiteY3" fmla="*/ 998244 h 1081411"/>
                <a:gd name="connsiteX4" fmla="*/ 541020 w 1699260"/>
                <a:gd name="connsiteY4" fmla="*/ 449604 h 1081411"/>
                <a:gd name="connsiteX5" fmla="*/ 609600 w 1699260"/>
                <a:gd name="connsiteY5" fmla="*/ 967764 h 1081411"/>
                <a:gd name="connsiteX6" fmla="*/ 662940 w 1699260"/>
                <a:gd name="connsiteY6" fmla="*/ 647724 h 1081411"/>
                <a:gd name="connsiteX7" fmla="*/ 708660 w 1699260"/>
                <a:gd name="connsiteY7" fmla="*/ 906804 h 1081411"/>
                <a:gd name="connsiteX8" fmla="*/ 754380 w 1699260"/>
                <a:gd name="connsiteY8" fmla="*/ 784884 h 1081411"/>
                <a:gd name="connsiteX9" fmla="*/ 792480 w 1699260"/>
                <a:gd name="connsiteY9" fmla="*/ 853464 h 1081411"/>
                <a:gd name="connsiteX10" fmla="*/ 868680 w 1699260"/>
                <a:gd name="connsiteY10" fmla="*/ 807744 h 1081411"/>
                <a:gd name="connsiteX11" fmla="*/ 952500 w 1699260"/>
                <a:gd name="connsiteY11" fmla="*/ 853464 h 1081411"/>
                <a:gd name="connsiteX12" fmla="*/ 998220 w 1699260"/>
                <a:gd name="connsiteY12" fmla="*/ 762024 h 1081411"/>
                <a:gd name="connsiteX13" fmla="*/ 1028700 w 1699260"/>
                <a:gd name="connsiteY13" fmla="*/ 891564 h 1081411"/>
                <a:gd name="connsiteX14" fmla="*/ 1082040 w 1699260"/>
                <a:gd name="connsiteY14" fmla="*/ 632484 h 1081411"/>
                <a:gd name="connsiteX15" fmla="*/ 1127760 w 1699260"/>
                <a:gd name="connsiteY15" fmla="*/ 967764 h 1081411"/>
                <a:gd name="connsiteX16" fmla="*/ 1196340 w 1699260"/>
                <a:gd name="connsiteY16" fmla="*/ 464844 h 1081411"/>
                <a:gd name="connsiteX17" fmla="*/ 1264920 w 1699260"/>
                <a:gd name="connsiteY17" fmla="*/ 1005864 h 1081411"/>
                <a:gd name="connsiteX18" fmla="*/ 1379220 w 1699260"/>
                <a:gd name="connsiteY18" fmla="*/ 24 h 1081411"/>
                <a:gd name="connsiteX19" fmla="*/ 1531620 w 1699260"/>
                <a:gd name="connsiteY19" fmla="*/ 983004 h 1081411"/>
                <a:gd name="connsiteX20" fmla="*/ 1699260 w 1699260"/>
                <a:gd name="connsiteY20" fmla="*/ 1059204 h 108141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1620 w 1699260"/>
                <a:gd name="connsiteY19" fmla="*/ 983002 h 1060181"/>
                <a:gd name="connsiteX20" fmla="*/ 1699260 w 1699260"/>
                <a:gd name="connsiteY20" fmla="*/ 1059202 h 106018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1620 w 1699260"/>
                <a:gd name="connsiteY19" fmla="*/ 983002 h 1060181"/>
                <a:gd name="connsiteX20" fmla="*/ 1699260 w 1699260"/>
                <a:gd name="connsiteY20" fmla="*/ 1059202 h 106018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1620 w 1699260"/>
                <a:gd name="connsiteY19" fmla="*/ 983002 h 1060181"/>
                <a:gd name="connsiteX20" fmla="*/ 1699260 w 1699260"/>
                <a:gd name="connsiteY20" fmla="*/ 1059202 h 106018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6382 w 1699260"/>
                <a:gd name="connsiteY19" fmla="*/ 983002 h 1060181"/>
                <a:gd name="connsiteX20" fmla="*/ 1699260 w 1699260"/>
                <a:gd name="connsiteY20" fmla="*/ 1059202 h 106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99260" h="1060181">
                  <a:moveTo>
                    <a:pt x="0" y="1059202"/>
                  </a:moveTo>
                  <a:cubicBezTo>
                    <a:pt x="84932" y="1063647"/>
                    <a:pt x="150813" y="1056185"/>
                    <a:pt x="205740" y="967762"/>
                  </a:cubicBezTo>
                  <a:cubicBezTo>
                    <a:pt x="260667" y="879339"/>
                    <a:pt x="313690" y="-5058"/>
                    <a:pt x="358140" y="22"/>
                  </a:cubicBezTo>
                  <a:cubicBezTo>
                    <a:pt x="402590" y="5102"/>
                    <a:pt x="441960" y="923312"/>
                    <a:pt x="472440" y="998242"/>
                  </a:cubicBezTo>
                  <a:cubicBezTo>
                    <a:pt x="502920" y="1073172"/>
                    <a:pt x="518160" y="454682"/>
                    <a:pt x="541020" y="449602"/>
                  </a:cubicBezTo>
                  <a:cubicBezTo>
                    <a:pt x="563880" y="444522"/>
                    <a:pt x="589280" y="934742"/>
                    <a:pt x="609600" y="967762"/>
                  </a:cubicBezTo>
                  <a:cubicBezTo>
                    <a:pt x="629920" y="1000782"/>
                    <a:pt x="646430" y="657882"/>
                    <a:pt x="662940" y="647722"/>
                  </a:cubicBezTo>
                  <a:cubicBezTo>
                    <a:pt x="679450" y="637562"/>
                    <a:pt x="693420" y="883942"/>
                    <a:pt x="708660" y="906802"/>
                  </a:cubicBezTo>
                  <a:cubicBezTo>
                    <a:pt x="723900" y="929662"/>
                    <a:pt x="740410" y="793772"/>
                    <a:pt x="754380" y="784882"/>
                  </a:cubicBezTo>
                  <a:cubicBezTo>
                    <a:pt x="768350" y="775992"/>
                    <a:pt x="773430" y="849652"/>
                    <a:pt x="792480" y="853462"/>
                  </a:cubicBezTo>
                  <a:cubicBezTo>
                    <a:pt x="811530" y="857272"/>
                    <a:pt x="842010" y="807742"/>
                    <a:pt x="868680" y="807742"/>
                  </a:cubicBezTo>
                  <a:cubicBezTo>
                    <a:pt x="895350" y="807742"/>
                    <a:pt x="930910" y="861082"/>
                    <a:pt x="952500" y="853462"/>
                  </a:cubicBezTo>
                  <a:cubicBezTo>
                    <a:pt x="974090" y="845842"/>
                    <a:pt x="985520" y="755672"/>
                    <a:pt x="998220" y="762022"/>
                  </a:cubicBezTo>
                  <a:cubicBezTo>
                    <a:pt x="1010920" y="768372"/>
                    <a:pt x="1014730" y="913152"/>
                    <a:pt x="1028700" y="891562"/>
                  </a:cubicBezTo>
                  <a:cubicBezTo>
                    <a:pt x="1042670" y="869972"/>
                    <a:pt x="1065530" y="619782"/>
                    <a:pt x="1082040" y="632482"/>
                  </a:cubicBezTo>
                  <a:cubicBezTo>
                    <a:pt x="1098550" y="645182"/>
                    <a:pt x="1108710" y="995702"/>
                    <a:pt x="1127760" y="967762"/>
                  </a:cubicBezTo>
                  <a:cubicBezTo>
                    <a:pt x="1146810" y="939822"/>
                    <a:pt x="1173480" y="458492"/>
                    <a:pt x="1196340" y="464842"/>
                  </a:cubicBezTo>
                  <a:cubicBezTo>
                    <a:pt x="1219200" y="471192"/>
                    <a:pt x="1234440" y="1083332"/>
                    <a:pt x="1264920" y="1005862"/>
                  </a:cubicBezTo>
                  <a:cubicBezTo>
                    <a:pt x="1295400" y="928392"/>
                    <a:pt x="1333976" y="3832"/>
                    <a:pt x="1379220" y="22"/>
                  </a:cubicBezTo>
                  <a:cubicBezTo>
                    <a:pt x="1424464" y="-3788"/>
                    <a:pt x="1457083" y="816510"/>
                    <a:pt x="1536382" y="983002"/>
                  </a:cubicBezTo>
                  <a:cubicBezTo>
                    <a:pt x="1568290" y="1049994"/>
                    <a:pt x="1589723" y="1054599"/>
                    <a:pt x="1699260" y="1059202"/>
                  </a:cubicBezTo>
                </a:path>
              </a:pathLst>
            </a:custGeom>
            <a:solidFill>
              <a:srgbClr val="A3CEF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39B9A3E3-C24E-0EE0-1F57-A7F81C6E0524}"/>
                </a:ext>
              </a:extLst>
            </p:cNvPr>
            <p:cNvCxnSpPr>
              <a:cxnSpLocks/>
            </p:cNvCxnSpPr>
            <p:nvPr/>
          </p:nvCxnSpPr>
          <p:spPr>
            <a:xfrm>
              <a:off x="8986838" y="2376995"/>
              <a:ext cx="1721643" cy="0"/>
            </a:xfrm>
            <a:prstGeom prst="straightConnector1">
              <a:avLst/>
            </a:prstGeom>
            <a:ln>
              <a:solidFill>
                <a:srgbClr val="11325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D5819B-3898-A827-161C-9481475645D8}"/>
                </a:ext>
              </a:extLst>
            </p:cNvPr>
            <p:cNvSpPr txBox="1"/>
            <p:nvPr/>
          </p:nvSpPr>
          <p:spPr>
            <a:xfrm>
              <a:off x="10534799" y="2157542"/>
              <a:ext cx="172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1000" dirty="0">
                  <a:solidFill>
                    <a:srgbClr val="113256"/>
                  </a:solidFill>
                </a:rPr>
                <a:t>ω</a:t>
              </a:r>
              <a:endParaRPr lang="zh-TW" altLang="en-US" sz="1000" dirty="0">
                <a:solidFill>
                  <a:srgbClr val="113256"/>
                </a:solidFill>
              </a:endParaRPr>
            </a:p>
          </p:txBody>
        </p:sp>
      </p:grpSp>
      <p:grpSp>
        <p:nvGrpSpPr>
          <p:cNvPr id="1041" name="群組 1040">
            <a:extLst>
              <a:ext uri="{FF2B5EF4-FFF2-40B4-BE49-F238E27FC236}">
                <a16:creationId xmlns:a16="http://schemas.microsoft.com/office/drawing/2014/main" id="{2139A1DF-49DC-CEC6-BDA2-78262AF7A3BF}"/>
              </a:ext>
            </a:extLst>
          </p:cNvPr>
          <p:cNvGrpSpPr/>
          <p:nvPr/>
        </p:nvGrpSpPr>
        <p:grpSpPr>
          <a:xfrm>
            <a:off x="9647568" y="1476953"/>
            <a:ext cx="1800000" cy="918000"/>
            <a:chOff x="8608218" y="4109133"/>
            <a:chExt cx="1756196" cy="908404"/>
          </a:xfrm>
        </p:grpSpPr>
        <p:sp>
          <p:nvSpPr>
            <p:cNvPr id="1040" name="手繪多邊形: 圖案 1039">
              <a:extLst>
                <a:ext uri="{FF2B5EF4-FFF2-40B4-BE49-F238E27FC236}">
                  <a16:creationId xmlns:a16="http://schemas.microsoft.com/office/drawing/2014/main" id="{BA75A000-FE96-8C7A-63CF-540050881B17}"/>
                </a:ext>
              </a:extLst>
            </p:cNvPr>
            <p:cNvSpPr/>
            <p:nvPr/>
          </p:nvSpPr>
          <p:spPr>
            <a:xfrm>
              <a:off x="8630866" y="4109133"/>
              <a:ext cx="720431" cy="454202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8B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7" name="手繪多邊形: 圖案 1036">
              <a:extLst>
                <a:ext uri="{FF2B5EF4-FFF2-40B4-BE49-F238E27FC236}">
                  <a16:creationId xmlns:a16="http://schemas.microsoft.com/office/drawing/2014/main" id="{5CA33FD0-87BB-2545-11FC-830F28551D23}"/>
                </a:ext>
              </a:extLst>
            </p:cNvPr>
            <p:cNvSpPr/>
            <p:nvPr/>
          </p:nvSpPr>
          <p:spPr>
            <a:xfrm>
              <a:off x="8608218" y="4152899"/>
              <a:ext cx="1756196" cy="820873"/>
            </a:xfrm>
            <a:custGeom>
              <a:avLst/>
              <a:gdLst>
                <a:gd name="connsiteX0" fmla="*/ 0 w 2276475"/>
                <a:gd name="connsiteY0" fmla="*/ 1069029 h 2166127"/>
                <a:gd name="connsiteX1" fmla="*/ 190500 w 2276475"/>
                <a:gd name="connsiteY1" fmla="*/ 1078554 h 2166127"/>
                <a:gd name="connsiteX2" fmla="*/ 371475 w 2276475"/>
                <a:gd name="connsiteY2" fmla="*/ 1145229 h 2166127"/>
                <a:gd name="connsiteX3" fmla="*/ 571500 w 2276475"/>
                <a:gd name="connsiteY3" fmla="*/ 821379 h 2166127"/>
                <a:gd name="connsiteX4" fmla="*/ 809625 w 2276475"/>
                <a:gd name="connsiteY4" fmla="*/ 1735779 h 2166127"/>
                <a:gd name="connsiteX5" fmla="*/ 1028700 w 2276475"/>
                <a:gd name="connsiteY5" fmla="*/ 2229 h 2166127"/>
                <a:gd name="connsiteX6" fmla="*/ 1257300 w 2276475"/>
                <a:gd name="connsiteY6" fmla="*/ 2164404 h 2166127"/>
                <a:gd name="connsiteX7" fmla="*/ 1466850 w 2276475"/>
                <a:gd name="connsiteY7" fmla="*/ 383229 h 2166127"/>
                <a:gd name="connsiteX8" fmla="*/ 1695450 w 2276475"/>
                <a:gd name="connsiteY8" fmla="*/ 1364304 h 2166127"/>
                <a:gd name="connsiteX9" fmla="*/ 1885950 w 2276475"/>
                <a:gd name="connsiteY9" fmla="*/ 1002354 h 2166127"/>
                <a:gd name="connsiteX10" fmla="*/ 2105025 w 2276475"/>
                <a:gd name="connsiteY10" fmla="*/ 1078554 h 2166127"/>
                <a:gd name="connsiteX11" fmla="*/ 2276475 w 227647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0725" h="2166127">
                  <a:moveTo>
                    <a:pt x="0" y="1069029"/>
                  </a:moveTo>
                  <a:cubicBezTo>
                    <a:pt x="64294" y="1067441"/>
                    <a:pt x="2933964" y="1021869"/>
                    <a:pt x="3024750" y="1078554"/>
                  </a:cubicBezTo>
                  <a:cubicBezTo>
                    <a:pt x="3115536" y="1135239"/>
                    <a:pt x="3142225" y="1188092"/>
                    <a:pt x="3205725" y="1145229"/>
                  </a:cubicBezTo>
                  <a:cubicBezTo>
                    <a:pt x="3269225" y="1102367"/>
                    <a:pt x="3332725" y="722954"/>
                    <a:pt x="3405750" y="821379"/>
                  </a:cubicBezTo>
                  <a:cubicBezTo>
                    <a:pt x="3478775" y="919804"/>
                    <a:pt x="3567675" y="1872304"/>
                    <a:pt x="3643875" y="1735779"/>
                  </a:cubicBezTo>
                  <a:cubicBezTo>
                    <a:pt x="3720075" y="1599254"/>
                    <a:pt x="3788338" y="-69209"/>
                    <a:pt x="3862950" y="2229"/>
                  </a:cubicBezTo>
                  <a:cubicBezTo>
                    <a:pt x="3937563" y="73666"/>
                    <a:pt x="4018525" y="2100904"/>
                    <a:pt x="4091550" y="2164404"/>
                  </a:cubicBezTo>
                  <a:cubicBezTo>
                    <a:pt x="4164575" y="2227904"/>
                    <a:pt x="4228075" y="516579"/>
                    <a:pt x="4301100" y="383229"/>
                  </a:cubicBezTo>
                  <a:cubicBezTo>
                    <a:pt x="4374125" y="249879"/>
                    <a:pt x="4459850" y="1261117"/>
                    <a:pt x="4529700" y="1364304"/>
                  </a:cubicBezTo>
                  <a:cubicBezTo>
                    <a:pt x="4599550" y="1467491"/>
                    <a:pt x="4651938" y="1049979"/>
                    <a:pt x="4720200" y="1002354"/>
                  </a:cubicBezTo>
                  <a:cubicBezTo>
                    <a:pt x="4788462" y="954729"/>
                    <a:pt x="4874188" y="1064267"/>
                    <a:pt x="4939275" y="1078554"/>
                  </a:cubicBezTo>
                  <a:cubicBezTo>
                    <a:pt x="5004362" y="1092841"/>
                    <a:pt x="5057543" y="1090460"/>
                    <a:pt x="5110725" y="1088079"/>
                  </a:cubicBezTo>
                </a:path>
              </a:pathLst>
            </a:custGeom>
            <a:noFill/>
            <a:ln w="19050"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3F3ED28C-2920-8F76-3100-A8E03E36EC8B}"/>
                </a:ext>
              </a:extLst>
            </p:cNvPr>
            <p:cNvSpPr/>
            <p:nvPr/>
          </p:nvSpPr>
          <p:spPr>
            <a:xfrm>
              <a:off x="9421440" y="4109133"/>
              <a:ext cx="152400" cy="908404"/>
            </a:xfrm>
            <a:prstGeom prst="rect">
              <a:avLst/>
            </a:prstGeom>
            <a:solidFill>
              <a:srgbClr val="A3CEF1"/>
            </a:solidFill>
            <a:ln w="19050"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6" name="群組 1075">
            <a:extLst>
              <a:ext uri="{FF2B5EF4-FFF2-40B4-BE49-F238E27FC236}">
                <a16:creationId xmlns:a16="http://schemas.microsoft.com/office/drawing/2014/main" id="{23B4328B-D753-C576-E294-638648F1F61B}"/>
              </a:ext>
            </a:extLst>
          </p:cNvPr>
          <p:cNvGrpSpPr/>
          <p:nvPr/>
        </p:nvGrpSpPr>
        <p:grpSpPr>
          <a:xfrm>
            <a:off x="9758052" y="4114547"/>
            <a:ext cx="1627498" cy="900000"/>
            <a:chOff x="9758052" y="4114547"/>
            <a:chExt cx="1627498" cy="900000"/>
          </a:xfrm>
        </p:grpSpPr>
        <p:cxnSp>
          <p:nvCxnSpPr>
            <p:cNvPr id="1071" name="直線單箭頭接點 1070">
              <a:extLst>
                <a:ext uri="{FF2B5EF4-FFF2-40B4-BE49-F238E27FC236}">
                  <a16:creationId xmlns:a16="http://schemas.microsoft.com/office/drawing/2014/main" id="{2C47FB16-7026-5290-02D4-4B17D112A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571531" y="4613841"/>
              <a:ext cx="814019" cy="0"/>
            </a:xfrm>
            <a:prstGeom prst="straightConnector1">
              <a:avLst/>
            </a:prstGeom>
            <a:ln w="53975">
              <a:solidFill>
                <a:srgbClr val="6096BA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8" name="群組 1057">
              <a:extLst>
                <a:ext uri="{FF2B5EF4-FFF2-40B4-BE49-F238E27FC236}">
                  <a16:creationId xmlns:a16="http://schemas.microsoft.com/office/drawing/2014/main" id="{3B71F3AA-1A33-D77C-047A-A14D72755BDC}"/>
                </a:ext>
              </a:extLst>
            </p:cNvPr>
            <p:cNvGrpSpPr/>
            <p:nvPr/>
          </p:nvGrpSpPr>
          <p:grpSpPr>
            <a:xfrm>
              <a:off x="9758052" y="4114547"/>
              <a:ext cx="1605005" cy="900000"/>
              <a:chOff x="8636125" y="3054991"/>
              <a:chExt cx="1638924" cy="1020155"/>
            </a:xfrm>
          </p:grpSpPr>
          <p:cxnSp>
            <p:nvCxnSpPr>
              <p:cNvPr id="1052" name="直線單箭頭接點 1051">
                <a:extLst>
                  <a:ext uri="{FF2B5EF4-FFF2-40B4-BE49-F238E27FC236}">
                    <a16:creationId xmlns:a16="http://schemas.microsoft.com/office/drawing/2014/main" id="{521EA3BD-A769-362E-8AA2-D405943CDA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37717" y="3062257"/>
                <a:ext cx="1437332" cy="994197"/>
              </a:xfrm>
              <a:prstGeom prst="straightConnector1">
                <a:avLst/>
              </a:prstGeom>
              <a:ln w="57150">
                <a:solidFill>
                  <a:srgbClr val="113256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3" name="手繪多邊形: 圖案 1042">
                <a:extLst>
                  <a:ext uri="{FF2B5EF4-FFF2-40B4-BE49-F238E27FC236}">
                    <a16:creationId xmlns:a16="http://schemas.microsoft.com/office/drawing/2014/main" id="{FAF5A2C9-DF22-FFE7-973D-0B204473F00F}"/>
                  </a:ext>
                </a:extLst>
              </p:cNvPr>
              <p:cNvSpPr/>
              <p:nvPr/>
            </p:nvSpPr>
            <p:spPr>
              <a:xfrm>
                <a:off x="8699698" y="3500582"/>
                <a:ext cx="720431" cy="120362"/>
              </a:xfrm>
              <a:custGeom>
                <a:avLst/>
                <a:gdLst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094573"/>
                  <a:gd name="connsiteX1" fmla="*/ 171450 w 523875"/>
                  <a:gd name="connsiteY1" fmla="*/ 971555 h 1094573"/>
                  <a:gd name="connsiteX2" fmla="*/ 257175 w 523875"/>
                  <a:gd name="connsiteY2" fmla="*/ 5 h 1094573"/>
                  <a:gd name="connsiteX3" fmla="*/ 342900 w 523875"/>
                  <a:gd name="connsiteY3" fmla="*/ 957267 h 1094573"/>
                  <a:gd name="connsiteX4" fmla="*/ 523875 w 523875"/>
                  <a:gd name="connsiteY4" fmla="*/ 1076330 h 1094573"/>
                  <a:gd name="connsiteX0" fmla="*/ 0 w 523875"/>
                  <a:gd name="connsiteY0" fmla="*/ 1081092 h 1081587"/>
                  <a:gd name="connsiteX1" fmla="*/ 171450 w 523875"/>
                  <a:gd name="connsiteY1" fmla="*/ 971555 h 1081587"/>
                  <a:gd name="connsiteX2" fmla="*/ 257175 w 523875"/>
                  <a:gd name="connsiteY2" fmla="*/ 5 h 1081587"/>
                  <a:gd name="connsiteX3" fmla="*/ 342900 w 523875"/>
                  <a:gd name="connsiteY3" fmla="*/ 957267 h 1081587"/>
                  <a:gd name="connsiteX4" fmla="*/ 523875 w 523875"/>
                  <a:gd name="connsiteY4" fmla="*/ 1076330 h 1081587"/>
                  <a:gd name="connsiteX0" fmla="*/ 0 w 533400"/>
                  <a:gd name="connsiteY0" fmla="*/ 1081092 h 1084716"/>
                  <a:gd name="connsiteX1" fmla="*/ 171450 w 533400"/>
                  <a:gd name="connsiteY1" fmla="*/ 971555 h 1084716"/>
                  <a:gd name="connsiteX2" fmla="*/ 257175 w 533400"/>
                  <a:gd name="connsiteY2" fmla="*/ 5 h 1084716"/>
                  <a:gd name="connsiteX3" fmla="*/ 342900 w 533400"/>
                  <a:gd name="connsiteY3" fmla="*/ 957267 h 1084716"/>
                  <a:gd name="connsiteX4" fmla="*/ 533400 w 533400"/>
                  <a:gd name="connsiteY4" fmla="*/ 1076330 h 1084716"/>
                  <a:gd name="connsiteX0" fmla="*/ 0 w 533400"/>
                  <a:gd name="connsiteY0" fmla="*/ 1081092 h 1081587"/>
                  <a:gd name="connsiteX1" fmla="*/ 171450 w 533400"/>
                  <a:gd name="connsiteY1" fmla="*/ 971555 h 1081587"/>
                  <a:gd name="connsiteX2" fmla="*/ 257175 w 533400"/>
                  <a:gd name="connsiteY2" fmla="*/ 5 h 1081587"/>
                  <a:gd name="connsiteX3" fmla="*/ 342900 w 533400"/>
                  <a:gd name="connsiteY3" fmla="*/ 957267 h 1081587"/>
                  <a:gd name="connsiteX4" fmla="*/ 533400 w 533400"/>
                  <a:gd name="connsiteY4" fmla="*/ 1076330 h 10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081587">
                    <a:moveTo>
                      <a:pt x="0" y="1081092"/>
                    </a:moveTo>
                    <a:cubicBezTo>
                      <a:pt x="80963" y="1080695"/>
                      <a:pt x="140494" y="1096967"/>
                      <a:pt x="171450" y="971555"/>
                    </a:cubicBezTo>
                    <a:cubicBezTo>
                      <a:pt x="202406" y="846143"/>
                      <a:pt x="228600" y="2386"/>
                      <a:pt x="257175" y="5"/>
                    </a:cubicBezTo>
                    <a:cubicBezTo>
                      <a:pt x="285750" y="-2376"/>
                      <a:pt x="301625" y="796937"/>
                      <a:pt x="342900" y="957267"/>
                    </a:cubicBezTo>
                    <a:cubicBezTo>
                      <a:pt x="384175" y="1117597"/>
                      <a:pt x="446087" y="1073154"/>
                      <a:pt x="533400" y="1076330"/>
                    </a:cubicBezTo>
                  </a:path>
                </a:pathLst>
              </a:cu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8" name="直線單箭頭接點 1047">
                <a:extLst>
                  <a:ext uri="{FF2B5EF4-FFF2-40B4-BE49-F238E27FC236}">
                    <a16:creationId xmlns:a16="http://schemas.microsoft.com/office/drawing/2014/main" id="{010B99FF-CAB9-C397-1F36-AF4E2CF51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125" y="3620944"/>
                <a:ext cx="857458" cy="0"/>
              </a:xfrm>
              <a:prstGeom prst="straightConnector1">
                <a:avLst/>
              </a:prstGeom>
              <a:ln w="12700">
                <a:solidFill>
                  <a:srgbClr val="6096B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4A36B5A0-CB91-14B1-7CF2-AAE161F0F10A}"/>
                  </a:ext>
                </a:extLst>
              </p:cNvPr>
              <p:cNvSpPr/>
              <p:nvPr/>
            </p:nvSpPr>
            <p:spPr>
              <a:xfrm rot="20354100">
                <a:off x="9390595" y="3166742"/>
                <a:ext cx="152400" cy="908404"/>
              </a:xfrm>
              <a:prstGeom prst="rect">
                <a:avLst/>
              </a:prstGeom>
              <a:solidFill>
                <a:srgbClr val="A3CEF1"/>
              </a:solidFill>
              <a:ln w="19050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6" name="手繪多邊形: 圖案 1055">
                <a:extLst>
                  <a:ext uri="{FF2B5EF4-FFF2-40B4-BE49-F238E27FC236}">
                    <a16:creationId xmlns:a16="http://schemas.microsoft.com/office/drawing/2014/main" id="{BB8EF2F1-CEC2-3304-E92A-6762074749AC}"/>
                  </a:ext>
                </a:extLst>
              </p:cNvPr>
              <p:cNvSpPr/>
              <p:nvPr/>
            </p:nvSpPr>
            <p:spPr>
              <a:xfrm>
                <a:off x="9554618" y="3054991"/>
                <a:ext cx="720431" cy="565953"/>
              </a:xfrm>
              <a:custGeom>
                <a:avLst/>
                <a:gdLst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094573"/>
                  <a:gd name="connsiteX1" fmla="*/ 171450 w 523875"/>
                  <a:gd name="connsiteY1" fmla="*/ 971555 h 1094573"/>
                  <a:gd name="connsiteX2" fmla="*/ 257175 w 523875"/>
                  <a:gd name="connsiteY2" fmla="*/ 5 h 1094573"/>
                  <a:gd name="connsiteX3" fmla="*/ 342900 w 523875"/>
                  <a:gd name="connsiteY3" fmla="*/ 957267 h 1094573"/>
                  <a:gd name="connsiteX4" fmla="*/ 523875 w 523875"/>
                  <a:gd name="connsiteY4" fmla="*/ 1076330 h 1094573"/>
                  <a:gd name="connsiteX0" fmla="*/ 0 w 523875"/>
                  <a:gd name="connsiteY0" fmla="*/ 1081092 h 1081587"/>
                  <a:gd name="connsiteX1" fmla="*/ 171450 w 523875"/>
                  <a:gd name="connsiteY1" fmla="*/ 971555 h 1081587"/>
                  <a:gd name="connsiteX2" fmla="*/ 257175 w 523875"/>
                  <a:gd name="connsiteY2" fmla="*/ 5 h 1081587"/>
                  <a:gd name="connsiteX3" fmla="*/ 342900 w 523875"/>
                  <a:gd name="connsiteY3" fmla="*/ 957267 h 1081587"/>
                  <a:gd name="connsiteX4" fmla="*/ 523875 w 523875"/>
                  <a:gd name="connsiteY4" fmla="*/ 1076330 h 1081587"/>
                  <a:gd name="connsiteX0" fmla="*/ 0 w 533400"/>
                  <a:gd name="connsiteY0" fmla="*/ 1081092 h 1084716"/>
                  <a:gd name="connsiteX1" fmla="*/ 171450 w 533400"/>
                  <a:gd name="connsiteY1" fmla="*/ 971555 h 1084716"/>
                  <a:gd name="connsiteX2" fmla="*/ 257175 w 533400"/>
                  <a:gd name="connsiteY2" fmla="*/ 5 h 1084716"/>
                  <a:gd name="connsiteX3" fmla="*/ 342900 w 533400"/>
                  <a:gd name="connsiteY3" fmla="*/ 957267 h 1084716"/>
                  <a:gd name="connsiteX4" fmla="*/ 533400 w 533400"/>
                  <a:gd name="connsiteY4" fmla="*/ 1076330 h 1084716"/>
                  <a:gd name="connsiteX0" fmla="*/ 0 w 533400"/>
                  <a:gd name="connsiteY0" fmla="*/ 1081092 h 1081587"/>
                  <a:gd name="connsiteX1" fmla="*/ 171450 w 533400"/>
                  <a:gd name="connsiteY1" fmla="*/ 971555 h 1081587"/>
                  <a:gd name="connsiteX2" fmla="*/ 257175 w 533400"/>
                  <a:gd name="connsiteY2" fmla="*/ 5 h 1081587"/>
                  <a:gd name="connsiteX3" fmla="*/ 342900 w 533400"/>
                  <a:gd name="connsiteY3" fmla="*/ 957267 h 1081587"/>
                  <a:gd name="connsiteX4" fmla="*/ 533400 w 533400"/>
                  <a:gd name="connsiteY4" fmla="*/ 1076330 h 10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081587">
                    <a:moveTo>
                      <a:pt x="0" y="1081092"/>
                    </a:moveTo>
                    <a:cubicBezTo>
                      <a:pt x="80963" y="1080695"/>
                      <a:pt x="140494" y="1096967"/>
                      <a:pt x="171450" y="971555"/>
                    </a:cubicBezTo>
                    <a:cubicBezTo>
                      <a:pt x="202406" y="846143"/>
                      <a:pt x="228600" y="2386"/>
                      <a:pt x="257175" y="5"/>
                    </a:cubicBezTo>
                    <a:cubicBezTo>
                      <a:pt x="285750" y="-2376"/>
                      <a:pt x="301625" y="796937"/>
                      <a:pt x="342900" y="957267"/>
                    </a:cubicBezTo>
                    <a:cubicBezTo>
                      <a:pt x="384175" y="1117597"/>
                      <a:pt x="446087" y="1073154"/>
                      <a:pt x="533400" y="1076330"/>
                    </a:cubicBezTo>
                  </a:path>
                </a:pathLst>
              </a:cu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059" name="群組 1058">
            <a:extLst>
              <a:ext uri="{FF2B5EF4-FFF2-40B4-BE49-F238E27FC236}">
                <a16:creationId xmlns:a16="http://schemas.microsoft.com/office/drawing/2014/main" id="{FEFAB17A-408B-A0E1-30B2-7BEB6E5A3E03}"/>
              </a:ext>
            </a:extLst>
          </p:cNvPr>
          <p:cNvGrpSpPr/>
          <p:nvPr/>
        </p:nvGrpSpPr>
        <p:grpSpPr>
          <a:xfrm>
            <a:off x="9725716" y="437281"/>
            <a:ext cx="1800000" cy="793230"/>
            <a:chOff x="6031725" y="1226784"/>
            <a:chExt cx="1778876" cy="788065"/>
          </a:xfrm>
        </p:grpSpPr>
        <p:grpSp>
          <p:nvGrpSpPr>
            <p:cNvPr id="1060" name="群組 1059">
              <a:extLst>
                <a:ext uri="{FF2B5EF4-FFF2-40B4-BE49-F238E27FC236}">
                  <a16:creationId xmlns:a16="http://schemas.microsoft.com/office/drawing/2014/main" id="{B11DC1E4-1BE9-77EF-5736-6C53FDD165FA}"/>
                </a:ext>
              </a:extLst>
            </p:cNvPr>
            <p:cNvGrpSpPr/>
            <p:nvPr/>
          </p:nvGrpSpPr>
          <p:grpSpPr>
            <a:xfrm>
              <a:off x="6802831" y="1226784"/>
              <a:ext cx="1007770" cy="691452"/>
              <a:chOff x="6767424" y="4493655"/>
              <a:chExt cx="1007770" cy="691452"/>
            </a:xfrm>
          </p:grpSpPr>
          <p:sp>
            <p:nvSpPr>
              <p:cNvPr id="1067" name="等腰三角形 32">
                <a:extLst>
                  <a:ext uri="{FF2B5EF4-FFF2-40B4-BE49-F238E27FC236}">
                    <a16:creationId xmlns:a16="http://schemas.microsoft.com/office/drawing/2014/main" id="{4D6A8FD5-8E1B-8A4F-B260-7C690F827E60}"/>
                  </a:ext>
                </a:extLst>
              </p:cNvPr>
              <p:cNvSpPr/>
              <p:nvPr/>
            </p:nvSpPr>
            <p:spPr>
              <a:xfrm rot="15373384">
                <a:off x="6932195" y="4342108"/>
                <a:ext cx="691452" cy="994546"/>
              </a:xfrm>
              <a:custGeom>
                <a:avLst/>
                <a:gdLst>
                  <a:gd name="connsiteX0" fmla="*/ 0 w 691452"/>
                  <a:gd name="connsiteY0" fmla="*/ 942469 h 942469"/>
                  <a:gd name="connsiteX1" fmla="*/ 345726 w 691452"/>
                  <a:gd name="connsiteY1" fmla="*/ 0 h 942469"/>
                  <a:gd name="connsiteX2" fmla="*/ 691452 w 691452"/>
                  <a:gd name="connsiteY2" fmla="*/ 942469 h 942469"/>
                  <a:gd name="connsiteX3" fmla="*/ 0 w 691452"/>
                  <a:gd name="connsiteY3" fmla="*/ 942469 h 942469"/>
                  <a:gd name="connsiteX0" fmla="*/ 0 w 691452"/>
                  <a:gd name="connsiteY0" fmla="*/ 942469 h 977105"/>
                  <a:gd name="connsiteX1" fmla="*/ 345726 w 691452"/>
                  <a:gd name="connsiteY1" fmla="*/ 0 h 977105"/>
                  <a:gd name="connsiteX2" fmla="*/ 691452 w 691452"/>
                  <a:gd name="connsiteY2" fmla="*/ 942469 h 977105"/>
                  <a:gd name="connsiteX3" fmla="*/ 0 w 691452"/>
                  <a:gd name="connsiteY3" fmla="*/ 942469 h 977105"/>
                  <a:gd name="connsiteX0" fmla="*/ 0 w 691452"/>
                  <a:gd name="connsiteY0" fmla="*/ 942469 h 994546"/>
                  <a:gd name="connsiteX1" fmla="*/ 345726 w 691452"/>
                  <a:gd name="connsiteY1" fmla="*/ 0 h 994546"/>
                  <a:gd name="connsiteX2" fmla="*/ 691452 w 691452"/>
                  <a:gd name="connsiteY2" fmla="*/ 942469 h 994546"/>
                  <a:gd name="connsiteX3" fmla="*/ 0 w 691452"/>
                  <a:gd name="connsiteY3" fmla="*/ 942469 h 99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1452" h="994546">
                    <a:moveTo>
                      <a:pt x="0" y="942469"/>
                    </a:moveTo>
                    <a:lnTo>
                      <a:pt x="345726" y="0"/>
                    </a:lnTo>
                    <a:lnTo>
                      <a:pt x="691452" y="942469"/>
                    </a:lnTo>
                    <a:cubicBezTo>
                      <a:pt x="517264" y="1002857"/>
                      <a:pt x="238344" y="1020402"/>
                      <a:pt x="0" y="942469"/>
                    </a:cubicBezTo>
                    <a:close/>
                  </a:path>
                </a:pathLst>
              </a:custGeom>
              <a:solidFill>
                <a:srgbClr val="113256">
                  <a:alpha val="4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68" name="等腰三角形 26">
                <a:extLst>
                  <a:ext uri="{FF2B5EF4-FFF2-40B4-BE49-F238E27FC236}">
                    <a16:creationId xmlns:a16="http://schemas.microsoft.com/office/drawing/2014/main" id="{E80494D6-C4FC-035D-9D43-4A0A895E9834}"/>
                  </a:ext>
                </a:extLst>
              </p:cNvPr>
              <p:cNvSpPr/>
              <p:nvPr/>
            </p:nvSpPr>
            <p:spPr>
              <a:xfrm rot="15373384">
                <a:off x="6986150" y="4362736"/>
                <a:ext cx="549633" cy="961144"/>
              </a:xfrm>
              <a:custGeom>
                <a:avLst/>
                <a:gdLst>
                  <a:gd name="connsiteX0" fmla="*/ 0 w 549633"/>
                  <a:gd name="connsiteY0" fmla="*/ 942469 h 942469"/>
                  <a:gd name="connsiteX1" fmla="*/ 274817 w 549633"/>
                  <a:gd name="connsiteY1" fmla="*/ 0 h 942469"/>
                  <a:gd name="connsiteX2" fmla="*/ 549633 w 549633"/>
                  <a:gd name="connsiteY2" fmla="*/ 942469 h 942469"/>
                  <a:gd name="connsiteX3" fmla="*/ 0 w 549633"/>
                  <a:gd name="connsiteY3" fmla="*/ 942469 h 942469"/>
                  <a:gd name="connsiteX0" fmla="*/ 0 w 549633"/>
                  <a:gd name="connsiteY0" fmla="*/ 942469 h 959324"/>
                  <a:gd name="connsiteX1" fmla="*/ 274817 w 549633"/>
                  <a:gd name="connsiteY1" fmla="*/ 0 h 959324"/>
                  <a:gd name="connsiteX2" fmla="*/ 549633 w 549633"/>
                  <a:gd name="connsiteY2" fmla="*/ 942469 h 959324"/>
                  <a:gd name="connsiteX3" fmla="*/ 0 w 549633"/>
                  <a:gd name="connsiteY3" fmla="*/ 942469 h 959324"/>
                  <a:gd name="connsiteX0" fmla="*/ 0 w 549633"/>
                  <a:gd name="connsiteY0" fmla="*/ 942469 h 969518"/>
                  <a:gd name="connsiteX1" fmla="*/ 274817 w 549633"/>
                  <a:gd name="connsiteY1" fmla="*/ 0 h 969518"/>
                  <a:gd name="connsiteX2" fmla="*/ 549633 w 549633"/>
                  <a:gd name="connsiteY2" fmla="*/ 942469 h 969518"/>
                  <a:gd name="connsiteX3" fmla="*/ 0 w 549633"/>
                  <a:gd name="connsiteY3" fmla="*/ 942469 h 969518"/>
                  <a:gd name="connsiteX0" fmla="*/ 0 w 549633"/>
                  <a:gd name="connsiteY0" fmla="*/ 942469 h 974613"/>
                  <a:gd name="connsiteX1" fmla="*/ 274817 w 549633"/>
                  <a:gd name="connsiteY1" fmla="*/ 0 h 974613"/>
                  <a:gd name="connsiteX2" fmla="*/ 549633 w 549633"/>
                  <a:gd name="connsiteY2" fmla="*/ 942469 h 974613"/>
                  <a:gd name="connsiteX3" fmla="*/ 0 w 549633"/>
                  <a:gd name="connsiteY3" fmla="*/ 942469 h 974613"/>
                  <a:gd name="connsiteX0" fmla="*/ 0 w 549633"/>
                  <a:gd name="connsiteY0" fmla="*/ 942469 h 978770"/>
                  <a:gd name="connsiteX1" fmla="*/ 274817 w 549633"/>
                  <a:gd name="connsiteY1" fmla="*/ 0 h 978770"/>
                  <a:gd name="connsiteX2" fmla="*/ 549633 w 549633"/>
                  <a:gd name="connsiteY2" fmla="*/ 942469 h 978770"/>
                  <a:gd name="connsiteX3" fmla="*/ 0 w 549633"/>
                  <a:gd name="connsiteY3" fmla="*/ 942469 h 97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9633" h="978770">
                    <a:moveTo>
                      <a:pt x="0" y="942469"/>
                    </a:moveTo>
                    <a:lnTo>
                      <a:pt x="274817" y="0"/>
                    </a:lnTo>
                    <a:lnTo>
                      <a:pt x="549633" y="942469"/>
                    </a:lnTo>
                    <a:cubicBezTo>
                      <a:pt x="463080" y="988449"/>
                      <a:pt x="119333" y="993234"/>
                      <a:pt x="0" y="942469"/>
                    </a:cubicBezTo>
                    <a:close/>
                  </a:path>
                </a:pathLst>
              </a:custGeom>
              <a:solidFill>
                <a:srgbClr val="6096BA">
                  <a:alpha val="4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9" name="等腰三角形 28">
                <a:extLst>
                  <a:ext uri="{FF2B5EF4-FFF2-40B4-BE49-F238E27FC236}">
                    <a16:creationId xmlns:a16="http://schemas.microsoft.com/office/drawing/2014/main" id="{F1FA80BB-2070-5824-5BB9-00E0C6EBF54E}"/>
                  </a:ext>
                </a:extLst>
              </p:cNvPr>
              <p:cNvSpPr/>
              <p:nvPr/>
            </p:nvSpPr>
            <p:spPr>
              <a:xfrm rot="15373384">
                <a:off x="7079772" y="4380073"/>
                <a:ext cx="331028" cy="929547"/>
              </a:xfrm>
              <a:custGeom>
                <a:avLst/>
                <a:gdLst>
                  <a:gd name="connsiteX0" fmla="*/ 0 w 331028"/>
                  <a:gd name="connsiteY0" fmla="*/ 916206 h 916206"/>
                  <a:gd name="connsiteX1" fmla="*/ 165514 w 331028"/>
                  <a:gd name="connsiteY1" fmla="*/ 0 h 916206"/>
                  <a:gd name="connsiteX2" fmla="*/ 331028 w 331028"/>
                  <a:gd name="connsiteY2" fmla="*/ 916206 h 916206"/>
                  <a:gd name="connsiteX3" fmla="*/ 0 w 331028"/>
                  <a:gd name="connsiteY3" fmla="*/ 916206 h 916206"/>
                  <a:gd name="connsiteX0" fmla="*/ 0 w 331028"/>
                  <a:gd name="connsiteY0" fmla="*/ 916206 h 922353"/>
                  <a:gd name="connsiteX1" fmla="*/ 165514 w 331028"/>
                  <a:gd name="connsiteY1" fmla="*/ 0 h 922353"/>
                  <a:gd name="connsiteX2" fmla="*/ 331028 w 331028"/>
                  <a:gd name="connsiteY2" fmla="*/ 916206 h 922353"/>
                  <a:gd name="connsiteX3" fmla="*/ 0 w 331028"/>
                  <a:gd name="connsiteY3" fmla="*/ 916206 h 922353"/>
                  <a:gd name="connsiteX0" fmla="*/ 0 w 331028"/>
                  <a:gd name="connsiteY0" fmla="*/ 916206 h 927243"/>
                  <a:gd name="connsiteX1" fmla="*/ 165514 w 331028"/>
                  <a:gd name="connsiteY1" fmla="*/ 0 h 927243"/>
                  <a:gd name="connsiteX2" fmla="*/ 331028 w 331028"/>
                  <a:gd name="connsiteY2" fmla="*/ 916206 h 927243"/>
                  <a:gd name="connsiteX3" fmla="*/ 0 w 331028"/>
                  <a:gd name="connsiteY3" fmla="*/ 916206 h 927243"/>
                  <a:gd name="connsiteX0" fmla="*/ 0 w 331028"/>
                  <a:gd name="connsiteY0" fmla="*/ 916206 h 923650"/>
                  <a:gd name="connsiteX1" fmla="*/ 165514 w 331028"/>
                  <a:gd name="connsiteY1" fmla="*/ 0 h 923650"/>
                  <a:gd name="connsiteX2" fmla="*/ 331028 w 331028"/>
                  <a:gd name="connsiteY2" fmla="*/ 916206 h 923650"/>
                  <a:gd name="connsiteX3" fmla="*/ 0 w 331028"/>
                  <a:gd name="connsiteY3" fmla="*/ 916206 h 923650"/>
                  <a:gd name="connsiteX0" fmla="*/ 0 w 331028"/>
                  <a:gd name="connsiteY0" fmla="*/ 916206 h 929552"/>
                  <a:gd name="connsiteX1" fmla="*/ 165514 w 331028"/>
                  <a:gd name="connsiteY1" fmla="*/ 0 h 929552"/>
                  <a:gd name="connsiteX2" fmla="*/ 331028 w 331028"/>
                  <a:gd name="connsiteY2" fmla="*/ 916206 h 929552"/>
                  <a:gd name="connsiteX3" fmla="*/ 0 w 331028"/>
                  <a:gd name="connsiteY3" fmla="*/ 916206 h 929552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028" h="937100">
                    <a:moveTo>
                      <a:pt x="0" y="916206"/>
                    </a:moveTo>
                    <a:lnTo>
                      <a:pt x="165514" y="0"/>
                    </a:lnTo>
                    <a:lnTo>
                      <a:pt x="331028" y="916206"/>
                    </a:lnTo>
                    <a:cubicBezTo>
                      <a:pt x="235828" y="944624"/>
                      <a:pt x="101225" y="943500"/>
                      <a:pt x="0" y="916206"/>
                    </a:cubicBezTo>
                    <a:close/>
                  </a:path>
                </a:pathLst>
              </a:custGeom>
              <a:solidFill>
                <a:srgbClr val="A3CEF1">
                  <a:alpha val="5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0" name="等腰三角形 30">
                <a:extLst>
                  <a:ext uri="{FF2B5EF4-FFF2-40B4-BE49-F238E27FC236}">
                    <a16:creationId xmlns:a16="http://schemas.microsoft.com/office/drawing/2014/main" id="{62AB5940-C26C-C1AB-C972-C5B761978ACB}"/>
                  </a:ext>
                </a:extLst>
              </p:cNvPr>
              <p:cNvSpPr/>
              <p:nvPr/>
            </p:nvSpPr>
            <p:spPr>
              <a:xfrm rot="15373384">
                <a:off x="7141158" y="4388059"/>
                <a:ext cx="173593" cy="921061"/>
              </a:xfrm>
              <a:custGeom>
                <a:avLst/>
                <a:gdLst>
                  <a:gd name="connsiteX0" fmla="*/ 0 w 173593"/>
                  <a:gd name="connsiteY0" fmla="*/ 905047 h 905047"/>
                  <a:gd name="connsiteX1" fmla="*/ 86797 w 173593"/>
                  <a:gd name="connsiteY1" fmla="*/ 0 h 905047"/>
                  <a:gd name="connsiteX2" fmla="*/ 173593 w 173593"/>
                  <a:gd name="connsiteY2" fmla="*/ 905047 h 905047"/>
                  <a:gd name="connsiteX3" fmla="*/ 0 w 173593"/>
                  <a:gd name="connsiteY3" fmla="*/ 905047 h 905047"/>
                  <a:gd name="connsiteX0" fmla="*/ 0 w 173593"/>
                  <a:gd name="connsiteY0" fmla="*/ 905047 h 915306"/>
                  <a:gd name="connsiteX1" fmla="*/ 86797 w 173593"/>
                  <a:gd name="connsiteY1" fmla="*/ 0 h 915306"/>
                  <a:gd name="connsiteX2" fmla="*/ 173593 w 173593"/>
                  <a:gd name="connsiteY2" fmla="*/ 905047 h 915306"/>
                  <a:gd name="connsiteX3" fmla="*/ 0 w 173593"/>
                  <a:gd name="connsiteY3" fmla="*/ 905047 h 915306"/>
                  <a:gd name="connsiteX0" fmla="*/ 0 w 173593"/>
                  <a:gd name="connsiteY0" fmla="*/ 905047 h 921061"/>
                  <a:gd name="connsiteX1" fmla="*/ 86797 w 173593"/>
                  <a:gd name="connsiteY1" fmla="*/ 0 h 921061"/>
                  <a:gd name="connsiteX2" fmla="*/ 173593 w 173593"/>
                  <a:gd name="connsiteY2" fmla="*/ 905047 h 921061"/>
                  <a:gd name="connsiteX3" fmla="*/ 0 w 173593"/>
                  <a:gd name="connsiteY3" fmla="*/ 905047 h 9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93" h="921061">
                    <a:moveTo>
                      <a:pt x="0" y="905047"/>
                    </a:moveTo>
                    <a:lnTo>
                      <a:pt x="86797" y="0"/>
                    </a:lnTo>
                    <a:lnTo>
                      <a:pt x="173593" y="905047"/>
                    </a:lnTo>
                    <a:cubicBezTo>
                      <a:pt x="135453" y="924595"/>
                      <a:pt x="62011" y="928130"/>
                      <a:pt x="0" y="905047"/>
                    </a:cubicBezTo>
                    <a:close/>
                  </a:path>
                </a:pathLst>
              </a:custGeom>
              <a:solidFill>
                <a:srgbClr val="E6ECEF">
                  <a:alpha val="6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61" name="橢圓 1060">
              <a:extLst>
                <a:ext uri="{FF2B5EF4-FFF2-40B4-BE49-F238E27FC236}">
                  <a16:creationId xmlns:a16="http://schemas.microsoft.com/office/drawing/2014/main" id="{F6666798-8C5F-E129-995C-141E6B83E35A}"/>
                </a:ext>
              </a:extLst>
            </p:cNvPr>
            <p:cNvSpPr/>
            <p:nvPr/>
          </p:nvSpPr>
          <p:spPr>
            <a:xfrm rot="20925571">
              <a:off x="6745396" y="1327277"/>
              <a:ext cx="305147" cy="678105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2" name="橢圓 1061">
              <a:extLst>
                <a:ext uri="{FF2B5EF4-FFF2-40B4-BE49-F238E27FC236}">
                  <a16:creationId xmlns:a16="http://schemas.microsoft.com/office/drawing/2014/main" id="{7B890739-0FAD-EF3D-4551-9146E0EBC9EF}"/>
                </a:ext>
              </a:extLst>
            </p:cNvPr>
            <p:cNvSpPr/>
            <p:nvPr/>
          </p:nvSpPr>
          <p:spPr>
            <a:xfrm rot="20925571">
              <a:off x="6692536" y="1336744"/>
              <a:ext cx="305147" cy="678105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63" name="群組 1062">
              <a:extLst>
                <a:ext uri="{FF2B5EF4-FFF2-40B4-BE49-F238E27FC236}">
                  <a16:creationId xmlns:a16="http://schemas.microsoft.com/office/drawing/2014/main" id="{85FE7099-CA30-C11C-9FCE-B7D133EE0968}"/>
                </a:ext>
              </a:extLst>
            </p:cNvPr>
            <p:cNvGrpSpPr/>
            <p:nvPr/>
          </p:nvGrpSpPr>
          <p:grpSpPr>
            <a:xfrm rot="20800647">
              <a:off x="6031725" y="1680748"/>
              <a:ext cx="797348" cy="187637"/>
              <a:chOff x="8399910" y="2756243"/>
              <a:chExt cx="334391" cy="78691"/>
            </a:xfrm>
          </p:grpSpPr>
          <p:cxnSp>
            <p:nvCxnSpPr>
              <p:cNvPr id="1065" name="直線接點 1064">
                <a:extLst>
                  <a:ext uri="{FF2B5EF4-FFF2-40B4-BE49-F238E27FC236}">
                    <a16:creationId xmlns:a16="http://schemas.microsoft.com/office/drawing/2014/main" id="{98F5B69C-0CE0-DE3F-5653-8E9E3082FB02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399910" y="2756243"/>
                <a:ext cx="332301" cy="78691"/>
              </a:xfrm>
              <a:prstGeom prst="line">
                <a:avLst/>
              </a:prstGeom>
              <a:ln w="38100">
                <a:solidFill>
                  <a:srgbClr val="1132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直線接點 1065">
                <a:extLst>
                  <a:ext uri="{FF2B5EF4-FFF2-40B4-BE49-F238E27FC236}">
                    <a16:creationId xmlns:a16="http://schemas.microsoft.com/office/drawing/2014/main" id="{9F4E08EB-0B08-51FE-21E9-C1DFDDF35DC8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553135" y="2771756"/>
                <a:ext cx="181166" cy="42902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113256"/>
                    </a:gs>
                    <a:gs pos="100000">
                      <a:schemeClr val="bg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4" name="橢圓 1063">
              <a:extLst>
                <a:ext uri="{FF2B5EF4-FFF2-40B4-BE49-F238E27FC236}">
                  <a16:creationId xmlns:a16="http://schemas.microsoft.com/office/drawing/2014/main" id="{8951A5CC-3D9A-29DE-A09F-8169FF2161FB}"/>
                </a:ext>
              </a:extLst>
            </p:cNvPr>
            <p:cNvSpPr/>
            <p:nvPr/>
          </p:nvSpPr>
          <p:spPr>
            <a:xfrm>
              <a:off x="6784364" y="1632036"/>
              <a:ext cx="117167" cy="117167"/>
            </a:xfrm>
            <a:prstGeom prst="ellipse">
              <a:avLst/>
            </a:prstGeom>
            <a:solidFill>
              <a:srgbClr val="E6ECEF">
                <a:alpha val="70000"/>
              </a:srgbClr>
            </a:solidFill>
            <a:ln>
              <a:noFill/>
            </a:ln>
            <a:effectLst>
              <a:glow rad="76200">
                <a:srgbClr val="E6ECEF">
                  <a:alpha val="7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90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0EE69C-B41C-B66B-1AE8-804E6CDF32B1}"/>
              </a:ext>
            </a:extLst>
          </p:cNvPr>
          <p:cNvSpPr txBox="1"/>
          <p:nvPr/>
        </p:nvSpPr>
        <p:spPr>
          <a:xfrm>
            <a:off x="862149" y="670560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Ultrafast Optics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C0F90E-0340-8984-990F-FD45DC358F35}"/>
              </a:ext>
            </a:extLst>
          </p:cNvPr>
          <p:cNvSpPr txBox="1"/>
          <p:nvPr/>
        </p:nvSpPr>
        <p:spPr>
          <a:xfrm>
            <a:off x="1576251" y="1365460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Pulse compression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BE266-0479-6E99-D5EB-48000847CE9C}"/>
              </a:ext>
            </a:extLst>
          </p:cNvPr>
          <p:cNvSpPr txBox="1"/>
          <p:nvPr/>
        </p:nvSpPr>
        <p:spPr>
          <a:xfrm>
            <a:off x="1576251" y="187491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Pulse shaping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D821AE-5674-D084-AA85-F447724FB063}"/>
              </a:ext>
            </a:extLst>
          </p:cNvPr>
          <p:cNvSpPr txBox="1"/>
          <p:nvPr/>
        </p:nvSpPr>
        <p:spPr>
          <a:xfrm>
            <a:off x="1576251" y="2343781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Pulse measurement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EEF514-44E2-B2C7-82DC-10E4AB9F3E02}"/>
              </a:ext>
            </a:extLst>
          </p:cNvPr>
          <p:cNvSpPr/>
          <p:nvPr/>
        </p:nvSpPr>
        <p:spPr>
          <a:xfrm>
            <a:off x="9649410" y="5203141"/>
            <a:ext cx="1905000" cy="1023646"/>
          </a:xfrm>
          <a:prstGeom prst="rect">
            <a:avLst/>
          </a:prstGeom>
          <a:solidFill>
            <a:srgbClr val="E6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80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0EE69C-B41C-B66B-1AE8-804E6CDF32B1}"/>
              </a:ext>
            </a:extLst>
          </p:cNvPr>
          <p:cNvSpPr txBox="1"/>
          <p:nvPr/>
        </p:nvSpPr>
        <p:spPr>
          <a:xfrm>
            <a:off x="862149" y="670560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Optics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C0F90E-0340-8984-990F-FD45DC358F35}"/>
              </a:ext>
            </a:extLst>
          </p:cNvPr>
          <p:cNvSpPr txBox="1"/>
          <p:nvPr/>
        </p:nvSpPr>
        <p:spPr>
          <a:xfrm>
            <a:off x="1576251" y="1365460"/>
            <a:ext cx="221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Optical system design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BE266-0479-6E99-D5EB-48000847CE9C}"/>
              </a:ext>
            </a:extLst>
          </p:cNvPr>
          <p:cNvSpPr txBox="1"/>
          <p:nvPr/>
        </p:nvSpPr>
        <p:spPr>
          <a:xfrm>
            <a:off x="1576251" y="187491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Beam shaping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D821AE-5674-D084-AA85-F447724FB063}"/>
              </a:ext>
            </a:extLst>
          </p:cNvPr>
          <p:cNvSpPr txBox="1"/>
          <p:nvPr/>
        </p:nvSpPr>
        <p:spPr>
          <a:xfrm>
            <a:off x="1576251" y="234378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Imaging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7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柏翰 陳</dc:creator>
  <cp:lastModifiedBy>柏翰 陳</cp:lastModifiedBy>
  <cp:revision>7</cp:revision>
  <dcterms:created xsi:type="dcterms:W3CDTF">2022-09-08T18:14:20Z</dcterms:created>
  <dcterms:modified xsi:type="dcterms:W3CDTF">2022-09-09T17:20:46Z</dcterms:modified>
</cp:coreProperties>
</file>