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C89"/>
    <a:srgbClr val="E6ECEF"/>
    <a:srgbClr val="113256"/>
    <a:srgbClr val="6096BA"/>
    <a:srgbClr val="A3CEF1"/>
    <a:srgbClr val="FFFFFF"/>
    <a:srgbClr val="E3CB84"/>
    <a:srgbClr val="EB1C46"/>
    <a:srgbClr val="273C11"/>
    <a:srgbClr val="FFF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AA0C-5D28-3080-546C-48A307CE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FFC579-4F31-0E90-236F-FB03D32E3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449CC7-7AAC-71B4-6446-50325C10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63C526-BE35-F1A3-D4E5-A250D852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65672C-5B60-3BC2-D65F-C50CD47C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653FE7D-6B68-FD7E-01FA-04C2368F0F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0513"/>
            <a:ext cx="6465455" cy="25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5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226A9-5CF2-4288-DE81-9A7E7129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99B46B-CAD4-1C8A-DBA0-694CA90DB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EC9103-23DE-3FB5-A2C3-E0D06659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2B76C0-EAEA-FFEE-EDFB-94BB9086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7A0B72-1A5C-5931-1DD3-8350DEBE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80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18B9E7-AFBB-8DB6-0B94-64B39EE00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7BED36-2594-2FC9-259C-5B2664031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9C481E-5A9F-A8CC-4AB5-EAE8BE4E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5A28A8-70C4-5B1A-C104-2BCFDB3D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1EFB69-434D-612F-F9FC-1B30297E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74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D9519-0029-EDFC-BE49-5B0375B1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7055E3-7CDD-0C00-C6AC-F85112F4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E6798C-740B-4411-99C0-F13878D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430420-10C9-6DED-45E3-194455A2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A085B4-FF2B-8552-CA1C-530163B8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15BF7A7-E8D2-B62E-8A85-BA0E0D9C1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0513"/>
            <a:ext cx="6465455" cy="25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D8098-9247-847F-5EFC-C2598FA5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31D423-9BCC-113C-9496-0CDA6DD0D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56777F-F467-6A07-DCC3-19D92651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9248D9-488A-E017-D4EB-539B944B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3B1311-8C90-A467-8E64-D7CB5B71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28FC57E-B6B5-054F-25C7-95E8629823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0513"/>
            <a:ext cx="6465455" cy="25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ED85C-E16E-25E5-1CA4-07CC3EE2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F1529D-C54F-F569-65E7-3C2B5242B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F8DD01-B756-A55A-3252-8BFAFD5F6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4CBA41-3093-FBDD-4806-CA8B4D6E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4382A3-C12D-447F-BB68-1631C45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8CBAED-8EFB-E6D9-8E61-3DD6CF4F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67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F5B85-EE29-09CE-0E1E-2E2FCB66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552912-2761-6C0F-2774-4DF7F7267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A1920E-F064-A6E3-2623-F2B7A1F0F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D75BAA-3DB8-51D5-F64F-B29771087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BAD70A-BF3A-349E-03ED-0B39C7B5E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41145C-390A-598F-BF93-AB336580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6089D7-2151-36A1-85A6-AF339BDB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355FAC-21EE-1F1C-D9BC-19504FE9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406F1-CB10-117E-11FA-E1789D9E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ADBE4D-DD87-F720-A797-5BCF3536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089E17-FC1E-1484-0E44-43180CBD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D5D87B-1847-AF60-AD88-66C2DF08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41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2995EB-89B3-2C52-10EF-8B7F3844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B26A101-33D4-915E-0E40-45092D9A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A20674-FA38-F9F4-9959-19197BD8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23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34D55-FDA0-3574-42B6-8CED9A30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4BF242-8ACA-D854-E37B-A83C6837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2E8EF-0460-8ADA-C9B6-51E5E812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2D0C23-C177-BC1A-D9A6-6D733380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A4E862-0060-FBF1-4E81-7BCEE3E7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F30372-8D63-5E7E-9018-30FBEC3E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19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6C182-E4A8-23A4-6384-6D740169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F13A5A-816B-E980-DF16-92D31CDD8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ED993B-FC7B-2711-26BA-63D043FA0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315CB5-64E1-70F4-28DC-8FC55865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3CC2F7-1856-D9C8-6067-FEF6F6DA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2FDFD8-D63F-A02B-6B2B-BD8691BE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96007B-9D6E-9612-B8E7-483AD85E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CEBBED-07B9-3F77-C47A-E07556934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153F09-3CB7-F72D-060C-9F9868225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B719-378C-44E7-A845-600683B1A4ED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C607C6-E32D-29F8-6C3D-E4319B2E4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A2CFA5-6233-29B4-4768-FCC64DEA1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C135F1D5-DCEA-8FC6-B4E7-FBE5829608CE}"/>
              </a:ext>
            </a:extLst>
          </p:cNvPr>
          <p:cNvGrpSpPr/>
          <p:nvPr/>
        </p:nvGrpSpPr>
        <p:grpSpPr>
          <a:xfrm>
            <a:off x="5707111" y="3071812"/>
            <a:ext cx="777777" cy="714375"/>
            <a:chOff x="4044998" y="1865745"/>
            <a:chExt cx="777777" cy="714375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AF7BCC78-3BB6-149B-F817-AE87F496D6DD}"/>
                </a:ext>
              </a:extLst>
            </p:cNvPr>
            <p:cNvSpPr/>
            <p:nvPr/>
          </p:nvSpPr>
          <p:spPr>
            <a:xfrm>
              <a:off x="4064000" y="1865745"/>
              <a:ext cx="714375" cy="714375"/>
            </a:xfrm>
            <a:prstGeom prst="roundRect">
              <a:avLst>
                <a:gd name="adj" fmla="val 21839"/>
              </a:avLst>
            </a:prstGeom>
            <a:solidFill>
              <a:srgbClr val="113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AB5E821-867E-5540-55EF-65D9DB1BB812}"/>
                </a:ext>
              </a:extLst>
            </p:cNvPr>
            <p:cNvSpPr txBox="1"/>
            <p:nvPr/>
          </p:nvSpPr>
          <p:spPr>
            <a:xfrm>
              <a:off x="4044998" y="1930545"/>
              <a:ext cx="7777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bg1"/>
                  </a:solidFill>
                  <a:latin typeface="Arial Nova" panose="020B0604020202020204" pitchFamily="34" charset="0"/>
                </a:rPr>
                <a:t>BC</a:t>
              </a:r>
              <a:endParaRPr lang="zh-TW" altLang="en-US" sz="3200" b="1" dirty="0">
                <a:solidFill>
                  <a:schemeClr val="bg1"/>
                </a:solidFill>
                <a:latin typeface="Arial Nova" panose="020B0604020202020204" pitchFamily="34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0C4828F-2F20-3DAC-4113-D44EC72B89FC}"/>
              </a:ext>
            </a:extLst>
          </p:cNvPr>
          <p:cNvGrpSpPr/>
          <p:nvPr/>
        </p:nvGrpSpPr>
        <p:grpSpPr>
          <a:xfrm>
            <a:off x="7157783" y="1338700"/>
            <a:ext cx="2008800" cy="2649600"/>
            <a:chOff x="7157783" y="1338700"/>
            <a:chExt cx="2008800" cy="26496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6F43CD8-21B3-5C1E-1D2D-733DD1949F4E}"/>
                </a:ext>
              </a:extLst>
            </p:cNvPr>
            <p:cNvSpPr/>
            <p:nvPr/>
          </p:nvSpPr>
          <p:spPr>
            <a:xfrm>
              <a:off x="7157783" y="1338700"/>
              <a:ext cx="2008800" cy="2649600"/>
            </a:xfrm>
            <a:prstGeom prst="rect">
              <a:avLst/>
            </a:prstGeom>
            <a:solidFill>
              <a:srgbClr val="E6E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E53EEC8-9C62-FD16-3DE5-9F4A04088E3D}"/>
                </a:ext>
              </a:extLst>
            </p:cNvPr>
            <p:cNvSpPr txBox="1"/>
            <p:nvPr/>
          </p:nvSpPr>
          <p:spPr>
            <a:xfrm>
              <a:off x="7489371" y="2124891"/>
              <a:ext cx="134562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b="1" dirty="0">
                  <a:solidFill>
                    <a:srgbClr val="8B8C89"/>
                  </a:solidFill>
                  <a:latin typeface="Arial Nova" panose="020B0604020202020204" pitchFamily="34" charset="0"/>
                </a:rPr>
                <a:t>No</a:t>
              </a:r>
            </a:p>
            <a:p>
              <a:pPr algn="ctr"/>
              <a:r>
                <a:rPr lang="en-US" altLang="zh-TW" sz="3200" b="1" dirty="0">
                  <a:solidFill>
                    <a:srgbClr val="8B8C89"/>
                  </a:solidFill>
                  <a:latin typeface="Arial Nova" panose="020B0604020202020204" pitchFamily="34" charset="0"/>
                </a:rPr>
                <a:t>Cover</a:t>
              </a:r>
              <a:endParaRPr lang="zh-TW" altLang="en-US" sz="3200" b="1" dirty="0">
                <a:solidFill>
                  <a:srgbClr val="8B8C89"/>
                </a:solidFill>
                <a:latin typeface="Arial Nov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16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E8B8ED96-47E0-53EE-2ACF-A12563FAC42E}"/>
              </a:ext>
            </a:extLst>
          </p:cNvPr>
          <p:cNvSpPr/>
          <p:nvPr/>
        </p:nvSpPr>
        <p:spPr>
          <a:xfrm>
            <a:off x="9689112" y="5514269"/>
            <a:ext cx="1905000" cy="1023646"/>
          </a:xfrm>
          <a:prstGeom prst="rect">
            <a:avLst/>
          </a:prstGeom>
          <a:solidFill>
            <a:srgbClr val="E6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F0EE69C-B41C-B66B-1AE8-804E6CDF32B1}"/>
              </a:ext>
            </a:extLst>
          </p:cNvPr>
          <p:cNvSpPr txBox="1"/>
          <p:nvPr/>
        </p:nvSpPr>
        <p:spPr>
          <a:xfrm>
            <a:off x="862149" y="670560"/>
            <a:ext cx="172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Nonlinear optics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932EE-FBE2-0D43-0688-BC10D93CA1C3}"/>
              </a:ext>
            </a:extLst>
          </p:cNvPr>
          <p:cNvSpPr txBox="1"/>
          <p:nvPr/>
        </p:nvSpPr>
        <p:spPr>
          <a:xfrm>
            <a:off x="1576251" y="2812650"/>
            <a:ext cx="47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Non-colinear optical parametric amplifier (NOPA)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C0F90E-0340-8984-990F-FD45DC358F35}"/>
              </a:ext>
            </a:extLst>
          </p:cNvPr>
          <p:cNvSpPr txBox="1"/>
          <p:nvPr/>
        </p:nvSpPr>
        <p:spPr>
          <a:xfrm>
            <a:off x="1576251" y="1365460"/>
            <a:ext cx="281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Supercontinuum generation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1BE266-0479-6E99-D5EB-48000847CE9C}"/>
              </a:ext>
            </a:extLst>
          </p:cNvPr>
          <p:cNvSpPr txBox="1"/>
          <p:nvPr/>
        </p:nvSpPr>
        <p:spPr>
          <a:xfrm>
            <a:off x="1576251" y="1874912"/>
            <a:ext cx="206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Spectral broadening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D821AE-5674-D084-AA85-F447724FB063}"/>
              </a:ext>
            </a:extLst>
          </p:cNvPr>
          <p:cNvSpPr txBox="1"/>
          <p:nvPr/>
        </p:nvSpPr>
        <p:spPr>
          <a:xfrm>
            <a:off x="1576251" y="2343781"/>
            <a:ext cx="244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Mid-infrared generation</a:t>
            </a:r>
            <a:endParaRPr lang="zh-TW" altLang="en-US" dirty="0"/>
          </a:p>
        </p:txBody>
      </p:sp>
      <p:grpSp>
        <p:nvGrpSpPr>
          <p:cNvPr id="1031" name="群組 1030">
            <a:extLst>
              <a:ext uri="{FF2B5EF4-FFF2-40B4-BE49-F238E27FC236}">
                <a16:creationId xmlns:a16="http://schemas.microsoft.com/office/drawing/2014/main" id="{B964FA5A-6D38-9820-CFEA-9B9AC9C8754D}"/>
              </a:ext>
            </a:extLst>
          </p:cNvPr>
          <p:cNvGrpSpPr/>
          <p:nvPr/>
        </p:nvGrpSpPr>
        <p:grpSpPr>
          <a:xfrm>
            <a:off x="6654909" y="360315"/>
            <a:ext cx="1617160" cy="1100697"/>
            <a:chOff x="6031725" y="1065680"/>
            <a:chExt cx="1778876" cy="1210767"/>
          </a:xfrm>
        </p:grpSpPr>
        <p:grpSp>
          <p:nvGrpSpPr>
            <p:cNvPr id="1030" name="群組 1029">
              <a:extLst>
                <a:ext uri="{FF2B5EF4-FFF2-40B4-BE49-F238E27FC236}">
                  <a16:creationId xmlns:a16="http://schemas.microsoft.com/office/drawing/2014/main" id="{87073069-FF46-2309-BC35-11F9E3BC36AA}"/>
                </a:ext>
              </a:extLst>
            </p:cNvPr>
            <p:cNvGrpSpPr/>
            <p:nvPr/>
          </p:nvGrpSpPr>
          <p:grpSpPr>
            <a:xfrm>
              <a:off x="6802831" y="1226784"/>
              <a:ext cx="1007770" cy="691452"/>
              <a:chOff x="6767424" y="4493655"/>
              <a:chExt cx="1007770" cy="691452"/>
            </a:xfrm>
          </p:grpSpPr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B916B7A-52ED-828B-AF42-9A7218FB3117}"/>
                  </a:ext>
                </a:extLst>
              </p:cNvPr>
              <p:cNvSpPr/>
              <p:nvPr/>
            </p:nvSpPr>
            <p:spPr>
              <a:xfrm rot="15373384">
                <a:off x="6932195" y="4342108"/>
                <a:ext cx="691452" cy="994546"/>
              </a:xfrm>
              <a:custGeom>
                <a:avLst/>
                <a:gdLst>
                  <a:gd name="connsiteX0" fmla="*/ 0 w 691452"/>
                  <a:gd name="connsiteY0" fmla="*/ 942469 h 942469"/>
                  <a:gd name="connsiteX1" fmla="*/ 345726 w 691452"/>
                  <a:gd name="connsiteY1" fmla="*/ 0 h 942469"/>
                  <a:gd name="connsiteX2" fmla="*/ 691452 w 691452"/>
                  <a:gd name="connsiteY2" fmla="*/ 942469 h 942469"/>
                  <a:gd name="connsiteX3" fmla="*/ 0 w 691452"/>
                  <a:gd name="connsiteY3" fmla="*/ 942469 h 942469"/>
                  <a:gd name="connsiteX0" fmla="*/ 0 w 691452"/>
                  <a:gd name="connsiteY0" fmla="*/ 942469 h 977105"/>
                  <a:gd name="connsiteX1" fmla="*/ 345726 w 691452"/>
                  <a:gd name="connsiteY1" fmla="*/ 0 h 977105"/>
                  <a:gd name="connsiteX2" fmla="*/ 691452 w 691452"/>
                  <a:gd name="connsiteY2" fmla="*/ 942469 h 977105"/>
                  <a:gd name="connsiteX3" fmla="*/ 0 w 691452"/>
                  <a:gd name="connsiteY3" fmla="*/ 942469 h 977105"/>
                  <a:gd name="connsiteX0" fmla="*/ 0 w 691452"/>
                  <a:gd name="connsiteY0" fmla="*/ 942469 h 994546"/>
                  <a:gd name="connsiteX1" fmla="*/ 345726 w 691452"/>
                  <a:gd name="connsiteY1" fmla="*/ 0 h 994546"/>
                  <a:gd name="connsiteX2" fmla="*/ 691452 w 691452"/>
                  <a:gd name="connsiteY2" fmla="*/ 942469 h 994546"/>
                  <a:gd name="connsiteX3" fmla="*/ 0 w 691452"/>
                  <a:gd name="connsiteY3" fmla="*/ 942469 h 994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1452" h="994546">
                    <a:moveTo>
                      <a:pt x="0" y="942469"/>
                    </a:moveTo>
                    <a:lnTo>
                      <a:pt x="345726" y="0"/>
                    </a:lnTo>
                    <a:lnTo>
                      <a:pt x="691452" y="942469"/>
                    </a:lnTo>
                    <a:cubicBezTo>
                      <a:pt x="517264" y="1002857"/>
                      <a:pt x="238344" y="1020402"/>
                      <a:pt x="0" y="942469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id="{C80989D2-7A46-CDE4-F07E-3E2D26AF6844}"/>
                  </a:ext>
                </a:extLst>
              </p:cNvPr>
              <p:cNvSpPr/>
              <p:nvPr/>
            </p:nvSpPr>
            <p:spPr>
              <a:xfrm rot="15373384">
                <a:off x="6986150" y="4362736"/>
                <a:ext cx="549633" cy="961144"/>
              </a:xfrm>
              <a:custGeom>
                <a:avLst/>
                <a:gdLst>
                  <a:gd name="connsiteX0" fmla="*/ 0 w 549633"/>
                  <a:gd name="connsiteY0" fmla="*/ 942469 h 942469"/>
                  <a:gd name="connsiteX1" fmla="*/ 274817 w 549633"/>
                  <a:gd name="connsiteY1" fmla="*/ 0 h 942469"/>
                  <a:gd name="connsiteX2" fmla="*/ 549633 w 549633"/>
                  <a:gd name="connsiteY2" fmla="*/ 942469 h 942469"/>
                  <a:gd name="connsiteX3" fmla="*/ 0 w 549633"/>
                  <a:gd name="connsiteY3" fmla="*/ 942469 h 942469"/>
                  <a:gd name="connsiteX0" fmla="*/ 0 w 549633"/>
                  <a:gd name="connsiteY0" fmla="*/ 942469 h 959324"/>
                  <a:gd name="connsiteX1" fmla="*/ 274817 w 549633"/>
                  <a:gd name="connsiteY1" fmla="*/ 0 h 959324"/>
                  <a:gd name="connsiteX2" fmla="*/ 549633 w 549633"/>
                  <a:gd name="connsiteY2" fmla="*/ 942469 h 959324"/>
                  <a:gd name="connsiteX3" fmla="*/ 0 w 549633"/>
                  <a:gd name="connsiteY3" fmla="*/ 942469 h 959324"/>
                  <a:gd name="connsiteX0" fmla="*/ 0 w 549633"/>
                  <a:gd name="connsiteY0" fmla="*/ 942469 h 969518"/>
                  <a:gd name="connsiteX1" fmla="*/ 274817 w 549633"/>
                  <a:gd name="connsiteY1" fmla="*/ 0 h 969518"/>
                  <a:gd name="connsiteX2" fmla="*/ 549633 w 549633"/>
                  <a:gd name="connsiteY2" fmla="*/ 942469 h 969518"/>
                  <a:gd name="connsiteX3" fmla="*/ 0 w 549633"/>
                  <a:gd name="connsiteY3" fmla="*/ 942469 h 969518"/>
                  <a:gd name="connsiteX0" fmla="*/ 0 w 549633"/>
                  <a:gd name="connsiteY0" fmla="*/ 942469 h 974613"/>
                  <a:gd name="connsiteX1" fmla="*/ 274817 w 549633"/>
                  <a:gd name="connsiteY1" fmla="*/ 0 h 974613"/>
                  <a:gd name="connsiteX2" fmla="*/ 549633 w 549633"/>
                  <a:gd name="connsiteY2" fmla="*/ 942469 h 974613"/>
                  <a:gd name="connsiteX3" fmla="*/ 0 w 549633"/>
                  <a:gd name="connsiteY3" fmla="*/ 942469 h 974613"/>
                  <a:gd name="connsiteX0" fmla="*/ 0 w 549633"/>
                  <a:gd name="connsiteY0" fmla="*/ 942469 h 978770"/>
                  <a:gd name="connsiteX1" fmla="*/ 274817 w 549633"/>
                  <a:gd name="connsiteY1" fmla="*/ 0 h 978770"/>
                  <a:gd name="connsiteX2" fmla="*/ 549633 w 549633"/>
                  <a:gd name="connsiteY2" fmla="*/ 942469 h 978770"/>
                  <a:gd name="connsiteX3" fmla="*/ 0 w 549633"/>
                  <a:gd name="connsiteY3" fmla="*/ 942469 h 97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9633" h="978770">
                    <a:moveTo>
                      <a:pt x="0" y="942469"/>
                    </a:moveTo>
                    <a:lnTo>
                      <a:pt x="274817" y="0"/>
                    </a:lnTo>
                    <a:lnTo>
                      <a:pt x="549633" y="942469"/>
                    </a:lnTo>
                    <a:cubicBezTo>
                      <a:pt x="463080" y="988449"/>
                      <a:pt x="119333" y="993234"/>
                      <a:pt x="0" y="94246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40000"/>
                </a:scheme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id="{DDE4E7B9-BF15-7DCB-6023-2A4CAB61A736}"/>
                  </a:ext>
                </a:extLst>
              </p:cNvPr>
              <p:cNvSpPr/>
              <p:nvPr/>
            </p:nvSpPr>
            <p:spPr>
              <a:xfrm rot="15373384">
                <a:off x="7079772" y="4380073"/>
                <a:ext cx="331028" cy="929547"/>
              </a:xfrm>
              <a:custGeom>
                <a:avLst/>
                <a:gdLst>
                  <a:gd name="connsiteX0" fmla="*/ 0 w 331028"/>
                  <a:gd name="connsiteY0" fmla="*/ 916206 h 916206"/>
                  <a:gd name="connsiteX1" fmla="*/ 165514 w 331028"/>
                  <a:gd name="connsiteY1" fmla="*/ 0 h 916206"/>
                  <a:gd name="connsiteX2" fmla="*/ 331028 w 331028"/>
                  <a:gd name="connsiteY2" fmla="*/ 916206 h 916206"/>
                  <a:gd name="connsiteX3" fmla="*/ 0 w 331028"/>
                  <a:gd name="connsiteY3" fmla="*/ 916206 h 916206"/>
                  <a:gd name="connsiteX0" fmla="*/ 0 w 331028"/>
                  <a:gd name="connsiteY0" fmla="*/ 916206 h 922353"/>
                  <a:gd name="connsiteX1" fmla="*/ 165514 w 331028"/>
                  <a:gd name="connsiteY1" fmla="*/ 0 h 922353"/>
                  <a:gd name="connsiteX2" fmla="*/ 331028 w 331028"/>
                  <a:gd name="connsiteY2" fmla="*/ 916206 h 922353"/>
                  <a:gd name="connsiteX3" fmla="*/ 0 w 331028"/>
                  <a:gd name="connsiteY3" fmla="*/ 916206 h 922353"/>
                  <a:gd name="connsiteX0" fmla="*/ 0 w 331028"/>
                  <a:gd name="connsiteY0" fmla="*/ 916206 h 927243"/>
                  <a:gd name="connsiteX1" fmla="*/ 165514 w 331028"/>
                  <a:gd name="connsiteY1" fmla="*/ 0 h 927243"/>
                  <a:gd name="connsiteX2" fmla="*/ 331028 w 331028"/>
                  <a:gd name="connsiteY2" fmla="*/ 916206 h 927243"/>
                  <a:gd name="connsiteX3" fmla="*/ 0 w 331028"/>
                  <a:gd name="connsiteY3" fmla="*/ 916206 h 927243"/>
                  <a:gd name="connsiteX0" fmla="*/ 0 w 331028"/>
                  <a:gd name="connsiteY0" fmla="*/ 916206 h 923650"/>
                  <a:gd name="connsiteX1" fmla="*/ 165514 w 331028"/>
                  <a:gd name="connsiteY1" fmla="*/ 0 h 923650"/>
                  <a:gd name="connsiteX2" fmla="*/ 331028 w 331028"/>
                  <a:gd name="connsiteY2" fmla="*/ 916206 h 923650"/>
                  <a:gd name="connsiteX3" fmla="*/ 0 w 331028"/>
                  <a:gd name="connsiteY3" fmla="*/ 916206 h 923650"/>
                  <a:gd name="connsiteX0" fmla="*/ 0 w 331028"/>
                  <a:gd name="connsiteY0" fmla="*/ 916206 h 929552"/>
                  <a:gd name="connsiteX1" fmla="*/ 165514 w 331028"/>
                  <a:gd name="connsiteY1" fmla="*/ 0 h 929552"/>
                  <a:gd name="connsiteX2" fmla="*/ 331028 w 331028"/>
                  <a:gd name="connsiteY2" fmla="*/ 916206 h 929552"/>
                  <a:gd name="connsiteX3" fmla="*/ 0 w 331028"/>
                  <a:gd name="connsiteY3" fmla="*/ 916206 h 929552"/>
                  <a:gd name="connsiteX0" fmla="*/ 0 w 331028"/>
                  <a:gd name="connsiteY0" fmla="*/ 916206 h 937100"/>
                  <a:gd name="connsiteX1" fmla="*/ 165514 w 331028"/>
                  <a:gd name="connsiteY1" fmla="*/ 0 h 937100"/>
                  <a:gd name="connsiteX2" fmla="*/ 331028 w 331028"/>
                  <a:gd name="connsiteY2" fmla="*/ 916206 h 937100"/>
                  <a:gd name="connsiteX3" fmla="*/ 0 w 331028"/>
                  <a:gd name="connsiteY3" fmla="*/ 916206 h 937100"/>
                  <a:gd name="connsiteX0" fmla="*/ 0 w 331028"/>
                  <a:gd name="connsiteY0" fmla="*/ 916206 h 937100"/>
                  <a:gd name="connsiteX1" fmla="*/ 165514 w 331028"/>
                  <a:gd name="connsiteY1" fmla="*/ 0 h 937100"/>
                  <a:gd name="connsiteX2" fmla="*/ 331028 w 331028"/>
                  <a:gd name="connsiteY2" fmla="*/ 916206 h 937100"/>
                  <a:gd name="connsiteX3" fmla="*/ 0 w 331028"/>
                  <a:gd name="connsiteY3" fmla="*/ 916206 h 93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1028" h="937100">
                    <a:moveTo>
                      <a:pt x="0" y="916206"/>
                    </a:moveTo>
                    <a:lnTo>
                      <a:pt x="165514" y="0"/>
                    </a:lnTo>
                    <a:lnTo>
                      <a:pt x="331028" y="916206"/>
                    </a:lnTo>
                    <a:cubicBezTo>
                      <a:pt x="235828" y="944624"/>
                      <a:pt x="101225" y="943500"/>
                      <a:pt x="0" y="916206"/>
                    </a:cubicBezTo>
                    <a:close/>
                  </a:path>
                </a:pathLst>
              </a:custGeom>
              <a:solidFill>
                <a:srgbClr val="EB1C46">
                  <a:alpha val="5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id="{2F44C316-AF82-2543-D90F-B7D030993DEC}"/>
                  </a:ext>
                </a:extLst>
              </p:cNvPr>
              <p:cNvSpPr/>
              <p:nvPr/>
            </p:nvSpPr>
            <p:spPr>
              <a:xfrm rot="15373384">
                <a:off x="7141158" y="4388059"/>
                <a:ext cx="173593" cy="921061"/>
              </a:xfrm>
              <a:custGeom>
                <a:avLst/>
                <a:gdLst>
                  <a:gd name="connsiteX0" fmla="*/ 0 w 173593"/>
                  <a:gd name="connsiteY0" fmla="*/ 905047 h 905047"/>
                  <a:gd name="connsiteX1" fmla="*/ 86797 w 173593"/>
                  <a:gd name="connsiteY1" fmla="*/ 0 h 905047"/>
                  <a:gd name="connsiteX2" fmla="*/ 173593 w 173593"/>
                  <a:gd name="connsiteY2" fmla="*/ 905047 h 905047"/>
                  <a:gd name="connsiteX3" fmla="*/ 0 w 173593"/>
                  <a:gd name="connsiteY3" fmla="*/ 905047 h 905047"/>
                  <a:gd name="connsiteX0" fmla="*/ 0 w 173593"/>
                  <a:gd name="connsiteY0" fmla="*/ 905047 h 915306"/>
                  <a:gd name="connsiteX1" fmla="*/ 86797 w 173593"/>
                  <a:gd name="connsiteY1" fmla="*/ 0 h 915306"/>
                  <a:gd name="connsiteX2" fmla="*/ 173593 w 173593"/>
                  <a:gd name="connsiteY2" fmla="*/ 905047 h 915306"/>
                  <a:gd name="connsiteX3" fmla="*/ 0 w 173593"/>
                  <a:gd name="connsiteY3" fmla="*/ 905047 h 915306"/>
                  <a:gd name="connsiteX0" fmla="*/ 0 w 173593"/>
                  <a:gd name="connsiteY0" fmla="*/ 905047 h 921061"/>
                  <a:gd name="connsiteX1" fmla="*/ 86797 w 173593"/>
                  <a:gd name="connsiteY1" fmla="*/ 0 h 921061"/>
                  <a:gd name="connsiteX2" fmla="*/ 173593 w 173593"/>
                  <a:gd name="connsiteY2" fmla="*/ 905047 h 921061"/>
                  <a:gd name="connsiteX3" fmla="*/ 0 w 173593"/>
                  <a:gd name="connsiteY3" fmla="*/ 905047 h 9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93" h="921061">
                    <a:moveTo>
                      <a:pt x="0" y="905047"/>
                    </a:moveTo>
                    <a:lnTo>
                      <a:pt x="86797" y="0"/>
                    </a:lnTo>
                    <a:lnTo>
                      <a:pt x="173593" y="905047"/>
                    </a:lnTo>
                    <a:cubicBezTo>
                      <a:pt x="135453" y="924595"/>
                      <a:pt x="62011" y="928130"/>
                      <a:pt x="0" y="905047"/>
                    </a:cubicBezTo>
                    <a:close/>
                  </a:path>
                </a:pathLst>
              </a:custGeom>
              <a:solidFill>
                <a:srgbClr val="FFFF00">
                  <a:alpha val="6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2F65E88-36D8-E075-2254-C3BA400C7E67}"/>
                </a:ext>
              </a:extLst>
            </p:cNvPr>
            <p:cNvSpPr/>
            <p:nvPr/>
          </p:nvSpPr>
          <p:spPr>
            <a:xfrm rot="20925571">
              <a:off x="6627676" y="1065680"/>
              <a:ext cx="540587" cy="1201302"/>
            </a:xfrm>
            <a:prstGeom prst="ellipse">
              <a:avLst/>
            </a:prstGeom>
            <a:solidFill>
              <a:srgbClr val="A3CEF1">
                <a:alpha val="50000"/>
              </a:srgbClr>
            </a:solidFill>
            <a:ln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C900BA98-BF1F-F180-825C-967D15985BC5}"/>
                </a:ext>
              </a:extLst>
            </p:cNvPr>
            <p:cNvSpPr/>
            <p:nvPr/>
          </p:nvSpPr>
          <p:spPr>
            <a:xfrm rot="20925571">
              <a:off x="6553861" y="1075146"/>
              <a:ext cx="540587" cy="1201301"/>
            </a:xfrm>
            <a:prstGeom prst="ellipse">
              <a:avLst/>
            </a:prstGeom>
            <a:solidFill>
              <a:srgbClr val="A3CEF1">
                <a:alpha val="50000"/>
              </a:srgbClr>
            </a:solidFill>
            <a:ln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29C14C24-079A-2348-AFDA-84FADDB5E4FE}"/>
                </a:ext>
              </a:extLst>
            </p:cNvPr>
            <p:cNvGrpSpPr/>
            <p:nvPr/>
          </p:nvGrpSpPr>
          <p:grpSpPr>
            <a:xfrm rot="20800647">
              <a:off x="6031725" y="1680748"/>
              <a:ext cx="797348" cy="187637"/>
              <a:chOff x="8399910" y="2756243"/>
              <a:chExt cx="334391" cy="78691"/>
            </a:xfrm>
          </p:grpSpPr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B1C1DD91-4CBC-9112-06CB-F4BA4985625D}"/>
                  </a:ext>
                </a:extLst>
              </p:cNvPr>
              <p:cNvCxnSpPr>
                <a:cxnSpLocks/>
              </p:cNvCxnSpPr>
              <p:nvPr/>
            </p:nvCxnSpPr>
            <p:spPr>
              <a:xfrm rot="799353" flipV="1">
                <a:off x="8399910" y="2756243"/>
                <a:ext cx="332301" cy="78691"/>
              </a:xfrm>
              <a:prstGeom prst="line">
                <a:avLst/>
              </a:prstGeom>
              <a:ln w="38100">
                <a:solidFill>
                  <a:srgbClr val="1132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B1162B1E-7BF2-5809-1B66-A4105CD98E0E}"/>
                  </a:ext>
                </a:extLst>
              </p:cNvPr>
              <p:cNvCxnSpPr>
                <a:cxnSpLocks/>
              </p:cNvCxnSpPr>
              <p:nvPr/>
            </p:nvCxnSpPr>
            <p:spPr>
              <a:xfrm rot="799353" flipV="1">
                <a:off x="8553135" y="2771756"/>
                <a:ext cx="181166" cy="42902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113256"/>
                    </a:gs>
                    <a:gs pos="100000">
                      <a:schemeClr val="bg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0D4D0486-4925-2FD4-697F-90FC98791FD3}"/>
                </a:ext>
              </a:extLst>
            </p:cNvPr>
            <p:cNvSpPr/>
            <p:nvPr/>
          </p:nvSpPr>
          <p:spPr>
            <a:xfrm>
              <a:off x="6784364" y="1652991"/>
              <a:ext cx="117166" cy="117166"/>
            </a:xfrm>
            <a:prstGeom prst="ellipse">
              <a:avLst/>
            </a:prstGeom>
            <a:solidFill>
              <a:srgbClr val="FFF2D7">
                <a:alpha val="70000"/>
              </a:srgbClr>
            </a:solidFill>
            <a:ln>
              <a:noFill/>
            </a:ln>
            <a:effectLst>
              <a:glow rad="76200">
                <a:srgbClr val="FFF267">
                  <a:alpha val="7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CAF37894-C30D-6359-ED1B-31D150ED82E1}"/>
              </a:ext>
            </a:extLst>
          </p:cNvPr>
          <p:cNvGrpSpPr/>
          <p:nvPr/>
        </p:nvGrpSpPr>
        <p:grpSpPr>
          <a:xfrm>
            <a:off x="9629896" y="2647901"/>
            <a:ext cx="1707653" cy="921709"/>
            <a:chOff x="8965462" y="1482054"/>
            <a:chExt cx="1743019" cy="921709"/>
          </a:xfrm>
        </p:grpSpPr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647E05C7-1B17-5945-B3CE-16A7B0A8E21B}"/>
                </a:ext>
              </a:extLst>
            </p:cNvPr>
            <p:cNvSpPr/>
            <p:nvPr/>
          </p:nvSpPr>
          <p:spPr>
            <a:xfrm>
              <a:off x="9569716" y="1482054"/>
              <a:ext cx="533400" cy="893486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8B8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433CECE5-F159-864A-FACD-25BD08103E02}"/>
                </a:ext>
              </a:extLst>
            </p:cNvPr>
            <p:cNvSpPr/>
            <p:nvPr/>
          </p:nvSpPr>
          <p:spPr>
            <a:xfrm>
              <a:off x="8965462" y="1783479"/>
              <a:ext cx="1699260" cy="595627"/>
            </a:xfrm>
            <a:custGeom>
              <a:avLst/>
              <a:gdLst>
                <a:gd name="connsiteX0" fmla="*/ 0 w 1699260"/>
                <a:gd name="connsiteY0" fmla="*/ 1059204 h 1106400"/>
                <a:gd name="connsiteX1" fmla="*/ 205740 w 1699260"/>
                <a:gd name="connsiteY1" fmla="*/ 967764 h 1106400"/>
                <a:gd name="connsiteX2" fmla="*/ 358140 w 1699260"/>
                <a:gd name="connsiteY2" fmla="*/ 24 h 1106400"/>
                <a:gd name="connsiteX3" fmla="*/ 472440 w 1699260"/>
                <a:gd name="connsiteY3" fmla="*/ 998244 h 1106400"/>
                <a:gd name="connsiteX4" fmla="*/ 541020 w 1699260"/>
                <a:gd name="connsiteY4" fmla="*/ 449604 h 1106400"/>
                <a:gd name="connsiteX5" fmla="*/ 609600 w 1699260"/>
                <a:gd name="connsiteY5" fmla="*/ 967764 h 1106400"/>
                <a:gd name="connsiteX6" fmla="*/ 662940 w 1699260"/>
                <a:gd name="connsiteY6" fmla="*/ 647724 h 1106400"/>
                <a:gd name="connsiteX7" fmla="*/ 708660 w 1699260"/>
                <a:gd name="connsiteY7" fmla="*/ 906804 h 1106400"/>
                <a:gd name="connsiteX8" fmla="*/ 754380 w 1699260"/>
                <a:gd name="connsiteY8" fmla="*/ 784884 h 1106400"/>
                <a:gd name="connsiteX9" fmla="*/ 792480 w 1699260"/>
                <a:gd name="connsiteY9" fmla="*/ 853464 h 1106400"/>
                <a:gd name="connsiteX10" fmla="*/ 868680 w 1699260"/>
                <a:gd name="connsiteY10" fmla="*/ 807744 h 1106400"/>
                <a:gd name="connsiteX11" fmla="*/ 952500 w 1699260"/>
                <a:gd name="connsiteY11" fmla="*/ 853464 h 1106400"/>
                <a:gd name="connsiteX12" fmla="*/ 998220 w 1699260"/>
                <a:gd name="connsiteY12" fmla="*/ 762024 h 1106400"/>
                <a:gd name="connsiteX13" fmla="*/ 1028700 w 1699260"/>
                <a:gd name="connsiteY13" fmla="*/ 891564 h 1106400"/>
                <a:gd name="connsiteX14" fmla="*/ 1082040 w 1699260"/>
                <a:gd name="connsiteY14" fmla="*/ 632484 h 1106400"/>
                <a:gd name="connsiteX15" fmla="*/ 1127760 w 1699260"/>
                <a:gd name="connsiteY15" fmla="*/ 967764 h 1106400"/>
                <a:gd name="connsiteX16" fmla="*/ 1196340 w 1699260"/>
                <a:gd name="connsiteY16" fmla="*/ 464844 h 1106400"/>
                <a:gd name="connsiteX17" fmla="*/ 1264920 w 1699260"/>
                <a:gd name="connsiteY17" fmla="*/ 1005864 h 1106400"/>
                <a:gd name="connsiteX18" fmla="*/ 1379220 w 1699260"/>
                <a:gd name="connsiteY18" fmla="*/ 24 h 1106400"/>
                <a:gd name="connsiteX19" fmla="*/ 1531620 w 1699260"/>
                <a:gd name="connsiteY19" fmla="*/ 983004 h 1106400"/>
                <a:gd name="connsiteX20" fmla="*/ 1699260 w 1699260"/>
                <a:gd name="connsiteY20" fmla="*/ 1059204 h 1106400"/>
                <a:gd name="connsiteX0" fmla="*/ 0 w 1699260"/>
                <a:gd name="connsiteY0" fmla="*/ 1059204 h 1096701"/>
                <a:gd name="connsiteX1" fmla="*/ 205740 w 1699260"/>
                <a:gd name="connsiteY1" fmla="*/ 967764 h 1096701"/>
                <a:gd name="connsiteX2" fmla="*/ 358140 w 1699260"/>
                <a:gd name="connsiteY2" fmla="*/ 24 h 1096701"/>
                <a:gd name="connsiteX3" fmla="*/ 472440 w 1699260"/>
                <a:gd name="connsiteY3" fmla="*/ 998244 h 1096701"/>
                <a:gd name="connsiteX4" fmla="*/ 541020 w 1699260"/>
                <a:gd name="connsiteY4" fmla="*/ 449604 h 1096701"/>
                <a:gd name="connsiteX5" fmla="*/ 609600 w 1699260"/>
                <a:gd name="connsiteY5" fmla="*/ 967764 h 1096701"/>
                <a:gd name="connsiteX6" fmla="*/ 662940 w 1699260"/>
                <a:gd name="connsiteY6" fmla="*/ 647724 h 1096701"/>
                <a:gd name="connsiteX7" fmla="*/ 708660 w 1699260"/>
                <a:gd name="connsiteY7" fmla="*/ 906804 h 1096701"/>
                <a:gd name="connsiteX8" fmla="*/ 754380 w 1699260"/>
                <a:gd name="connsiteY8" fmla="*/ 784884 h 1096701"/>
                <a:gd name="connsiteX9" fmla="*/ 792480 w 1699260"/>
                <a:gd name="connsiteY9" fmla="*/ 853464 h 1096701"/>
                <a:gd name="connsiteX10" fmla="*/ 868680 w 1699260"/>
                <a:gd name="connsiteY10" fmla="*/ 807744 h 1096701"/>
                <a:gd name="connsiteX11" fmla="*/ 952500 w 1699260"/>
                <a:gd name="connsiteY11" fmla="*/ 853464 h 1096701"/>
                <a:gd name="connsiteX12" fmla="*/ 998220 w 1699260"/>
                <a:gd name="connsiteY12" fmla="*/ 762024 h 1096701"/>
                <a:gd name="connsiteX13" fmla="*/ 1028700 w 1699260"/>
                <a:gd name="connsiteY13" fmla="*/ 891564 h 1096701"/>
                <a:gd name="connsiteX14" fmla="*/ 1082040 w 1699260"/>
                <a:gd name="connsiteY14" fmla="*/ 632484 h 1096701"/>
                <a:gd name="connsiteX15" fmla="*/ 1127760 w 1699260"/>
                <a:gd name="connsiteY15" fmla="*/ 967764 h 1096701"/>
                <a:gd name="connsiteX16" fmla="*/ 1196340 w 1699260"/>
                <a:gd name="connsiteY16" fmla="*/ 464844 h 1096701"/>
                <a:gd name="connsiteX17" fmla="*/ 1264920 w 1699260"/>
                <a:gd name="connsiteY17" fmla="*/ 1005864 h 1096701"/>
                <a:gd name="connsiteX18" fmla="*/ 1379220 w 1699260"/>
                <a:gd name="connsiteY18" fmla="*/ 24 h 1096701"/>
                <a:gd name="connsiteX19" fmla="*/ 1531620 w 1699260"/>
                <a:gd name="connsiteY19" fmla="*/ 983004 h 1096701"/>
                <a:gd name="connsiteX20" fmla="*/ 1699260 w 1699260"/>
                <a:gd name="connsiteY20" fmla="*/ 1059204 h 1096701"/>
                <a:gd name="connsiteX0" fmla="*/ 0 w 1699260"/>
                <a:gd name="connsiteY0" fmla="*/ 1059204 h 1096701"/>
                <a:gd name="connsiteX1" fmla="*/ 205740 w 1699260"/>
                <a:gd name="connsiteY1" fmla="*/ 967764 h 1096701"/>
                <a:gd name="connsiteX2" fmla="*/ 358140 w 1699260"/>
                <a:gd name="connsiteY2" fmla="*/ 24 h 1096701"/>
                <a:gd name="connsiteX3" fmla="*/ 472440 w 1699260"/>
                <a:gd name="connsiteY3" fmla="*/ 998244 h 1096701"/>
                <a:gd name="connsiteX4" fmla="*/ 541020 w 1699260"/>
                <a:gd name="connsiteY4" fmla="*/ 449604 h 1096701"/>
                <a:gd name="connsiteX5" fmla="*/ 609600 w 1699260"/>
                <a:gd name="connsiteY5" fmla="*/ 967764 h 1096701"/>
                <a:gd name="connsiteX6" fmla="*/ 662940 w 1699260"/>
                <a:gd name="connsiteY6" fmla="*/ 647724 h 1096701"/>
                <a:gd name="connsiteX7" fmla="*/ 708660 w 1699260"/>
                <a:gd name="connsiteY7" fmla="*/ 906804 h 1096701"/>
                <a:gd name="connsiteX8" fmla="*/ 754380 w 1699260"/>
                <a:gd name="connsiteY8" fmla="*/ 784884 h 1096701"/>
                <a:gd name="connsiteX9" fmla="*/ 792480 w 1699260"/>
                <a:gd name="connsiteY9" fmla="*/ 853464 h 1096701"/>
                <a:gd name="connsiteX10" fmla="*/ 868680 w 1699260"/>
                <a:gd name="connsiteY10" fmla="*/ 807744 h 1096701"/>
                <a:gd name="connsiteX11" fmla="*/ 952500 w 1699260"/>
                <a:gd name="connsiteY11" fmla="*/ 853464 h 1096701"/>
                <a:gd name="connsiteX12" fmla="*/ 998220 w 1699260"/>
                <a:gd name="connsiteY12" fmla="*/ 762024 h 1096701"/>
                <a:gd name="connsiteX13" fmla="*/ 1028700 w 1699260"/>
                <a:gd name="connsiteY13" fmla="*/ 891564 h 1096701"/>
                <a:gd name="connsiteX14" fmla="*/ 1082040 w 1699260"/>
                <a:gd name="connsiteY14" fmla="*/ 632484 h 1096701"/>
                <a:gd name="connsiteX15" fmla="*/ 1127760 w 1699260"/>
                <a:gd name="connsiteY15" fmla="*/ 967764 h 1096701"/>
                <a:gd name="connsiteX16" fmla="*/ 1196340 w 1699260"/>
                <a:gd name="connsiteY16" fmla="*/ 464844 h 1096701"/>
                <a:gd name="connsiteX17" fmla="*/ 1264920 w 1699260"/>
                <a:gd name="connsiteY17" fmla="*/ 1005864 h 1096701"/>
                <a:gd name="connsiteX18" fmla="*/ 1379220 w 1699260"/>
                <a:gd name="connsiteY18" fmla="*/ 24 h 1096701"/>
                <a:gd name="connsiteX19" fmla="*/ 1531620 w 1699260"/>
                <a:gd name="connsiteY19" fmla="*/ 983004 h 1096701"/>
                <a:gd name="connsiteX20" fmla="*/ 1699260 w 1699260"/>
                <a:gd name="connsiteY20" fmla="*/ 1059204 h 1096701"/>
                <a:gd name="connsiteX0" fmla="*/ 0 w 1699260"/>
                <a:gd name="connsiteY0" fmla="*/ 1059204 h 1081411"/>
                <a:gd name="connsiteX1" fmla="*/ 205740 w 1699260"/>
                <a:gd name="connsiteY1" fmla="*/ 967764 h 1081411"/>
                <a:gd name="connsiteX2" fmla="*/ 358140 w 1699260"/>
                <a:gd name="connsiteY2" fmla="*/ 24 h 1081411"/>
                <a:gd name="connsiteX3" fmla="*/ 472440 w 1699260"/>
                <a:gd name="connsiteY3" fmla="*/ 998244 h 1081411"/>
                <a:gd name="connsiteX4" fmla="*/ 541020 w 1699260"/>
                <a:gd name="connsiteY4" fmla="*/ 449604 h 1081411"/>
                <a:gd name="connsiteX5" fmla="*/ 609600 w 1699260"/>
                <a:gd name="connsiteY5" fmla="*/ 967764 h 1081411"/>
                <a:gd name="connsiteX6" fmla="*/ 662940 w 1699260"/>
                <a:gd name="connsiteY6" fmla="*/ 647724 h 1081411"/>
                <a:gd name="connsiteX7" fmla="*/ 708660 w 1699260"/>
                <a:gd name="connsiteY7" fmla="*/ 906804 h 1081411"/>
                <a:gd name="connsiteX8" fmla="*/ 754380 w 1699260"/>
                <a:gd name="connsiteY8" fmla="*/ 784884 h 1081411"/>
                <a:gd name="connsiteX9" fmla="*/ 792480 w 1699260"/>
                <a:gd name="connsiteY9" fmla="*/ 853464 h 1081411"/>
                <a:gd name="connsiteX10" fmla="*/ 868680 w 1699260"/>
                <a:gd name="connsiteY10" fmla="*/ 807744 h 1081411"/>
                <a:gd name="connsiteX11" fmla="*/ 952500 w 1699260"/>
                <a:gd name="connsiteY11" fmla="*/ 853464 h 1081411"/>
                <a:gd name="connsiteX12" fmla="*/ 998220 w 1699260"/>
                <a:gd name="connsiteY12" fmla="*/ 762024 h 1081411"/>
                <a:gd name="connsiteX13" fmla="*/ 1028700 w 1699260"/>
                <a:gd name="connsiteY13" fmla="*/ 891564 h 1081411"/>
                <a:gd name="connsiteX14" fmla="*/ 1082040 w 1699260"/>
                <a:gd name="connsiteY14" fmla="*/ 632484 h 1081411"/>
                <a:gd name="connsiteX15" fmla="*/ 1127760 w 1699260"/>
                <a:gd name="connsiteY15" fmla="*/ 967764 h 1081411"/>
                <a:gd name="connsiteX16" fmla="*/ 1196340 w 1699260"/>
                <a:gd name="connsiteY16" fmla="*/ 464844 h 1081411"/>
                <a:gd name="connsiteX17" fmla="*/ 1264920 w 1699260"/>
                <a:gd name="connsiteY17" fmla="*/ 1005864 h 1081411"/>
                <a:gd name="connsiteX18" fmla="*/ 1379220 w 1699260"/>
                <a:gd name="connsiteY18" fmla="*/ 24 h 1081411"/>
                <a:gd name="connsiteX19" fmla="*/ 1531620 w 1699260"/>
                <a:gd name="connsiteY19" fmla="*/ 983004 h 1081411"/>
                <a:gd name="connsiteX20" fmla="*/ 1699260 w 1699260"/>
                <a:gd name="connsiteY20" fmla="*/ 1059204 h 1081411"/>
                <a:gd name="connsiteX0" fmla="*/ 0 w 1699260"/>
                <a:gd name="connsiteY0" fmla="*/ 1059204 h 1081411"/>
                <a:gd name="connsiteX1" fmla="*/ 205740 w 1699260"/>
                <a:gd name="connsiteY1" fmla="*/ 967764 h 1081411"/>
                <a:gd name="connsiteX2" fmla="*/ 358140 w 1699260"/>
                <a:gd name="connsiteY2" fmla="*/ 24 h 1081411"/>
                <a:gd name="connsiteX3" fmla="*/ 472440 w 1699260"/>
                <a:gd name="connsiteY3" fmla="*/ 998244 h 1081411"/>
                <a:gd name="connsiteX4" fmla="*/ 541020 w 1699260"/>
                <a:gd name="connsiteY4" fmla="*/ 449604 h 1081411"/>
                <a:gd name="connsiteX5" fmla="*/ 609600 w 1699260"/>
                <a:gd name="connsiteY5" fmla="*/ 967764 h 1081411"/>
                <a:gd name="connsiteX6" fmla="*/ 662940 w 1699260"/>
                <a:gd name="connsiteY6" fmla="*/ 647724 h 1081411"/>
                <a:gd name="connsiteX7" fmla="*/ 708660 w 1699260"/>
                <a:gd name="connsiteY7" fmla="*/ 906804 h 1081411"/>
                <a:gd name="connsiteX8" fmla="*/ 754380 w 1699260"/>
                <a:gd name="connsiteY8" fmla="*/ 784884 h 1081411"/>
                <a:gd name="connsiteX9" fmla="*/ 792480 w 1699260"/>
                <a:gd name="connsiteY9" fmla="*/ 853464 h 1081411"/>
                <a:gd name="connsiteX10" fmla="*/ 868680 w 1699260"/>
                <a:gd name="connsiteY10" fmla="*/ 807744 h 1081411"/>
                <a:gd name="connsiteX11" fmla="*/ 952500 w 1699260"/>
                <a:gd name="connsiteY11" fmla="*/ 853464 h 1081411"/>
                <a:gd name="connsiteX12" fmla="*/ 998220 w 1699260"/>
                <a:gd name="connsiteY12" fmla="*/ 762024 h 1081411"/>
                <a:gd name="connsiteX13" fmla="*/ 1028700 w 1699260"/>
                <a:gd name="connsiteY13" fmla="*/ 891564 h 1081411"/>
                <a:gd name="connsiteX14" fmla="*/ 1082040 w 1699260"/>
                <a:gd name="connsiteY14" fmla="*/ 632484 h 1081411"/>
                <a:gd name="connsiteX15" fmla="*/ 1127760 w 1699260"/>
                <a:gd name="connsiteY15" fmla="*/ 967764 h 1081411"/>
                <a:gd name="connsiteX16" fmla="*/ 1196340 w 1699260"/>
                <a:gd name="connsiteY16" fmla="*/ 464844 h 1081411"/>
                <a:gd name="connsiteX17" fmla="*/ 1264920 w 1699260"/>
                <a:gd name="connsiteY17" fmla="*/ 1005864 h 1081411"/>
                <a:gd name="connsiteX18" fmla="*/ 1379220 w 1699260"/>
                <a:gd name="connsiteY18" fmla="*/ 24 h 1081411"/>
                <a:gd name="connsiteX19" fmla="*/ 1531620 w 1699260"/>
                <a:gd name="connsiteY19" fmla="*/ 983004 h 1081411"/>
                <a:gd name="connsiteX20" fmla="*/ 1699260 w 1699260"/>
                <a:gd name="connsiteY20" fmla="*/ 1059204 h 1081411"/>
                <a:gd name="connsiteX0" fmla="*/ 0 w 1699260"/>
                <a:gd name="connsiteY0" fmla="*/ 1059202 h 1060181"/>
                <a:gd name="connsiteX1" fmla="*/ 205740 w 1699260"/>
                <a:gd name="connsiteY1" fmla="*/ 967762 h 1060181"/>
                <a:gd name="connsiteX2" fmla="*/ 358140 w 1699260"/>
                <a:gd name="connsiteY2" fmla="*/ 22 h 1060181"/>
                <a:gd name="connsiteX3" fmla="*/ 472440 w 1699260"/>
                <a:gd name="connsiteY3" fmla="*/ 998242 h 1060181"/>
                <a:gd name="connsiteX4" fmla="*/ 541020 w 1699260"/>
                <a:gd name="connsiteY4" fmla="*/ 449602 h 1060181"/>
                <a:gd name="connsiteX5" fmla="*/ 609600 w 1699260"/>
                <a:gd name="connsiteY5" fmla="*/ 967762 h 1060181"/>
                <a:gd name="connsiteX6" fmla="*/ 662940 w 1699260"/>
                <a:gd name="connsiteY6" fmla="*/ 647722 h 1060181"/>
                <a:gd name="connsiteX7" fmla="*/ 708660 w 1699260"/>
                <a:gd name="connsiteY7" fmla="*/ 906802 h 1060181"/>
                <a:gd name="connsiteX8" fmla="*/ 754380 w 1699260"/>
                <a:gd name="connsiteY8" fmla="*/ 784882 h 1060181"/>
                <a:gd name="connsiteX9" fmla="*/ 792480 w 1699260"/>
                <a:gd name="connsiteY9" fmla="*/ 853462 h 1060181"/>
                <a:gd name="connsiteX10" fmla="*/ 868680 w 1699260"/>
                <a:gd name="connsiteY10" fmla="*/ 807742 h 1060181"/>
                <a:gd name="connsiteX11" fmla="*/ 952500 w 1699260"/>
                <a:gd name="connsiteY11" fmla="*/ 853462 h 1060181"/>
                <a:gd name="connsiteX12" fmla="*/ 998220 w 1699260"/>
                <a:gd name="connsiteY12" fmla="*/ 762022 h 1060181"/>
                <a:gd name="connsiteX13" fmla="*/ 1028700 w 1699260"/>
                <a:gd name="connsiteY13" fmla="*/ 891562 h 1060181"/>
                <a:gd name="connsiteX14" fmla="*/ 1082040 w 1699260"/>
                <a:gd name="connsiteY14" fmla="*/ 632482 h 1060181"/>
                <a:gd name="connsiteX15" fmla="*/ 1127760 w 1699260"/>
                <a:gd name="connsiteY15" fmla="*/ 967762 h 1060181"/>
                <a:gd name="connsiteX16" fmla="*/ 1196340 w 1699260"/>
                <a:gd name="connsiteY16" fmla="*/ 464842 h 1060181"/>
                <a:gd name="connsiteX17" fmla="*/ 1264920 w 1699260"/>
                <a:gd name="connsiteY17" fmla="*/ 1005862 h 1060181"/>
                <a:gd name="connsiteX18" fmla="*/ 1379220 w 1699260"/>
                <a:gd name="connsiteY18" fmla="*/ 22 h 1060181"/>
                <a:gd name="connsiteX19" fmla="*/ 1531620 w 1699260"/>
                <a:gd name="connsiteY19" fmla="*/ 983002 h 1060181"/>
                <a:gd name="connsiteX20" fmla="*/ 1699260 w 1699260"/>
                <a:gd name="connsiteY20" fmla="*/ 1059202 h 1060181"/>
                <a:gd name="connsiteX0" fmla="*/ 0 w 1699260"/>
                <a:gd name="connsiteY0" fmla="*/ 1059202 h 1060181"/>
                <a:gd name="connsiteX1" fmla="*/ 205740 w 1699260"/>
                <a:gd name="connsiteY1" fmla="*/ 967762 h 1060181"/>
                <a:gd name="connsiteX2" fmla="*/ 358140 w 1699260"/>
                <a:gd name="connsiteY2" fmla="*/ 22 h 1060181"/>
                <a:gd name="connsiteX3" fmla="*/ 472440 w 1699260"/>
                <a:gd name="connsiteY3" fmla="*/ 998242 h 1060181"/>
                <a:gd name="connsiteX4" fmla="*/ 541020 w 1699260"/>
                <a:gd name="connsiteY4" fmla="*/ 449602 h 1060181"/>
                <a:gd name="connsiteX5" fmla="*/ 609600 w 1699260"/>
                <a:gd name="connsiteY5" fmla="*/ 967762 h 1060181"/>
                <a:gd name="connsiteX6" fmla="*/ 662940 w 1699260"/>
                <a:gd name="connsiteY6" fmla="*/ 647722 h 1060181"/>
                <a:gd name="connsiteX7" fmla="*/ 708660 w 1699260"/>
                <a:gd name="connsiteY7" fmla="*/ 906802 h 1060181"/>
                <a:gd name="connsiteX8" fmla="*/ 754380 w 1699260"/>
                <a:gd name="connsiteY8" fmla="*/ 784882 h 1060181"/>
                <a:gd name="connsiteX9" fmla="*/ 792480 w 1699260"/>
                <a:gd name="connsiteY9" fmla="*/ 853462 h 1060181"/>
                <a:gd name="connsiteX10" fmla="*/ 868680 w 1699260"/>
                <a:gd name="connsiteY10" fmla="*/ 807742 h 1060181"/>
                <a:gd name="connsiteX11" fmla="*/ 952500 w 1699260"/>
                <a:gd name="connsiteY11" fmla="*/ 853462 h 1060181"/>
                <a:gd name="connsiteX12" fmla="*/ 998220 w 1699260"/>
                <a:gd name="connsiteY12" fmla="*/ 762022 h 1060181"/>
                <a:gd name="connsiteX13" fmla="*/ 1028700 w 1699260"/>
                <a:gd name="connsiteY13" fmla="*/ 891562 h 1060181"/>
                <a:gd name="connsiteX14" fmla="*/ 1082040 w 1699260"/>
                <a:gd name="connsiteY14" fmla="*/ 632482 h 1060181"/>
                <a:gd name="connsiteX15" fmla="*/ 1127760 w 1699260"/>
                <a:gd name="connsiteY15" fmla="*/ 967762 h 1060181"/>
                <a:gd name="connsiteX16" fmla="*/ 1196340 w 1699260"/>
                <a:gd name="connsiteY16" fmla="*/ 464842 h 1060181"/>
                <a:gd name="connsiteX17" fmla="*/ 1264920 w 1699260"/>
                <a:gd name="connsiteY17" fmla="*/ 1005862 h 1060181"/>
                <a:gd name="connsiteX18" fmla="*/ 1379220 w 1699260"/>
                <a:gd name="connsiteY18" fmla="*/ 22 h 1060181"/>
                <a:gd name="connsiteX19" fmla="*/ 1531620 w 1699260"/>
                <a:gd name="connsiteY19" fmla="*/ 983002 h 1060181"/>
                <a:gd name="connsiteX20" fmla="*/ 1699260 w 1699260"/>
                <a:gd name="connsiteY20" fmla="*/ 1059202 h 1060181"/>
                <a:gd name="connsiteX0" fmla="*/ 0 w 1699260"/>
                <a:gd name="connsiteY0" fmla="*/ 1059202 h 1060181"/>
                <a:gd name="connsiteX1" fmla="*/ 205740 w 1699260"/>
                <a:gd name="connsiteY1" fmla="*/ 967762 h 1060181"/>
                <a:gd name="connsiteX2" fmla="*/ 358140 w 1699260"/>
                <a:gd name="connsiteY2" fmla="*/ 22 h 1060181"/>
                <a:gd name="connsiteX3" fmla="*/ 472440 w 1699260"/>
                <a:gd name="connsiteY3" fmla="*/ 998242 h 1060181"/>
                <a:gd name="connsiteX4" fmla="*/ 541020 w 1699260"/>
                <a:gd name="connsiteY4" fmla="*/ 449602 h 1060181"/>
                <a:gd name="connsiteX5" fmla="*/ 609600 w 1699260"/>
                <a:gd name="connsiteY5" fmla="*/ 967762 h 1060181"/>
                <a:gd name="connsiteX6" fmla="*/ 662940 w 1699260"/>
                <a:gd name="connsiteY6" fmla="*/ 647722 h 1060181"/>
                <a:gd name="connsiteX7" fmla="*/ 708660 w 1699260"/>
                <a:gd name="connsiteY7" fmla="*/ 906802 h 1060181"/>
                <a:gd name="connsiteX8" fmla="*/ 754380 w 1699260"/>
                <a:gd name="connsiteY8" fmla="*/ 784882 h 1060181"/>
                <a:gd name="connsiteX9" fmla="*/ 792480 w 1699260"/>
                <a:gd name="connsiteY9" fmla="*/ 853462 h 1060181"/>
                <a:gd name="connsiteX10" fmla="*/ 868680 w 1699260"/>
                <a:gd name="connsiteY10" fmla="*/ 807742 h 1060181"/>
                <a:gd name="connsiteX11" fmla="*/ 952500 w 1699260"/>
                <a:gd name="connsiteY11" fmla="*/ 853462 h 1060181"/>
                <a:gd name="connsiteX12" fmla="*/ 998220 w 1699260"/>
                <a:gd name="connsiteY12" fmla="*/ 762022 h 1060181"/>
                <a:gd name="connsiteX13" fmla="*/ 1028700 w 1699260"/>
                <a:gd name="connsiteY13" fmla="*/ 891562 h 1060181"/>
                <a:gd name="connsiteX14" fmla="*/ 1082040 w 1699260"/>
                <a:gd name="connsiteY14" fmla="*/ 632482 h 1060181"/>
                <a:gd name="connsiteX15" fmla="*/ 1127760 w 1699260"/>
                <a:gd name="connsiteY15" fmla="*/ 967762 h 1060181"/>
                <a:gd name="connsiteX16" fmla="*/ 1196340 w 1699260"/>
                <a:gd name="connsiteY16" fmla="*/ 464842 h 1060181"/>
                <a:gd name="connsiteX17" fmla="*/ 1264920 w 1699260"/>
                <a:gd name="connsiteY17" fmla="*/ 1005862 h 1060181"/>
                <a:gd name="connsiteX18" fmla="*/ 1379220 w 1699260"/>
                <a:gd name="connsiteY18" fmla="*/ 22 h 1060181"/>
                <a:gd name="connsiteX19" fmla="*/ 1531620 w 1699260"/>
                <a:gd name="connsiteY19" fmla="*/ 983002 h 1060181"/>
                <a:gd name="connsiteX20" fmla="*/ 1699260 w 1699260"/>
                <a:gd name="connsiteY20" fmla="*/ 1059202 h 1060181"/>
                <a:gd name="connsiteX0" fmla="*/ 0 w 1699260"/>
                <a:gd name="connsiteY0" fmla="*/ 1059202 h 1060181"/>
                <a:gd name="connsiteX1" fmla="*/ 205740 w 1699260"/>
                <a:gd name="connsiteY1" fmla="*/ 967762 h 1060181"/>
                <a:gd name="connsiteX2" fmla="*/ 358140 w 1699260"/>
                <a:gd name="connsiteY2" fmla="*/ 22 h 1060181"/>
                <a:gd name="connsiteX3" fmla="*/ 472440 w 1699260"/>
                <a:gd name="connsiteY3" fmla="*/ 998242 h 1060181"/>
                <a:gd name="connsiteX4" fmla="*/ 541020 w 1699260"/>
                <a:gd name="connsiteY4" fmla="*/ 449602 h 1060181"/>
                <a:gd name="connsiteX5" fmla="*/ 609600 w 1699260"/>
                <a:gd name="connsiteY5" fmla="*/ 967762 h 1060181"/>
                <a:gd name="connsiteX6" fmla="*/ 662940 w 1699260"/>
                <a:gd name="connsiteY6" fmla="*/ 647722 h 1060181"/>
                <a:gd name="connsiteX7" fmla="*/ 708660 w 1699260"/>
                <a:gd name="connsiteY7" fmla="*/ 906802 h 1060181"/>
                <a:gd name="connsiteX8" fmla="*/ 754380 w 1699260"/>
                <a:gd name="connsiteY8" fmla="*/ 784882 h 1060181"/>
                <a:gd name="connsiteX9" fmla="*/ 792480 w 1699260"/>
                <a:gd name="connsiteY9" fmla="*/ 853462 h 1060181"/>
                <a:gd name="connsiteX10" fmla="*/ 868680 w 1699260"/>
                <a:gd name="connsiteY10" fmla="*/ 807742 h 1060181"/>
                <a:gd name="connsiteX11" fmla="*/ 952500 w 1699260"/>
                <a:gd name="connsiteY11" fmla="*/ 853462 h 1060181"/>
                <a:gd name="connsiteX12" fmla="*/ 998220 w 1699260"/>
                <a:gd name="connsiteY12" fmla="*/ 762022 h 1060181"/>
                <a:gd name="connsiteX13" fmla="*/ 1028700 w 1699260"/>
                <a:gd name="connsiteY13" fmla="*/ 891562 h 1060181"/>
                <a:gd name="connsiteX14" fmla="*/ 1082040 w 1699260"/>
                <a:gd name="connsiteY14" fmla="*/ 632482 h 1060181"/>
                <a:gd name="connsiteX15" fmla="*/ 1127760 w 1699260"/>
                <a:gd name="connsiteY15" fmla="*/ 967762 h 1060181"/>
                <a:gd name="connsiteX16" fmla="*/ 1196340 w 1699260"/>
                <a:gd name="connsiteY16" fmla="*/ 464842 h 1060181"/>
                <a:gd name="connsiteX17" fmla="*/ 1264920 w 1699260"/>
                <a:gd name="connsiteY17" fmla="*/ 1005862 h 1060181"/>
                <a:gd name="connsiteX18" fmla="*/ 1379220 w 1699260"/>
                <a:gd name="connsiteY18" fmla="*/ 22 h 1060181"/>
                <a:gd name="connsiteX19" fmla="*/ 1536382 w 1699260"/>
                <a:gd name="connsiteY19" fmla="*/ 983002 h 1060181"/>
                <a:gd name="connsiteX20" fmla="*/ 1699260 w 1699260"/>
                <a:gd name="connsiteY20" fmla="*/ 1059202 h 106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99260" h="1060181">
                  <a:moveTo>
                    <a:pt x="0" y="1059202"/>
                  </a:moveTo>
                  <a:cubicBezTo>
                    <a:pt x="84932" y="1063647"/>
                    <a:pt x="150813" y="1056185"/>
                    <a:pt x="205740" y="967762"/>
                  </a:cubicBezTo>
                  <a:cubicBezTo>
                    <a:pt x="260667" y="879339"/>
                    <a:pt x="313690" y="-5058"/>
                    <a:pt x="358140" y="22"/>
                  </a:cubicBezTo>
                  <a:cubicBezTo>
                    <a:pt x="402590" y="5102"/>
                    <a:pt x="441960" y="923312"/>
                    <a:pt x="472440" y="998242"/>
                  </a:cubicBezTo>
                  <a:cubicBezTo>
                    <a:pt x="502920" y="1073172"/>
                    <a:pt x="518160" y="454682"/>
                    <a:pt x="541020" y="449602"/>
                  </a:cubicBezTo>
                  <a:cubicBezTo>
                    <a:pt x="563880" y="444522"/>
                    <a:pt x="589280" y="934742"/>
                    <a:pt x="609600" y="967762"/>
                  </a:cubicBezTo>
                  <a:cubicBezTo>
                    <a:pt x="629920" y="1000782"/>
                    <a:pt x="646430" y="657882"/>
                    <a:pt x="662940" y="647722"/>
                  </a:cubicBezTo>
                  <a:cubicBezTo>
                    <a:pt x="679450" y="637562"/>
                    <a:pt x="693420" y="883942"/>
                    <a:pt x="708660" y="906802"/>
                  </a:cubicBezTo>
                  <a:cubicBezTo>
                    <a:pt x="723900" y="929662"/>
                    <a:pt x="740410" y="793772"/>
                    <a:pt x="754380" y="784882"/>
                  </a:cubicBezTo>
                  <a:cubicBezTo>
                    <a:pt x="768350" y="775992"/>
                    <a:pt x="773430" y="849652"/>
                    <a:pt x="792480" y="853462"/>
                  </a:cubicBezTo>
                  <a:cubicBezTo>
                    <a:pt x="811530" y="857272"/>
                    <a:pt x="842010" y="807742"/>
                    <a:pt x="868680" y="807742"/>
                  </a:cubicBezTo>
                  <a:cubicBezTo>
                    <a:pt x="895350" y="807742"/>
                    <a:pt x="930910" y="861082"/>
                    <a:pt x="952500" y="853462"/>
                  </a:cubicBezTo>
                  <a:cubicBezTo>
                    <a:pt x="974090" y="845842"/>
                    <a:pt x="985520" y="755672"/>
                    <a:pt x="998220" y="762022"/>
                  </a:cubicBezTo>
                  <a:cubicBezTo>
                    <a:pt x="1010920" y="768372"/>
                    <a:pt x="1014730" y="913152"/>
                    <a:pt x="1028700" y="891562"/>
                  </a:cubicBezTo>
                  <a:cubicBezTo>
                    <a:pt x="1042670" y="869972"/>
                    <a:pt x="1065530" y="619782"/>
                    <a:pt x="1082040" y="632482"/>
                  </a:cubicBezTo>
                  <a:cubicBezTo>
                    <a:pt x="1098550" y="645182"/>
                    <a:pt x="1108710" y="995702"/>
                    <a:pt x="1127760" y="967762"/>
                  </a:cubicBezTo>
                  <a:cubicBezTo>
                    <a:pt x="1146810" y="939822"/>
                    <a:pt x="1173480" y="458492"/>
                    <a:pt x="1196340" y="464842"/>
                  </a:cubicBezTo>
                  <a:cubicBezTo>
                    <a:pt x="1219200" y="471192"/>
                    <a:pt x="1234440" y="1083332"/>
                    <a:pt x="1264920" y="1005862"/>
                  </a:cubicBezTo>
                  <a:cubicBezTo>
                    <a:pt x="1295400" y="928392"/>
                    <a:pt x="1333976" y="3832"/>
                    <a:pt x="1379220" y="22"/>
                  </a:cubicBezTo>
                  <a:cubicBezTo>
                    <a:pt x="1424464" y="-3788"/>
                    <a:pt x="1457083" y="816510"/>
                    <a:pt x="1536382" y="983002"/>
                  </a:cubicBezTo>
                  <a:cubicBezTo>
                    <a:pt x="1568290" y="1049994"/>
                    <a:pt x="1589723" y="1054599"/>
                    <a:pt x="1699260" y="1059202"/>
                  </a:cubicBezTo>
                </a:path>
              </a:pathLst>
            </a:custGeom>
            <a:solidFill>
              <a:srgbClr val="A3CEF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39B9A3E3-C24E-0EE0-1F57-A7F81C6E0524}"/>
                </a:ext>
              </a:extLst>
            </p:cNvPr>
            <p:cNvCxnSpPr>
              <a:cxnSpLocks/>
            </p:cNvCxnSpPr>
            <p:nvPr/>
          </p:nvCxnSpPr>
          <p:spPr>
            <a:xfrm>
              <a:off x="8986838" y="2376995"/>
              <a:ext cx="1721643" cy="0"/>
            </a:xfrm>
            <a:prstGeom prst="straightConnector1">
              <a:avLst/>
            </a:prstGeom>
            <a:ln>
              <a:solidFill>
                <a:srgbClr val="113256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D5819B-3898-A827-161C-9481475645D8}"/>
                </a:ext>
              </a:extLst>
            </p:cNvPr>
            <p:cNvSpPr txBox="1"/>
            <p:nvPr/>
          </p:nvSpPr>
          <p:spPr>
            <a:xfrm>
              <a:off x="10534799" y="2157542"/>
              <a:ext cx="1725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1000" dirty="0">
                  <a:solidFill>
                    <a:srgbClr val="113256"/>
                  </a:solidFill>
                </a:rPr>
                <a:t>ω</a:t>
              </a:r>
              <a:endParaRPr lang="zh-TW" altLang="en-US" sz="1000" dirty="0">
                <a:solidFill>
                  <a:srgbClr val="113256"/>
                </a:solidFill>
              </a:endParaRPr>
            </a:p>
          </p:txBody>
        </p:sp>
      </p:grpSp>
      <p:grpSp>
        <p:nvGrpSpPr>
          <p:cNvPr id="1041" name="群組 1040">
            <a:extLst>
              <a:ext uri="{FF2B5EF4-FFF2-40B4-BE49-F238E27FC236}">
                <a16:creationId xmlns:a16="http://schemas.microsoft.com/office/drawing/2014/main" id="{2139A1DF-49DC-CEC6-BDA2-78262AF7A3BF}"/>
              </a:ext>
            </a:extLst>
          </p:cNvPr>
          <p:cNvGrpSpPr/>
          <p:nvPr/>
        </p:nvGrpSpPr>
        <p:grpSpPr>
          <a:xfrm>
            <a:off x="9647568" y="1476953"/>
            <a:ext cx="1800000" cy="918000"/>
            <a:chOff x="8608218" y="4109133"/>
            <a:chExt cx="1756196" cy="908404"/>
          </a:xfrm>
        </p:grpSpPr>
        <p:sp>
          <p:nvSpPr>
            <p:cNvPr id="1040" name="手繪多邊形: 圖案 1039">
              <a:extLst>
                <a:ext uri="{FF2B5EF4-FFF2-40B4-BE49-F238E27FC236}">
                  <a16:creationId xmlns:a16="http://schemas.microsoft.com/office/drawing/2014/main" id="{BA75A000-FE96-8C7A-63CF-540050881B17}"/>
                </a:ext>
              </a:extLst>
            </p:cNvPr>
            <p:cNvSpPr/>
            <p:nvPr/>
          </p:nvSpPr>
          <p:spPr>
            <a:xfrm>
              <a:off x="8630866" y="4109133"/>
              <a:ext cx="720431" cy="454202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8B8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7" name="手繪多邊形: 圖案 1036">
              <a:extLst>
                <a:ext uri="{FF2B5EF4-FFF2-40B4-BE49-F238E27FC236}">
                  <a16:creationId xmlns:a16="http://schemas.microsoft.com/office/drawing/2014/main" id="{5CA33FD0-87BB-2545-11FC-830F28551D23}"/>
                </a:ext>
              </a:extLst>
            </p:cNvPr>
            <p:cNvSpPr/>
            <p:nvPr/>
          </p:nvSpPr>
          <p:spPr>
            <a:xfrm>
              <a:off x="8608218" y="4152899"/>
              <a:ext cx="1756196" cy="820873"/>
            </a:xfrm>
            <a:custGeom>
              <a:avLst/>
              <a:gdLst>
                <a:gd name="connsiteX0" fmla="*/ 0 w 2276475"/>
                <a:gd name="connsiteY0" fmla="*/ 1069029 h 2166127"/>
                <a:gd name="connsiteX1" fmla="*/ 190500 w 2276475"/>
                <a:gd name="connsiteY1" fmla="*/ 1078554 h 2166127"/>
                <a:gd name="connsiteX2" fmla="*/ 371475 w 2276475"/>
                <a:gd name="connsiteY2" fmla="*/ 1145229 h 2166127"/>
                <a:gd name="connsiteX3" fmla="*/ 571500 w 2276475"/>
                <a:gd name="connsiteY3" fmla="*/ 821379 h 2166127"/>
                <a:gd name="connsiteX4" fmla="*/ 809625 w 2276475"/>
                <a:gd name="connsiteY4" fmla="*/ 1735779 h 2166127"/>
                <a:gd name="connsiteX5" fmla="*/ 1028700 w 2276475"/>
                <a:gd name="connsiteY5" fmla="*/ 2229 h 2166127"/>
                <a:gd name="connsiteX6" fmla="*/ 1257300 w 2276475"/>
                <a:gd name="connsiteY6" fmla="*/ 2164404 h 2166127"/>
                <a:gd name="connsiteX7" fmla="*/ 1466850 w 2276475"/>
                <a:gd name="connsiteY7" fmla="*/ 383229 h 2166127"/>
                <a:gd name="connsiteX8" fmla="*/ 1695450 w 2276475"/>
                <a:gd name="connsiteY8" fmla="*/ 1364304 h 2166127"/>
                <a:gd name="connsiteX9" fmla="*/ 1885950 w 2276475"/>
                <a:gd name="connsiteY9" fmla="*/ 1002354 h 2166127"/>
                <a:gd name="connsiteX10" fmla="*/ 2105025 w 2276475"/>
                <a:gd name="connsiteY10" fmla="*/ 1078554 h 2166127"/>
                <a:gd name="connsiteX11" fmla="*/ 2276475 w 2276475"/>
                <a:gd name="connsiteY11" fmla="*/ 1088079 h 2166127"/>
                <a:gd name="connsiteX0" fmla="*/ 0 w 5110725"/>
                <a:gd name="connsiteY0" fmla="*/ 1069029 h 2166127"/>
                <a:gd name="connsiteX1" fmla="*/ 3024750 w 5110725"/>
                <a:gd name="connsiteY1" fmla="*/ 1078554 h 2166127"/>
                <a:gd name="connsiteX2" fmla="*/ 3205725 w 5110725"/>
                <a:gd name="connsiteY2" fmla="*/ 1145229 h 2166127"/>
                <a:gd name="connsiteX3" fmla="*/ 3405750 w 5110725"/>
                <a:gd name="connsiteY3" fmla="*/ 821379 h 2166127"/>
                <a:gd name="connsiteX4" fmla="*/ 3643875 w 5110725"/>
                <a:gd name="connsiteY4" fmla="*/ 1735779 h 2166127"/>
                <a:gd name="connsiteX5" fmla="*/ 3862950 w 5110725"/>
                <a:gd name="connsiteY5" fmla="*/ 2229 h 2166127"/>
                <a:gd name="connsiteX6" fmla="*/ 4091550 w 5110725"/>
                <a:gd name="connsiteY6" fmla="*/ 2164404 h 2166127"/>
                <a:gd name="connsiteX7" fmla="*/ 4301100 w 5110725"/>
                <a:gd name="connsiteY7" fmla="*/ 383229 h 2166127"/>
                <a:gd name="connsiteX8" fmla="*/ 4529700 w 5110725"/>
                <a:gd name="connsiteY8" fmla="*/ 1364304 h 2166127"/>
                <a:gd name="connsiteX9" fmla="*/ 4720200 w 5110725"/>
                <a:gd name="connsiteY9" fmla="*/ 1002354 h 2166127"/>
                <a:gd name="connsiteX10" fmla="*/ 4939275 w 5110725"/>
                <a:gd name="connsiteY10" fmla="*/ 1078554 h 2166127"/>
                <a:gd name="connsiteX11" fmla="*/ 5110725 w 5110725"/>
                <a:gd name="connsiteY11" fmla="*/ 1088079 h 2166127"/>
                <a:gd name="connsiteX0" fmla="*/ 0 w 5110725"/>
                <a:gd name="connsiteY0" fmla="*/ 1069029 h 2166127"/>
                <a:gd name="connsiteX1" fmla="*/ 3024750 w 5110725"/>
                <a:gd name="connsiteY1" fmla="*/ 1078554 h 2166127"/>
                <a:gd name="connsiteX2" fmla="*/ 3205725 w 5110725"/>
                <a:gd name="connsiteY2" fmla="*/ 1145229 h 2166127"/>
                <a:gd name="connsiteX3" fmla="*/ 3405750 w 5110725"/>
                <a:gd name="connsiteY3" fmla="*/ 821379 h 2166127"/>
                <a:gd name="connsiteX4" fmla="*/ 3643875 w 5110725"/>
                <a:gd name="connsiteY4" fmla="*/ 1735779 h 2166127"/>
                <a:gd name="connsiteX5" fmla="*/ 3862950 w 5110725"/>
                <a:gd name="connsiteY5" fmla="*/ 2229 h 2166127"/>
                <a:gd name="connsiteX6" fmla="*/ 4091550 w 5110725"/>
                <a:gd name="connsiteY6" fmla="*/ 2164404 h 2166127"/>
                <a:gd name="connsiteX7" fmla="*/ 4301100 w 5110725"/>
                <a:gd name="connsiteY7" fmla="*/ 383229 h 2166127"/>
                <a:gd name="connsiteX8" fmla="*/ 4529700 w 5110725"/>
                <a:gd name="connsiteY8" fmla="*/ 1364304 h 2166127"/>
                <a:gd name="connsiteX9" fmla="*/ 4720200 w 5110725"/>
                <a:gd name="connsiteY9" fmla="*/ 1002354 h 2166127"/>
                <a:gd name="connsiteX10" fmla="*/ 4939275 w 5110725"/>
                <a:gd name="connsiteY10" fmla="*/ 1078554 h 2166127"/>
                <a:gd name="connsiteX11" fmla="*/ 5110725 w 5110725"/>
                <a:gd name="connsiteY11" fmla="*/ 1088079 h 216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0725" h="2166127">
                  <a:moveTo>
                    <a:pt x="0" y="1069029"/>
                  </a:moveTo>
                  <a:cubicBezTo>
                    <a:pt x="64294" y="1067441"/>
                    <a:pt x="2933964" y="1021869"/>
                    <a:pt x="3024750" y="1078554"/>
                  </a:cubicBezTo>
                  <a:cubicBezTo>
                    <a:pt x="3115536" y="1135239"/>
                    <a:pt x="3142225" y="1188092"/>
                    <a:pt x="3205725" y="1145229"/>
                  </a:cubicBezTo>
                  <a:cubicBezTo>
                    <a:pt x="3269225" y="1102367"/>
                    <a:pt x="3332725" y="722954"/>
                    <a:pt x="3405750" y="821379"/>
                  </a:cubicBezTo>
                  <a:cubicBezTo>
                    <a:pt x="3478775" y="919804"/>
                    <a:pt x="3567675" y="1872304"/>
                    <a:pt x="3643875" y="1735779"/>
                  </a:cubicBezTo>
                  <a:cubicBezTo>
                    <a:pt x="3720075" y="1599254"/>
                    <a:pt x="3788338" y="-69209"/>
                    <a:pt x="3862950" y="2229"/>
                  </a:cubicBezTo>
                  <a:cubicBezTo>
                    <a:pt x="3937563" y="73666"/>
                    <a:pt x="4018525" y="2100904"/>
                    <a:pt x="4091550" y="2164404"/>
                  </a:cubicBezTo>
                  <a:cubicBezTo>
                    <a:pt x="4164575" y="2227904"/>
                    <a:pt x="4228075" y="516579"/>
                    <a:pt x="4301100" y="383229"/>
                  </a:cubicBezTo>
                  <a:cubicBezTo>
                    <a:pt x="4374125" y="249879"/>
                    <a:pt x="4459850" y="1261117"/>
                    <a:pt x="4529700" y="1364304"/>
                  </a:cubicBezTo>
                  <a:cubicBezTo>
                    <a:pt x="4599550" y="1467491"/>
                    <a:pt x="4651938" y="1049979"/>
                    <a:pt x="4720200" y="1002354"/>
                  </a:cubicBezTo>
                  <a:cubicBezTo>
                    <a:pt x="4788462" y="954729"/>
                    <a:pt x="4874188" y="1064267"/>
                    <a:pt x="4939275" y="1078554"/>
                  </a:cubicBezTo>
                  <a:cubicBezTo>
                    <a:pt x="5004362" y="1092841"/>
                    <a:pt x="5057543" y="1090460"/>
                    <a:pt x="5110725" y="1088079"/>
                  </a:cubicBezTo>
                </a:path>
              </a:pathLst>
            </a:custGeom>
            <a:noFill/>
            <a:ln w="19050"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3F3ED28C-2920-8F76-3100-A8E03E36EC8B}"/>
                </a:ext>
              </a:extLst>
            </p:cNvPr>
            <p:cNvSpPr/>
            <p:nvPr/>
          </p:nvSpPr>
          <p:spPr>
            <a:xfrm>
              <a:off x="9421440" y="4109133"/>
              <a:ext cx="152400" cy="908404"/>
            </a:xfrm>
            <a:prstGeom prst="rect">
              <a:avLst/>
            </a:prstGeom>
            <a:solidFill>
              <a:srgbClr val="A3CEF1"/>
            </a:solidFill>
            <a:ln w="19050"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76" name="群組 1075">
            <a:extLst>
              <a:ext uri="{FF2B5EF4-FFF2-40B4-BE49-F238E27FC236}">
                <a16:creationId xmlns:a16="http://schemas.microsoft.com/office/drawing/2014/main" id="{23B4328B-D753-C576-E294-638648F1F61B}"/>
              </a:ext>
            </a:extLst>
          </p:cNvPr>
          <p:cNvGrpSpPr/>
          <p:nvPr/>
        </p:nvGrpSpPr>
        <p:grpSpPr>
          <a:xfrm>
            <a:off x="9758052" y="4114547"/>
            <a:ext cx="1627498" cy="900000"/>
            <a:chOff x="9758052" y="4114547"/>
            <a:chExt cx="1627498" cy="900000"/>
          </a:xfrm>
        </p:grpSpPr>
        <p:cxnSp>
          <p:nvCxnSpPr>
            <p:cNvPr id="1071" name="直線單箭頭接點 1070">
              <a:extLst>
                <a:ext uri="{FF2B5EF4-FFF2-40B4-BE49-F238E27FC236}">
                  <a16:creationId xmlns:a16="http://schemas.microsoft.com/office/drawing/2014/main" id="{2C47FB16-7026-5290-02D4-4B17D112A5A6}"/>
                </a:ext>
              </a:extLst>
            </p:cNvPr>
            <p:cNvCxnSpPr>
              <a:cxnSpLocks/>
            </p:cNvCxnSpPr>
            <p:nvPr/>
          </p:nvCxnSpPr>
          <p:spPr>
            <a:xfrm>
              <a:off x="10571531" y="4613841"/>
              <a:ext cx="814019" cy="0"/>
            </a:xfrm>
            <a:prstGeom prst="straightConnector1">
              <a:avLst/>
            </a:prstGeom>
            <a:ln w="53975">
              <a:solidFill>
                <a:srgbClr val="6096BA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8" name="群組 1057">
              <a:extLst>
                <a:ext uri="{FF2B5EF4-FFF2-40B4-BE49-F238E27FC236}">
                  <a16:creationId xmlns:a16="http://schemas.microsoft.com/office/drawing/2014/main" id="{3B71F3AA-1A33-D77C-047A-A14D72755BDC}"/>
                </a:ext>
              </a:extLst>
            </p:cNvPr>
            <p:cNvGrpSpPr/>
            <p:nvPr/>
          </p:nvGrpSpPr>
          <p:grpSpPr>
            <a:xfrm>
              <a:off x="9758052" y="4114547"/>
              <a:ext cx="1605005" cy="900000"/>
              <a:chOff x="8636125" y="3054991"/>
              <a:chExt cx="1638924" cy="1020155"/>
            </a:xfrm>
          </p:grpSpPr>
          <p:cxnSp>
            <p:nvCxnSpPr>
              <p:cNvPr id="1052" name="直線單箭頭接點 1051">
                <a:extLst>
                  <a:ext uri="{FF2B5EF4-FFF2-40B4-BE49-F238E27FC236}">
                    <a16:creationId xmlns:a16="http://schemas.microsoft.com/office/drawing/2014/main" id="{521EA3BD-A769-362E-8AA2-D405943CDA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37717" y="3062257"/>
                <a:ext cx="1437332" cy="994197"/>
              </a:xfrm>
              <a:prstGeom prst="straightConnector1">
                <a:avLst/>
              </a:prstGeom>
              <a:ln w="57150">
                <a:solidFill>
                  <a:srgbClr val="113256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3" name="手繪多邊形: 圖案 1042">
                <a:extLst>
                  <a:ext uri="{FF2B5EF4-FFF2-40B4-BE49-F238E27FC236}">
                    <a16:creationId xmlns:a16="http://schemas.microsoft.com/office/drawing/2014/main" id="{FAF5A2C9-DF22-FFE7-973D-0B204473F00F}"/>
                  </a:ext>
                </a:extLst>
              </p:cNvPr>
              <p:cNvSpPr/>
              <p:nvPr/>
            </p:nvSpPr>
            <p:spPr>
              <a:xfrm>
                <a:off x="8699698" y="3500582"/>
                <a:ext cx="720431" cy="120362"/>
              </a:xfrm>
              <a:custGeom>
                <a:avLst/>
                <a:gdLst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094573"/>
                  <a:gd name="connsiteX1" fmla="*/ 171450 w 523875"/>
                  <a:gd name="connsiteY1" fmla="*/ 971555 h 1094573"/>
                  <a:gd name="connsiteX2" fmla="*/ 257175 w 523875"/>
                  <a:gd name="connsiteY2" fmla="*/ 5 h 1094573"/>
                  <a:gd name="connsiteX3" fmla="*/ 342900 w 523875"/>
                  <a:gd name="connsiteY3" fmla="*/ 957267 h 1094573"/>
                  <a:gd name="connsiteX4" fmla="*/ 523875 w 523875"/>
                  <a:gd name="connsiteY4" fmla="*/ 1076330 h 1094573"/>
                  <a:gd name="connsiteX0" fmla="*/ 0 w 523875"/>
                  <a:gd name="connsiteY0" fmla="*/ 1081092 h 1081587"/>
                  <a:gd name="connsiteX1" fmla="*/ 171450 w 523875"/>
                  <a:gd name="connsiteY1" fmla="*/ 971555 h 1081587"/>
                  <a:gd name="connsiteX2" fmla="*/ 257175 w 523875"/>
                  <a:gd name="connsiteY2" fmla="*/ 5 h 1081587"/>
                  <a:gd name="connsiteX3" fmla="*/ 342900 w 523875"/>
                  <a:gd name="connsiteY3" fmla="*/ 957267 h 1081587"/>
                  <a:gd name="connsiteX4" fmla="*/ 523875 w 523875"/>
                  <a:gd name="connsiteY4" fmla="*/ 1076330 h 1081587"/>
                  <a:gd name="connsiteX0" fmla="*/ 0 w 533400"/>
                  <a:gd name="connsiteY0" fmla="*/ 1081092 h 1084716"/>
                  <a:gd name="connsiteX1" fmla="*/ 171450 w 533400"/>
                  <a:gd name="connsiteY1" fmla="*/ 971555 h 1084716"/>
                  <a:gd name="connsiteX2" fmla="*/ 257175 w 533400"/>
                  <a:gd name="connsiteY2" fmla="*/ 5 h 1084716"/>
                  <a:gd name="connsiteX3" fmla="*/ 342900 w 533400"/>
                  <a:gd name="connsiteY3" fmla="*/ 957267 h 1084716"/>
                  <a:gd name="connsiteX4" fmla="*/ 533400 w 533400"/>
                  <a:gd name="connsiteY4" fmla="*/ 1076330 h 1084716"/>
                  <a:gd name="connsiteX0" fmla="*/ 0 w 533400"/>
                  <a:gd name="connsiteY0" fmla="*/ 1081092 h 1081587"/>
                  <a:gd name="connsiteX1" fmla="*/ 171450 w 533400"/>
                  <a:gd name="connsiteY1" fmla="*/ 971555 h 1081587"/>
                  <a:gd name="connsiteX2" fmla="*/ 257175 w 533400"/>
                  <a:gd name="connsiteY2" fmla="*/ 5 h 1081587"/>
                  <a:gd name="connsiteX3" fmla="*/ 342900 w 533400"/>
                  <a:gd name="connsiteY3" fmla="*/ 957267 h 1081587"/>
                  <a:gd name="connsiteX4" fmla="*/ 533400 w 533400"/>
                  <a:gd name="connsiteY4" fmla="*/ 1076330 h 108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081587">
                    <a:moveTo>
                      <a:pt x="0" y="1081092"/>
                    </a:moveTo>
                    <a:cubicBezTo>
                      <a:pt x="80963" y="1080695"/>
                      <a:pt x="140494" y="1096967"/>
                      <a:pt x="171450" y="971555"/>
                    </a:cubicBezTo>
                    <a:cubicBezTo>
                      <a:pt x="202406" y="846143"/>
                      <a:pt x="228600" y="2386"/>
                      <a:pt x="257175" y="5"/>
                    </a:cubicBezTo>
                    <a:cubicBezTo>
                      <a:pt x="285750" y="-2376"/>
                      <a:pt x="301625" y="796937"/>
                      <a:pt x="342900" y="957267"/>
                    </a:cubicBezTo>
                    <a:cubicBezTo>
                      <a:pt x="384175" y="1117597"/>
                      <a:pt x="446087" y="1073154"/>
                      <a:pt x="533400" y="1076330"/>
                    </a:cubicBezTo>
                  </a:path>
                </a:pathLst>
              </a:custGeom>
              <a:solidFill>
                <a:srgbClr val="6096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8" name="直線單箭頭接點 1047">
                <a:extLst>
                  <a:ext uri="{FF2B5EF4-FFF2-40B4-BE49-F238E27FC236}">
                    <a16:creationId xmlns:a16="http://schemas.microsoft.com/office/drawing/2014/main" id="{010B99FF-CAB9-C397-1F36-AF4E2CF51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6125" y="3620944"/>
                <a:ext cx="857458" cy="0"/>
              </a:xfrm>
              <a:prstGeom prst="straightConnector1">
                <a:avLst/>
              </a:prstGeom>
              <a:ln w="12700">
                <a:solidFill>
                  <a:srgbClr val="6096B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5" name="矩形 1044">
                <a:extLst>
                  <a:ext uri="{FF2B5EF4-FFF2-40B4-BE49-F238E27FC236}">
                    <a16:creationId xmlns:a16="http://schemas.microsoft.com/office/drawing/2014/main" id="{4A36B5A0-CB91-14B1-7CF2-AAE161F0F10A}"/>
                  </a:ext>
                </a:extLst>
              </p:cNvPr>
              <p:cNvSpPr/>
              <p:nvPr/>
            </p:nvSpPr>
            <p:spPr>
              <a:xfrm rot="20354100">
                <a:off x="9390595" y="3166742"/>
                <a:ext cx="152400" cy="908404"/>
              </a:xfrm>
              <a:prstGeom prst="rect">
                <a:avLst/>
              </a:prstGeom>
              <a:solidFill>
                <a:srgbClr val="A3CEF1"/>
              </a:solidFill>
              <a:ln w="19050">
                <a:solidFill>
                  <a:srgbClr val="1132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6" name="手繪多邊形: 圖案 1055">
                <a:extLst>
                  <a:ext uri="{FF2B5EF4-FFF2-40B4-BE49-F238E27FC236}">
                    <a16:creationId xmlns:a16="http://schemas.microsoft.com/office/drawing/2014/main" id="{BB8EF2F1-CEC2-3304-E92A-6762074749AC}"/>
                  </a:ext>
                </a:extLst>
              </p:cNvPr>
              <p:cNvSpPr/>
              <p:nvPr/>
            </p:nvSpPr>
            <p:spPr>
              <a:xfrm>
                <a:off x="9554618" y="3054991"/>
                <a:ext cx="720431" cy="565953"/>
              </a:xfrm>
              <a:custGeom>
                <a:avLst/>
                <a:gdLst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094573"/>
                  <a:gd name="connsiteX1" fmla="*/ 171450 w 523875"/>
                  <a:gd name="connsiteY1" fmla="*/ 971555 h 1094573"/>
                  <a:gd name="connsiteX2" fmla="*/ 257175 w 523875"/>
                  <a:gd name="connsiteY2" fmla="*/ 5 h 1094573"/>
                  <a:gd name="connsiteX3" fmla="*/ 342900 w 523875"/>
                  <a:gd name="connsiteY3" fmla="*/ 957267 h 1094573"/>
                  <a:gd name="connsiteX4" fmla="*/ 523875 w 523875"/>
                  <a:gd name="connsiteY4" fmla="*/ 1076330 h 1094573"/>
                  <a:gd name="connsiteX0" fmla="*/ 0 w 523875"/>
                  <a:gd name="connsiteY0" fmla="*/ 1081092 h 1081587"/>
                  <a:gd name="connsiteX1" fmla="*/ 171450 w 523875"/>
                  <a:gd name="connsiteY1" fmla="*/ 971555 h 1081587"/>
                  <a:gd name="connsiteX2" fmla="*/ 257175 w 523875"/>
                  <a:gd name="connsiteY2" fmla="*/ 5 h 1081587"/>
                  <a:gd name="connsiteX3" fmla="*/ 342900 w 523875"/>
                  <a:gd name="connsiteY3" fmla="*/ 957267 h 1081587"/>
                  <a:gd name="connsiteX4" fmla="*/ 523875 w 523875"/>
                  <a:gd name="connsiteY4" fmla="*/ 1076330 h 1081587"/>
                  <a:gd name="connsiteX0" fmla="*/ 0 w 533400"/>
                  <a:gd name="connsiteY0" fmla="*/ 1081092 h 1084716"/>
                  <a:gd name="connsiteX1" fmla="*/ 171450 w 533400"/>
                  <a:gd name="connsiteY1" fmla="*/ 971555 h 1084716"/>
                  <a:gd name="connsiteX2" fmla="*/ 257175 w 533400"/>
                  <a:gd name="connsiteY2" fmla="*/ 5 h 1084716"/>
                  <a:gd name="connsiteX3" fmla="*/ 342900 w 533400"/>
                  <a:gd name="connsiteY3" fmla="*/ 957267 h 1084716"/>
                  <a:gd name="connsiteX4" fmla="*/ 533400 w 533400"/>
                  <a:gd name="connsiteY4" fmla="*/ 1076330 h 1084716"/>
                  <a:gd name="connsiteX0" fmla="*/ 0 w 533400"/>
                  <a:gd name="connsiteY0" fmla="*/ 1081092 h 1081587"/>
                  <a:gd name="connsiteX1" fmla="*/ 171450 w 533400"/>
                  <a:gd name="connsiteY1" fmla="*/ 971555 h 1081587"/>
                  <a:gd name="connsiteX2" fmla="*/ 257175 w 533400"/>
                  <a:gd name="connsiteY2" fmla="*/ 5 h 1081587"/>
                  <a:gd name="connsiteX3" fmla="*/ 342900 w 533400"/>
                  <a:gd name="connsiteY3" fmla="*/ 957267 h 1081587"/>
                  <a:gd name="connsiteX4" fmla="*/ 533400 w 533400"/>
                  <a:gd name="connsiteY4" fmla="*/ 1076330 h 108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081587">
                    <a:moveTo>
                      <a:pt x="0" y="1081092"/>
                    </a:moveTo>
                    <a:cubicBezTo>
                      <a:pt x="80963" y="1080695"/>
                      <a:pt x="140494" y="1096967"/>
                      <a:pt x="171450" y="971555"/>
                    </a:cubicBezTo>
                    <a:cubicBezTo>
                      <a:pt x="202406" y="846143"/>
                      <a:pt x="228600" y="2386"/>
                      <a:pt x="257175" y="5"/>
                    </a:cubicBezTo>
                    <a:cubicBezTo>
                      <a:pt x="285750" y="-2376"/>
                      <a:pt x="301625" y="796937"/>
                      <a:pt x="342900" y="957267"/>
                    </a:cubicBezTo>
                    <a:cubicBezTo>
                      <a:pt x="384175" y="1117597"/>
                      <a:pt x="446087" y="1073154"/>
                      <a:pt x="533400" y="1076330"/>
                    </a:cubicBezTo>
                  </a:path>
                </a:pathLst>
              </a:custGeom>
              <a:solidFill>
                <a:srgbClr val="6096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059" name="群組 1058">
            <a:extLst>
              <a:ext uri="{FF2B5EF4-FFF2-40B4-BE49-F238E27FC236}">
                <a16:creationId xmlns:a16="http://schemas.microsoft.com/office/drawing/2014/main" id="{FEFAB17A-408B-A0E1-30B2-7BEB6E5A3E03}"/>
              </a:ext>
            </a:extLst>
          </p:cNvPr>
          <p:cNvGrpSpPr/>
          <p:nvPr/>
        </p:nvGrpSpPr>
        <p:grpSpPr>
          <a:xfrm>
            <a:off x="9725716" y="437281"/>
            <a:ext cx="1800000" cy="793230"/>
            <a:chOff x="6031725" y="1226784"/>
            <a:chExt cx="1778876" cy="788065"/>
          </a:xfrm>
        </p:grpSpPr>
        <p:grpSp>
          <p:nvGrpSpPr>
            <p:cNvPr id="1060" name="群組 1059">
              <a:extLst>
                <a:ext uri="{FF2B5EF4-FFF2-40B4-BE49-F238E27FC236}">
                  <a16:creationId xmlns:a16="http://schemas.microsoft.com/office/drawing/2014/main" id="{B11DC1E4-1BE9-77EF-5736-6C53FDD165FA}"/>
                </a:ext>
              </a:extLst>
            </p:cNvPr>
            <p:cNvGrpSpPr/>
            <p:nvPr/>
          </p:nvGrpSpPr>
          <p:grpSpPr>
            <a:xfrm>
              <a:off x="6802831" y="1226784"/>
              <a:ext cx="1007770" cy="691452"/>
              <a:chOff x="6767424" y="4493655"/>
              <a:chExt cx="1007770" cy="691452"/>
            </a:xfrm>
          </p:grpSpPr>
          <p:sp>
            <p:nvSpPr>
              <p:cNvPr id="1067" name="等腰三角形 32">
                <a:extLst>
                  <a:ext uri="{FF2B5EF4-FFF2-40B4-BE49-F238E27FC236}">
                    <a16:creationId xmlns:a16="http://schemas.microsoft.com/office/drawing/2014/main" id="{4D6A8FD5-8E1B-8A4F-B260-7C690F827E60}"/>
                  </a:ext>
                </a:extLst>
              </p:cNvPr>
              <p:cNvSpPr/>
              <p:nvPr/>
            </p:nvSpPr>
            <p:spPr>
              <a:xfrm rot="15373384">
                <a:off x="6932195" y="4342108"/>
                <a:ext cx="691452" cy="994546"/>
              </a:xfrm>
              <a:custGeom>
                <a:avLst/>
                <a:gdLst>
                  <a:gd name="connsiteX0" fmla="*/ 0 w 691452"/>
                  <a:gd name="connsiteY0" fmla="*/ 942469 h 942469"/>
                  <a:gd name="connsiteX1" fmla="*/ 345726 w 691452"/>
                  <a:gd name="connsiteY1" fmla="*/ 0 h 942469"/>
                  <a:gd name="connsiteX2" fmla="*/ 691452 w 691452"/>
                  <a:gd name="connsiteY2" fmla="*/ 942469 h 942469"/>
                  <a:gd name="connsiteX3" fmla="*/ 0 w 691452"/>
                  <a:gd name="connsiteY3" fmla="*/ 942469 h 942469"/>
                  <a:gd name="connsiteX0" fmla="*/ 0 w 691452"/>
                  <a:gd name="connsiteY0" fmla="*/ 942469 h 977105"/>
                  <a:gd name="connsiteX1" fmla="*/ 345726 w 691452"/>
                  <a:gd name="connsiteY1" fmla="*/ 0 h 977105"/>
                  <a:gd name="connsiteX2" fmla="*/ 691452 w 691452"/>
                  <a:gd name="connsiteY2" fmla="*/ 942469 h 977105"/>
                  <a:gd name="connsiteX3" fmla="*/ 0 w 691452"/>
                  <a:gd name="connsiteY3" fmla="*/ 942469 h 977105"/>
                  <a:gd name="connsiteX0" fmla="*/ 0 w 691452"/>
                  <a:gd name="connsiteY0" fmla="*/ 942469 h 994546"/>
                  <a:gd name="connsiteX1" fmla="*/ 345726 w 691452"/>
                  <a:gd name="connsiteY1" fmla="*/ 0 h 994546"/>
                  <a:gd name="connsiteX2" fmla="*/ 691452 w 691452"/>
                  <a:gd name="connsiteY2" fmla="*/ 942469 h 994546"/>
                  <a:gd name="connsiteX3" fmla="*/ 0 w 691452"/>
                  <a:gd name="connsiteY3" fmla="*/ 942469 h 994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1452" h="994546">
                    <a:moveTo>
                      <a:pt x="0" y="942469"/>
                    </a:moveTo>
                    <a:lnTo>
                      <a:pt x="345726" y="0"/>
                    </a:lnTo>
                    <a:lnTo>
                      <a:pt x="691452" y="942469"/>
                    </a:lnTo>
                    <a:cubicBezTo>
                      <a:pt x="517264" y="1002857"/>
                      <a:pt x="238344" y="1020402"/>
                      <a:pt x="0" y="942469"/>
                    </a:cubicBezTo>
                    <a:close/>
                  </a:path>
                </a:pathLst>
              </a:custGeom>
              <a:solidFill>
                <a:srgbClr val="113256">
                  <a:alpha val="4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68" name="等腰三角形 26">
                <a:extLst>
                  <a:ext uri="{FF2B5EF4-FFF2-40B4-BE49-F238E27FC236}">
                    <a16:creationId xmlns:a16="http://schemas.microsoft.com/office/drawing/2014/main" id="{E80494D6-C4FC-035D-9D43-4A0A895E9834}"/>
                  </a:ext>
                </a:extLst>
              </p:cNvPr>
              <p:cNvSpPr/>
              <p:nvPr/>
            </p:nvSpPr>
            <p:spPr>
              <a:xfrm rot="15373384">
                <a:off x="6986150" y="4362736"/>
                <a:ext cx="549633" cy="961144"/>
              </a:xfrm>
              <a:custGeom>
                <a:avLst/>
                <a:gdLst>
                  <a:gd name="connsiteX0" fmla="*/ 0 w 549633"/>
                  <a:gd name="connsiteY0" fmla="*/ 942469 h 942469"/>
                  <a:gd name="connsiteX1" fmla="*/ 274817 w 549633"/>
                  <a:gd name="connsiteY1" fmla="*/ 0 h 942469"/>
                  <a:gd name="connsiteX2" fmla="*/ 549633 w 549633"/>
                  <a:gd name="connsiteY2" fmla="*/ 942469 h 942469"/>
                  <a:gd name="connsiteX3" fmla="*/ 0 w 549633"/>
                  <a:gd name="connsiteY3" fmla="*/ 942469 h 942469"/>
                  <a:gd name="connsiteX0" fmla="*/ 0 w 549633"/>
                  <a:gd name="connsiteY0" fmla="*/ 942469 h 959324"/>
                  <a:gd name="connsiteX1" fmla="*/ 274817 w 549633"/>
                  <a:gd name="connsiteY1" fmla="*/ 0 h 959324"/>
                  <a:gd name="connsiteX2" fmla="*/ 549633 w 549633"/>
                  <a:gd name="connsiteY2" fmla="*/ 942469 h 959324"/>
                  <a:gd name="connsiteX3" fmla="*/ 0 w 549633"/>
                  <a:gd name="connsiteY3" fmla="*/ 942469 h 959324"/>
                  <a:gd name="connsiteX0" fmla="*/ 0 w 549633"/>
                  <a:gd name="connsiteY0" fmla="*/ 942469 h 969518"/>
                  <a:gd name="connsiteX1" fmla="*/ 274817 w 549633"/>
                  <a:gd name="connsiteY1" fmla="*/ 0 h 969518"/>
                  <a:gd name="connsiteX2" fmla="*/ 549633 w 549633"/>
                  <a:gd name="connsiteY2" fmla="*/ 942469 h 969518"/>
                  <a:gd name="connsiteX3" fmla="*/ 0 w 549633"/>
                  <a:gd name="connsiteY3" fmla="*/ 942469 h 969518"/>
                  <a:gd name="connsiteX0" fmla="*/ 0 w 549633"/>
                  <a:gd name="connsiteY0" fmla="*/ 942469 h 974613"/>
                  <a:gd name="connsiteX1" fmla="*/ 274817 w 549633"/>
                  <a:gd name="connsiteY1" fmla="*/ 0 h 974613"/>
                  <a:gd name="connsiteX2" fmla="*/ 549633 w 549633"/>
                  <a:gd name="connsiteY2" fmla="*/ 942469 h 974613"/>
                  <a:gd name="connsiteX3" fmla="*/ 0 w 549633"/>
                  <a:gd name="connsiteY3" fmla="*/ 942469 h 974613"/>
                  <a:gd name="connsiteX0" fmla="*/ 0 w 549633"/>
                  <a:gd name="connsiteY0" fmla="*/ 942469 h 978770"/>
                  <a:gd name="connsiteX1" fmla="*/ 274817 w 549633"/>
                  <a:gd name="connsiteY1" fmla="*/ 0 h 978770"/>
                  <a:gd name="connsiteX2" fmla="*/ 549633 w 549633"/>
                  <a:gd name="connsiteY2" fmla="*/ 942469 h 978770"/>
                  <a:gd name="connsiteX3" fmla="*/ 0 w 549633"/>
                  <a:gd name="connsiteY3" fmla="*/ 942469 h 97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9633" h="978770">
                    <a:moveTo>
                      <a:pt x="0" y="942469"/>
                    </a:moveTo>
                    <a:lnTo>
                      <a:pt x="274817" y="0"/>
                    </a:lnTo>
                    <a:lnTo>
                      <a:pt x="549633" y="942469"/>
                    </a:lnTo>
                    <a:cubicBezTo>
                      <a:pt x="463080" y="988449"/>
                      <a:pt x="119333" y="993234"/>
                      <a:pt x="0" y="942469"/>
                    </a:cubicBezTo>
                    <a:close/>
                  </a:path>
                </a:pathLst>
              </a:custGeom>
              <a:solidFill>
                <a:srgbClr val="6096BA">
                  <a:alpha val="4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9" name="等腰三角形 28">
                <a:extLst>
                  <a:ext uri="{FF2B5EF4-FFF2-40B4-BE49-F238E27FC236}">
                    <a16:creationId xmlns:a16="http://schemas.microsoft.com/office/drawing/2014/main" id="{F1FA80BB-2070-5824-5BB9-00E0C6EBF54E}"/>
                  </a:ext>
                </a:extLst>
              </p:cNvPr>
              <p:cNvSpPr/>
              <p:nvPr/>
            </p:nvSpPr>
            <p:spPr>
              <a:xfrm rot="15373384">
                <a:off x="7079772" y="4380073"/>
                <a:ext cx="331028" cy="929547"/>
              </a:xfrm>
              <a:custGeom>
                <a:avLst/>
                <a:gdLst>
                  <a:gd name="connsiteX0" fmla="*/ 0 w 331028"/>
                  <a:gd name="connsiteY0" fmla="*/ 916206 h 916206"/>
                  <a:gd name="connsiteX1" fmla="*/ 165514 w 331028"/>
                  <a:gd name="connsiteY1" fmla="*/ 0 h 916206"/>
                  <a:gd name="connsiteX2" fmla="*/ 331028 w 331028"/>
                  <a:gd name="connsiteY2" fmla="*/ 916206 h 916206"/>
                  <a:gd name="connsiteX3" fmla="*/ 0 w 331028"/>
                  <a:gd name="connsiteY3" fmla="*/ 916206 h 916206"/>
                  <a:gd name="connsiteX0" fmla="*/ 0 w 331028"/>
                  <a:gd name="connsiteY0" fmla="*/ 916206 h 922353"/>
                  <a:gd name="connsiteX1" fmla="*/ 165514 w 331028"/>
                  <a:gd name="connsiteY1" fmla="*/ 0 h 922353"/>
                  <a:gd name="connsiteX2" fmla="*/ 331028 w 331028"/>
                  <a:gd name="connsiteY2" fmla="*/ 916206 h 922353"/>
                  <a:gd name="connsiteX3" fmla="*/ 0 w 331028"/>
                  <a:gd name="connsiteY3" fmla="*/ 916206 h 922353"/>
                  <a:gd name="connsiteX0" fmla="*/ 0 w 331028"/>
                  <a:gd name="connsiteY0" fmla="*/ 916206 h 927243"/>
                  <a:gd name="connsiteX1" fmla="*/ 165514 w 331028"/>
                  <a:gd name="connsiteY1" fmla="*/ 0 h 927243"/>
                  <a:gd name="connsiteX2" fmla="*/ 331028 w 331028"/>
                  <a:gd name="connsiteY2" fmla="*/ 916206 h 927243"/>
                  <a:gd name="connsiteX3" fmla="*/ 0 w 331028"/>
                  <a:gd name="connsiteY3" fmla="*/ 916206 h 927243"/>
                  <a:gd name="connsiteX0" fmla="*/ 0 w 331028"/>
                  <a:gd name="connsiteY0" fmla="*/ 916206 h 923650"/>
                  <a:gd name="connsiteX1" fmla="*/ 165514 w 331028"/>
                  <a:gd name="connsiteY1" fmla="*/ 0 h 923650"/>
                  <a:gd name="connsiteX2" fmla="*/ 331028 w 331028"/>
                  <a:gd name="connsiteY2" fmla="*/ 916206 h 923650"/>
                  <a:gd name="connsiteX3" fmla="*/ 0 w 331028"/>
                  <a:gd name="connsiteY3" fmla="*/ 916206 h 923650"/>
                  <a:gd name="connsiteX0" fmla="*/ 0 w 331028"/>
                  <a:gd name="connsiteY0" fmla="*/ 916206 h 929552"/>
                  <a:gd name="connsiteX1" fmla="*/ 165514 w 331028"/>
                  <a:gd name="connsiteY1" fmla="*/ 0 h 929552"/>
                  <a:gd name="connsiteX2" fmla="*/ 331028 w 331028"/>
                  <a:gd name="connsiteY2" fmla="*/ 916206 h 929552"/>
                  <a:gd name="connsiteX3" fmla="*/ 0 w 331028"/>
                  <a:gd name="connsiteY3" fmla="*/ 916206 h 929552"/>
                  <a:gd name="connsiteX0" fmla="*/ 0 w 331028"/>
                  <a:gd name="connsiteY0" fmla="*/ 916206 h 937100"/>
                  <a:gd name="connsiteX1" fmla="*/ 165514 w 331028"/>
                  <a:gd name="connsiteY1" fmla="*/ 0 h 937100"/>
                  <a:gd name="connsiteX2" fmla="*/ 331028 w 331028"/>
                  <a:gd name="connsiteY2" fmla="*/ 916206 h 937100"/>
                  <a:gd name="connsiteX3" fmla="*/ 0 w 331028"/>
                  <a:gd name="connsiteY3" fmla="*/ 916206 h 937100"/>
                  <a:gd name="connsiteX0" fmla="*/ 0 w 331028"/>
                  <a:gd name="connsiteY0" fmla="*/ 916206 h 937100"/>
                  <a:gd name="connsiteX1" fmla="*/ 165514 w 331028"/>
                  <a:gd name="connsiteY1" fmla="*/ 0 h 937100"/>
                  <a:gd name="connsiteX2" fmla="*/ 331028 w 331028"/>
                  <a:gd name="connsiteY2" fmla="*/ 916206 h 937100"/>
                  <a:gd name="connsiteX3" fmla="*/ 0 w 331028"/>
                  <a:gd name="connsiteY3" fmla="*/ 916206 h 93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1028" h="937100">
                    <a:moveTo>
                      <a:pt x="0" y="916206"/>
                    </a:moveTo>
                    <a:lnTo>
                      <a:pt x="165514" y="0"/>
                    </a:lnTo>
                    <a:lnTo>
                      <a:pt x="331028" y="916206"/>
                    </a:lnTo>
                    <a:cubicBezTo>
                      <a:pt x="235828" y="944624"/>
                      <a:pt x="101225" y="943500"/>
                      <a:pt x="0" y="916206"/>
                    </a:cubicBezTo>
                    <a:close/>
                  </a:path>
                </a:pathLst>
              </a:custGeom>
              <a:solidFill>
                <a:srgbClr val="A3CEF1">
                  <a:alpha val="5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0" name="等腰三角形 30">
                <a:extLst>
                  <a:ext uri="{FF2B5EF4-FFF2-40B4-BE49-F238E27FC236}">
                    <a16:creationId xmlns:a16="http://schemas.microsoft.com/office/drawing/2014/main" id="{62AB5940-C26C-C1AB-C972-C5B761978ACB}"/>
                  </a:ext>
                </a:extLst>
              </p:cNvPr>
              <p:cNvSpPr/>
              <p:nvPr/>
            </p:nvSpPr>
            <p:spPr>
              <a:xfrm rot="15373384">
                <a:off x="7141158" y="4388059"/>
                <a:ext cx="173593" cy="921061"/>
              </a:xfrm>
              <a:custGeom>
                <a:avLst/>
                <a:gdLst>
                  <a:gd name="connsiteX0" fmla="*/ 0 w 173593"/>
                  <a:gd name="connsiteY0" fmla="*/ 905047 h 905047"/>
                  <a:gd name="connsiteX1" fmla="*/ 86797 w 173593"/>
                  <a:gd name="connsiteY1" fmla="*/ 0 h 905047"/>
                  <a:gd name="connsiteX2" fmla="*/ 173593 w 173593"/>
                  <a:gd name="connsiteY2" fmla="*/ 905047 h 905047"/>
                  <a:gd name="connsiteX3" fmla="*/ 0 w 173593"/>
                  <a:gd name="connsiteY3" fmla="*/ 905047 h 905047"/>
                  <a:gd name="connsiteX0" fmla="*/ 0 w 173593"/>
                  <a:gd name="connsiteY0" fmla="*/ 905047 h 915306"/>
                  <a:gd name="connsiteX1" fmla="*/ 86797 w 173593"/>
                  <a:gd name="connsiteY1" fmla="*/ 0 h 915306"/>
                  <a:gd name="connsiteX2" fmla="*/ 173593 w 173593"/>
                  <a:gd name="connsiteY2" fmla="*/ 905047 h 915306"/>
                  <a:gd name="connsiteX3" fmla="*/ 0 w 173593"/>
                  <a:gd name="connsiteY3" fmla="*/ 905047 h 915306"/>
                  <a:gd name="connsiteX0" fmla="*/ 0 w 173593"/>
                  <a:gd name="connsiteY0" fmla="*/ 905047 h 921061"/>
                  <a:gd name="connsiteX1" fmla="*/ 86797 w 173593"/>
                  <a:gd name="connsiteY1" fmla="*/ 0 h 921061"/>
                  <a:gd name="connsiteX2" fmla="*/ 173593 w 173593"/>
                  <a:gd name="connsiteY2" fmla="*/ 905047 h 921061"/>
                  <a:gd name="connsiteX3" fmla="*/ 0 w 173593"/>
                  <a:gd name="connsiteY3" fmla="*/ 905047 h 9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93" h="921061">
                    <a:moveTo>
                      <a:pt x="0" y="905047"/>
                    </a:moveTo>
                    <a:lnTo>
                      <a:pt x="86797" y="0"/>
                    </a:lnTo>
                    <a:lnTo>
                      <a:pt x="173593" y="905047"/>
                    </a:lnTo>
                    <a:cubicBezTo>
                      <a:pt x="135453" y="924595"/>
                      <a:pt x="62011" y="928130"/>
                      <a:pt x="0" y="905047"/>
                    </a:cubicBezTo>
                    <a:close/>
                  </a:path>
                </a:pathLst>
              </a:custGeom>
              <a:solidFill>
                <a:srgbClr val="E6ECEF">
                  <a:alpha val="6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61" name="橢圓 1060">
              <a:extLst>
                <a:ext uri="{FF2B5EF4-FFF2-40B4-BE49-F238E27FC236}">
                  <a16:creationId xmlns:a16="http://schemas.microsoft.com/office/drawing/2014/main" id="{F6666798-8C5F-E129-995C-141E6B83E35A}"/>
                </a:ext>
              </a:extLst>
            </p:cNvPr>
            <p:cNvSpPr/>
            <p:nvPr/>
          </p:nvSpPr>
          <p:spPr>
            <a:xfrm rot="20925571">
              <a:off x="6745396" y="1327277"/>
              <a:ext cx="305147" cy="678105"/>
            </a:xfrm>
            <a:prstGeom prst="ellipse">
              <a:avLst/>
            </a:prstGeom>
            <a:solidFill>
              <a:srgbClr val="A3CEF1">
                <a:alpha val="50000"/>
              </a:srgbClr>
            </a:solidFill>
            <a:ln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2" name="橢圓 1061">
              <a:extLst>
                <a:ext uri="{FF2B5EF4-FFF2-40B4-BE49-F238E27FC236}">
                  <a16:creationId xmlns:a16="http://schemas.microsoft.com/office/drawing/2014/main" id="{7B890739-0FAD-EF3D-4551-9146E0EBC9EF}"/>
                </a:ext>
              </a:extLst>
            </p:cNvPr>
            <p:cNvSpPr/>
            <p:nvPr/>
          </p:nvSpPr>
          <p:spPr>
            <a:xfrm rot="20925571">
              <a:off x="6692536" y="1336744"/>
              <a:ext cx="305147" cy="678105"/>
            </a:xfrm>
            <a:prstGeom prst="ellipse">
              <a:avLst/>
            </a:prstGeom>
            <a:solidFill>
              <a:srgbClr val="A3CEF1">
                <a:alpha val="50000"/>
              </a:srgbClr>
            </a:solidFill>
            <a:ln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63" name="群組 1062">
              <a:extLst>
                <a:ext uri="{FF2B5EF4-FFF2-40B4-BE49-F238E27FC236}">
                  <a16:creationId xmlns:a16="http://schemas.microsoft.com/office/drawing/2014/main" id="{85FE7099-CA30-C11C-9FCE-B7D133EE0968}"/>
                </a:ext>
              </a:extLst>
            </p:cNvPr>
            <p:cNvGrpSpPr/>
            <p:nvPr/>
          </p:nvGrpSpPr>
          <p:grpSpPr>
            <a:xfrm rot="20800647">
              <a:off x="6031725" y="1680748"/>
              <a:ext cx="797348" cy="187637"/>
              <a:chOff x="8399910" y="2756243"/>
              <a:chExt cx="334391" cy="78691"/>
            </a:xfrm>
          </p:grpSpPr>
          <p:cxnSp>
            <p:nvCxnSpPr>
              <p:cNvPr id="1065" name="直線接點 1064">
                <a:extLst>
                  <a:ext uri="{FF2B5EF4-FFF2-40B4-BE49-F238E27FC236}">
                    <a16:creationId xmlns:a16="http://schemas.microsoft.com/office/drawing/2014/main" id="{98F5B69C-0CE0-DE3F-5653-8E9E3082FB02}"/>
                  </a:ext>
                </a:extLst>
              </p:cNvPr>
              <p:cNvCxnSpPr>
                <a:cxnSpLocks/>
              </p:cNvCxnSpPr>
              <p:nvPr/>
            </p:nvCxnSpPr>
            <p:spPr>
              <a:xfrm rot="799353" flipV="1">
                <a:off x="8399910" y="2756243"/>
                <a:ext cx="332301" cy="78691"/>
              </a:xfrm>
              <a:prstGeom prst="line">
                <a:avLst/>
              </a:prstGeom>
              <a:ln w="38100">
                <a:solidFill>
                  <a:srgbClr val="1132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直線接點 1065">
                <a:extLst>
                  <a:ext uri="{FF2B5EF4-FFF2-40B4-BE49-F238E27FC236}">
                    <a16:creationId xmlns:a16="http://schemas.microsoft.com/office/drawing/2014/main" id="{9F4E08EB-0B08-51FE-21E9-C1DFDDF35DC8}"/>
                  </a:ext>
                </a:extLst>
              </p:cNvPr>
              <p:cNvCxnSpPr>
                <a:cxnSpLocks/>
              </p:cNvCxnSpPr>
              <p:nvPr/>
            </p:nvCxnSpPr>
            <p:spPr>
              <a:xfrm rot="799353" flipV="1">
                <a:off x="8553135" y="2771756"/>
                <a:ext cx="181166" cy="42902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113256"/>
                    </a:gs>
                    <a:gs pos="100000">
                      <a:schemeClr val="bg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4" name="橢圓 1063">
              <a:extLst>
                <a:ext uri="{FF2B5EF4-FFF2-40B4-BE49-F238E27FC236}">
                  <a16:creationId xmlns:a16="http://schemas.microsoft.com/office/drawing/2014/main" id="{8951A5CC-3D9A-29DE-A09F-8169FF2161FB}"/>
                </a:ext>
              </a:extLst>
            </p:cNvPr>
            <p:cNvSpPr/>
            <p:nvPr/>
          </p:nvSpPr>
          <p:spPr>
            <a:xfrm>
              <a:off x="6784364" y="1632036"/>
              <a:ext cx="117167" cy="117167"/>
            </a:xfrm>
            <a:prstGeom prst="ellipse">
              <a:avLst/>
            </a:prstGeom>
            <a:solidFill>
              <a:srgbClr val="E6ECEF">
                <a:alpha val="70000"/>
              </a:srgbClr>
            </a:solidFill>
            <a:ln>
              <a:noFill/>
            </a:ln>
            <a:effectLst>
              <a:glow rad="76200">
                <a:srgbClr val="E6ECEF">
                  <a:alpha val="7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90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F0EE69C-B41C-B66B-1AE8-804E6CDF32B1}"/>
              </a:ext>
            </a:extLst>
          </p:cNvPr>
          <p:cNvSpPr txBox="1"/>
          <p:nvPr/>
        </p:nvSpPr>
        <p:spPr>
          <a:xfrm>
            <a:off x="862149" y="670560"/>
            <a:ext cx="163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Ultrafast Optics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C0F90E-0340-8984-990F-FD45DC358F35}"/>
              </a:ext>
            </a:extLst>
          </p:cNvPr>
          <p:cNvSpPr txBox="1"/>
          <p:nvPr/>
        </p:nvSpPr>
        <p:spPr>
          <a:xfrm>
            <a:off x="1576251" y="1365460"/>
            <a:ext cx="192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Pulse compression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1BE266-0479-6E99-D5EB-48000847CE9C}"/>
              </a:ext>
            </a:extLst>
          </p:cNvPr>
          <p:cNvSpPr txBox="1"/>
          <p:nvPr/>
        </p:nvSpPr>
        <p:spPr>
          <a:xfrm>
            <a:off x="1576251" y="187491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Pulse shaping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D821AE-5674-D084-AA85-F447724FB063}"/>
              </a:ext>
            </a:extLst>
          </p:cNvPr>
          <p:cNvSpPr txBox="1"/>
          <p:nvPr/>
        </p:nvSpPr>
        <p:spPr>
          <a:xfrm>
            <a:off x="1576251" y="2343781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Pulse measurement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EEF514-44E2-B2C7-82DC-10E4AB9F3E02}"/>
              </a:ext>
            </a:extLst>
          </p:cNvPr>
          <p:cNvSpPr/>
          <p:nvPr/>
        </p:nvSpPr>
        <p:spPr>
          <a:xfrm>
            <a:off x="9691199" y="5101391"/>
            <a:ext cx="1905000" cy="1023646"/>
          </a:xfrm>
          <a:prstGeom prst="rect">
            <a:avLst/>
          </a:prstGeom>
          <a:solidFill>
            <a:srgbClr val="E6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5E7ADF6-FBDE-485B-BCD6-98FCAE51F388}"/>
              </a:ext>
            </a:extLst>
          </p:cNvPr>
          <p:cNvGrpSpPr/>
          <p:nvPr/>
        </p:nvGrpSpPr>
        <p:grpSpPr>
          <a:xfrm>
            <a:off x="9677984" y="1292298"/>
            <a:ext cx="1743075" cy="884987"/>
            <a:chOff x="9848850" y="5339869"/>
            <a:chExt cx="1743075" cy="694264"/>
          </a:xfrm>
        </p:grpSpPr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89F6F1E5-55F0-4464-9947-07F6C09288D1}"/>
                </a:ext>
              </a:extLst>
            </p:cNvPr>
            <p:cNvSpPr/>
            <p:nvPr/>
          </p:nvSpPr>
          <p:spPr>
            <a:xfrm>
              <a:off x="11235013" y="5339869"/>
              <a:ext cx="190120" cy="625750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8B8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E7848243-6D55-40C6-9593-E9FD98A59B43}"/>
                </a:ext>
              </a:extLst>
            </p:cNvPr>
            <p:cNvSpPr/>
            <p:nvPr/>
          </p:nvSpPr>
          <p:spPr>
            <a:xfrm>
              <a:off x="9927512" y="5491888"/>
              <a:ext cx="704770" cy="118351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gradFill flip="none" rotWithShape="1">
              <a:gsLst>
                <a:gs pos="20000">
                  <a:srgbClr val="113256"/>
                </a:gs>
                <a:gs pos="46000">
                  <a:srgbClr val="6096BA"/>
                </a:gs>
                <a:gs pos="69000">
                  <a:srgbClr val="A3CEF1"/>
                </a:gs>
                <a:gs pos="86000">
                  <a:srgbClr val="E6ECE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221B515-AD1F-4A83-A550-F7B069E15485}"/>
                </a:ext>
              </a:extLst>
            </p:cNvPr>
            <p:cNvCxnSpPr>
              <a:cxnSpLocks/>
            </p:cNvCxnSpPr>
            <p:nvPr/>
          </p:nvCxnSpPr>
          <p:spPr>
            <a:xfrm>
              <a:off x="9848850" y="5606607"/>
              <a:ext cx="1172492" cy="0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CDCBBE3E-F538-4C82-8999-E6593D793019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551" y="5966764"/>
              <a:ext cx="1400374" cy="0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CF2B4EBA-5CFB-4139-99D1-336117E018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2196" y="5609700"/>
              <a:ext cx="829146" cy="114694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A50D661-C74A-4F38-BB70-A598F2F26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1551" y="5723528"/>
              <a:ext cx="859830" cy="118937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54E8C0FA-85E6-4999-99A2-DB7AB04587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551" y="5723252"/>
              <a:ext cx="859830" cy="0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7D7A81-126A-48B5-95B5-68E67EFC8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07755" y="5844464"/>
              <a:ext cx="843626" cy="116697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659AC61F-9E64-495C-AC8F-AF7432D196EE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0" y="5842206"/>
              <a:ext cx="859631" cy="0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555C990-5859-47A0-8598-7914A499FCAC}"/>
                </a:ext>
              </a:extLst>
            </p:cNvPr>
            <p:cNvSpPr/>
            <p:nvPr/>
          </p:nvSpPr>
          <p:spPr>
            <a:xfrm rot="21300000">
              <a:off x="10128193" y="5646638"/>
              <a:ext cx="83127" cy="387495"/>
            </a:xfrm>
            <a:prstGeom prst="rect">
              <a:avLst/>
            </a:prstGeom>
            <a:solidFill>
              <a:srgbClr val="A3C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6FDCC88-D40E-427E-A660-69F0D0D3E915}"/>
                </a:ext>
              </a:extLst>
            </p:cNvPr>
            <p:cNvSpPr/>
            <p:nvPr/>
          </p:nvSpPr>
          <p:spPr>
            <a:xfrm rot="21300000">
              <a:off x="11008568" y="5531161"/>
              <a:ext cx="83127" cy="387495"/>
            </a:xfrm>
            <a:prstGeom prst="rect">
              <a:avLst/>
            </a:prstGeom>
            <a:solidFill>
              <a:srgbClr val="A3C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2DE25181-4459-4E84-8003-33C4A1FDD609}"/>
              </a:ext>
            </a:extLst>
          </p:cNvPr>
          <p:cNvGrpSpPr/>
          <p:nvPr/>
        </p:nvGrpSpPr>
        <p:grpSpPr>
          <a:xfrm>
            <a:off x="9677984" y="2720749"/>
            <a:ext cx="1741957" cy="885149"/>
            <a:chOff x="9697522" y="5237318"/>
            <a:chExt cx="1741957" cy="885149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D7E0C0A7-209B-462F-A651-5D568550918C}"/>
                </a:ext>
              </a:extLst>
            </p:cNvPr>
            <p:cNvGrpSpPr/>
            <p:nvPr/>
          </p:nvGrpSpPr>
          <p:grpSpPr>
            <a:xfrm>
              <a:off x="9697522" y="5237318"/>
              <a:ext cx="823017" cy="823017"/>
              <a:chOff x="9594036" y="2657608"/>
              <a:chExt cx="2253672" cy="2253672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DC770F7-011C-4923-902E-1C169FA50A42}"/>
                  </a:ext>
                </a:extLst>
              </p:cNvPr>
              <p:cNvSpPr/>
              <p:nvPr/>
            </p:nvSpPr>
            <p:spPr>
              <a:xfrm>
                <a:off x="9594036" y="2657608"/>
                <a:ext cx="2253672" cy="2253672"/>
              </a:xfrm>
              <a:prstGeom prst="rect">
                <a:avLst/>
              </a:prstGeom>
              <a:solidFill>
                <a:srgbClr val="A3C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385334F7-08B4-463F-AEE1-715303B1FB0A}"/>
                  </a:ext>
                </a:extLst>
              </p:cNvPr>
              <p:cNvGrpSpPr/>
              <p:nvPr/>
            </p:nvGrpSpPr>
            <p:grpSpPr>
              <a:xfrm>
                <a:off x="9630224" y="2820014"/>
                <a:ext cx="2181296" cy="1928860"/>
                <a:chOff x="7982621" y="3004560"/>
                <a:chExt cx="2181296" cy="1928860"/>
              </a:xfrm>
            </p:grpSpPr>
            <p:sp>
              <p:nvSpPr>
                <p:cNvPr id="39" name="手繪多邊形: 圖案 38">
                  <a:extLst>
                    <a:ext uri="{FF2B5EF4-FFF2-40B4-BE49-F238E27FC236}">
                      <a16:creationId xmlns:a16="http://schemas.microsoft.com/office/drawing/2014/main" id="{05A26BE2-F386-44B7-A731-64284B46680F}"/>
                    </a:ext>
                  </a:extLst>
                </p:cNvPr>
                <p:cNvSpPr/>
                <p:nvPr/>
              </p:nvSpPr>
              <p:spPr>
                <a:xfrm>
                  <a:off x="7982621" y="3004561"/>
                  <a:ext cx="1093426" cy="1928859"/>
                </a:xfrm>
                <a:custGeom>
                  <a:avLst/>
                  <a:gdLst>
                    <a:gd name="connsiteX0" fmla="*/ 1092632 w 1092632"/>
                    <a:gd name="connsiteY0" fmla="*/ 0 h 1924050"/>
                    <a:gd name="connsiteX1" fmla="*/ 648132 w 1092632"/>
                    <a:gd name="connsiteY1" fmla="*/ 152400 h 1924050"/>
                    <a:gd name="connsiteX2" fmla="*/ 692582 w 1092632"/>
                    <a:gd name="connsiteY2" fmla="*/ 381000 h 1924050"/>
                    <a:gd name="connsiteX3" fmla="*/ 495732 w 1092632"/>
                    <a:gd name="connsiteY3" fmla="*/ 463550 h 1924050"/>
                    <a:gd name="connsiteX4" fmla="*/ 679882 w 1092632"/>
                    <a:gd name="connsiteY4" fmla="*/ 615950 h 1924050"/>
                    <a:gd name="connsiteX5" fmla="*/ 432 w 1092632"/>
                    <a:gd name="connsiteY5" fmla="*/ 781050 h 1924050"/>
                    <a:gd name="connsiteX6" fmla="*/ 794182 w 1092632"/>
                    <a:gd name="connsiteY6" fmla="*/ 806450 h 1924050"/>
                    <a:gd name="connsiteX7" fmla="*/ 102032 w 1092632"/>
                    <a:gd name="connsiteY7" fmla="*/ 1047750 h 1924050"/>
                    <a:gd name="connsiteX8" fmla="*/ 762432 w 1092632"/>
                    <a:gd name="connsiteY8" fmla="*/ 1200150 h 1924050"/>
                    <a:gd name="connsiteX9" fmla="*/ 311582 w 1092632"/>
                    <a:gd name="connsiteY9" fmla="*/ 1206500 h 1924050"/>
                    <a:gd name="connsiteX10" fmla="*/ 806882 w 1092632"/>
                    <a:gd name="connsiteY10" fmla="*/ 1498600 h 1924050"/>
                    <a:gd name="connsiteX11" fmla="*/ 590982 w 1092632"/>
                    <a:gd name="connsiteY11" fmla="*/ 1619250 h 1924050"/>
                    <a:gd name="connsiteX12" fmla="*/ 908482 w 1092632"/>
                    <a:gd name="connsiteY12" fmla="*/ 1708150 h 1924050"/>
                    <a:gd name="connsiteX13" fmla="*/ 1086282 w 1092632"/>
                    <a:gd name="connsiteY13" fmla="*/ 1924050 h 1924050"/>
                    <a:gd name="connsiteX0" fmla="*/ 1085488 w 1086282"/>
                    <a:gd name="connsiteY0" fmla="*/ 0 h 1921669"/>
                    <a:gd name="connsiteX1" fmla="*/ 648132 w 1086282"/>
                    <a:gd name="connsiteY1" fmla="*/ 150019 h 1921669"/>
                    <a:gd name="connsiteX2" fmla="*/ 692582 w 1086282"/>
                    <a:gd name="connsiteY2" fmla="*/ 378619 h 1921669"/>
                    <a:gd name="connsiteX3" fmla="*/ 495732 w 1086282"/>
                    <a:gd name="connsiteY3" fmla="*/ 461169 h 1921669"/>
                    <a:gd name="connsiteX4" fmla="*/ 679882 w 1086282"/>
                    <a:gd name="connsiteY4" fmla="*/ 613569 h 1921669"/>
                    <a:gd name="connsiteX5" fmla="*/ 432 w 1086282"/>
                    <a:gd name="connsiteY5" fmla="*/ 778669 h 1921669"/>
                    <a:gd name="connsiteX6" fmla="*/ 794182 w 1086282"/>
                    <a:gd name="connsiteY6" fmla="*/ 804069 h 1921669"/>
                    <a:gd name="connsiteX7" fmla="*/ 102032 w 1086282"/>
                    <a:gd name="connsiteY7" fmla="*/ 1045369 h 1921669"/>
                    <a:gd name="connsiteX8" fmla="*/ 762432 w 1086282"/>
                    <a:gd name="connsiteY8" fmla="*/ 1197769 h 1921669"/>
                    <a:gd name="connsiteX9" fmla="*/ 311582 w 1086282"/>
                    <a:gd name="connsiteY9" fmla="*/ 1204119 h 1921669"/>
                    <a:gd name="connsiteX10" fmla="*/ 806882 w 1086282"/>
                    <a:gd name="connsiteY10" fmla="*/ 1496219 h 1921669"/>
                    <a:gd name="connsiteX11" fmla="*/ 590982 w 1086282"/>
                    <a:gd name="connsiteY11" fmla="*/ 1616869 h 1921669"/>
                    <a:gd name="connsiteX12" fmla="*/ 908482 w 1086282"/>
                    <a:gd name="connsiteY12" fmla="*/ 1705769 h 1921669"/>
                    <a:gd name="connsiteX13" fmla="*/ 1086282 w 1086282"/>
                    <a:gd name="connsiteY13" fmla="*/ 1921669 h 1921669"/>
                    <a:gd name="connsiteX0" fmla="*/ 1092632 w 1092632"/>
                    <a:gd name="connsiteY0" fmla="*/ 0 h 1921669"/>
                    <a:gd name="connsiteX1" fmla="*/ 648132 w 1092632"/>
                    <a:gd name="connsiteY1" fmla="*/ 150019 h 1921669"/>
                    <a:gd name="connsiteX2" fmla="*/ 692582 w 1092632"/>
                    <a:gd name="connsiteY2" fmla="*/ 378619 h 1921669"/>
                    <a:gd name="connsiteX3" fmla="*/ 495732 w 1092632"/>
                    <a:gd name="connsiteY3" fmla="*/ 461169 h 1921669"/>
                    <a:gd name="connsiteX4" fmla="*/ 679882 w 1092632"/>
                    <a:gd name="connsiteY4" fmla="*/ 613569 h 1921669"/>
                    <a:gd name="connsiteX5" fmla="*/ 432 w 1092632"/>
                    <a:gd name="connsiteY5" fmla="*/ 778669 h 1921669"/>
                    <a:gd name="connsiteX6" fmla="*/ 794182 w 1092632"/>
                    <a:gd name="connsiteY6" fmla="*/ 804069 h 1921669"/>
                    <a:gd name="connsiteX7" fmla="*/ 102032 w 1092632"/>
                    <a:gd name="connsiteY7" fmla="*/ 1045369 h 1921669"/>
                    <a:gd name="connsiteX8" fmla="*/ 762432 w 1092632"/>
                    <a:gd name="connsiteY8" fmla="*/ 1197769 h 1921669"/>
                    <a:gd name="connsiteX9" fmla="*/ 311582 w 1092632"/>
                    <a:gd name="connsiteY9" fmla="*/ 1204119 h 1921669"/>
                    <a:gd name="connsiteX10" fmla="*/ 806882 w 1092632"/>
                    <a:gd name="connsiteY10" fmla="*/ 1496219 h 1921669"/>
                    <a:gd name="connsiteX11" fmla="*/ 590982 w 1092632"/>
                    <a:gd name="connsiteY11" fmla="*/ 1616869 h 1921669"/>
                    <a:gd name="connsiteX12" fmla="*/ 908482 w 1092632"/>
                    <a:gd name="connsiteY12" fmla="*/ 1705769 h 1921669"/>
                    <a:gd name="connsiteX13" fmla="*/ 1086282 w 1092632"/>
                    <a:gd name="connsiteY13" fmla="*/ 1921669 h 1921669"/>
                    <a:gd name="connsiteX0" fmla="*/ 1092632 w 1092632"/>
                    <a:gd name="connsiteY0" fmla="*/ 5 h 1921674"/>
                    <a:gd name="connsiteX1" fmla="*/ 648132 w 1092632"/>
                    <a:gd name="connsiteY1" fmla="*/ 150024 h 1921674"/>
                    <a:gd name="connsiteX2" fmla="*/ 692582 w 1092632"/>
                    <a:gd name="connsiteY2" fmla="*/ 378624 h 1921674"/>
                    <a:gd name="connsiteX3" fmla="*/ 495732 w 1092632"/>
                    <a:gd name="connsiteY3" fmla="*/ 461174 h 1921674"/>
                    <a:gd name="connsiteX4" fmla="*/ 679882 w 1092632"/>
                    <a:gd name="connsiteY4" fmla="*/ 613574 h 1921674"/>
                    <a:gd name="connsiteX5" fmla="*/ 432 w 1092632"/>
                    <a:gd name="connsiteY5" fmla="*/ 778674 h 1921674"/>
                    <a:gd name="connsiteX6" fmla="*/ 794182 w 1092632"/>
                    <a:gd name="connsiteY6" fmla="*/ 804074 h 1921674"/>
                    <a:gd name="connsiteX7" fmla="*/ 102032 w 1092632"/>
                    <a:gd name="connsiteY7" fmla="*/ 1045374 h 1921674"/>
                    <a:gd name="connsiteX8" fmla="*/ 762432 w 1092632"/>
                    <a:gd name="connsiteY8" fmla="*/ 1197774 h 1921674"/>
                    <a:gd name="connsiteX9" fmla="*/ 311582 w 1092632"/>
                    <a:gd name="connsiteY9" fmla="*/ 1204124 h 1921674"/>
                    <a:gd name="connsiteX10" fmla="*/ 806882 w 1092632"/>
                    <a:gd name="connsiteY10" fmla="*/ 1496224 h 1921674"/>
                    <a:gd name="connsiteX11" fmla="*/ 590982 w 1092632"/>
                    <a:gd name="connsiteY11" fmla="*/ 1616874 h 1921674"/>
                    <a:gd name="connsiteX12" fmla="*/ 908482 w 1092632"/>
                    <a:gd name="connsiteY12" fmla="*/ 1705774 h 1921674"/>
                    <a:gd name="connsiteX13" fmla="*/ 1086282 w 1092632"/>
                    <a:gd name="connsiteY13" fmla="*/ 1921674 h 1921674"/>
                    <a:gd name="connsiteX0" fmla="*/ 1092632 w 1092632"/>
                    <a:gd name="connsiteY0" fmla="*/ 81 h 1921750"/>
                    <a:gd name="connsiteX1" fmla="*/ 648132 w 1092632"/>
                    <a:gd name="connsiteY1" fmla="*/ 150100 h 1921750"/>
                    <a:gd name="connsiteX2" fmla="*/ 692582 w 1092632"/>
                    <a:gd name="connsiteY2" fmla="*/ 378700 h 1921750"/>
                    <a:gd name="connsiteX3" fmla="*/ 495732 w 1092632"/>
                    <a:gd name="connsiteY3" fmla="*/ 461250 h 1921750"/>
                    <a:gd name="connsiteX4" fmla="*/ 679882 w 1092632"/>
                    <a:gd name="connsiteY4" fmla="*/ 613650 h 1921750"/>
                    <a:gd name="connsiteX5" fmla="*/ 432 w 1092632"/>
                    <a:gd name="connsiteY5" fmla="*/ 778750 h 1921750"/>
                    <a:gd name="connsiteX6" fmla="*/ 794182 w 1092632"/>
                    <a:gd name="connsiteY6" fmla="*/ 804150 h 1921750"/>
                    <a:gd name="connsiteX7" fmla="*/ 102032 w 1092632"/>
                    <a:gd name="connsiteY7" fmla="*/ 1045450 h 1921750"/>
                    <a:gd name="connsiteX8" fmla="*/ 762432 w 1092632"/>
                    <a:gd name="connsiteY8" fmla="*/ 1197850 h 1921750"/>
                    <a:gd name="connsiteX9" fmla="*/ 311582 w 1092632"/>
                    <a:gd name="connsiteY9" fmla="*/ 1204200 h 1921750"/>
                    <a:gd name="connsiteX10" fmla="*/ 806882 w 1092632"/>
                    <a:gd name="connsiteY10" fmla="*/ 1496300 h 1921750"/>
                    <a:gd name="connsiteX11" fmla="*/ 590982 w 1092632"/>
                    <a:gd name="connsiteY11" fmla="*/ 1616950 h 1921750"/>
                    <a:gd name="connsiteX12" fmla="*/ 908482 w 1092632"/>
                    <a:gd name="connsiteY12" fmla="*/ 1705850 h 1921750"/>
                    <a:gd name="connsiteX13" fmla="*/ 1086282 w 1092632"/>
                    <a:gd name="connsiteY13" fmla="*/ 1921750 h 1921750"/>
                    <a:gd name="connsiteX0" fmla="*/ 1092632 w 1092632"/>
                    <a:gd name="connsiteY0" fmla="*/ 0 h 1921669"/>
                    <a:gd name="connsiteX1" fmla="*/ 648132 w 1092632"/>
                    <a:gd name="connsiteY1" fmla="*/ 150019 h 1921669"/>
                    <a:gd name="connsiteX2" fmla="*/ 692582 w 1092632"/>
                    <a:gd name="connsiteY2" fmla="*/ 378619 h 1921669"/>
                    <a:gd name="connsiteX3" fmla="*/ 495732 w 1092632"/>
                    <a:gd name="connsiteY3" fmla="*/ 461169 h 1921669"/>
                    <a:gd name="connsiteX4" fmla="*/ 679882 w 1092632"/>
                    <a:gd name="connsiteY4" fmla="*/ 613569 h 1921669"/>
                    <a:gd name="connsiteX5" fmla="*/ 432 w 1092632"/>
                    <a:gd name="connsiteY5" fmla="*/ 778669 h 1921669"/>
                    <a:gd name="connsiteX6" fmla="*/ 794182 w 1092632"/>
                    <a:gd name="connsiteY6" fmla="*/ 804069 h 1921669"/>
                    <a:gd name="connsiteX7" fmla="*/ 102032 w 1092632"/>
                    <a:gd name="connsiteY7" fmla="*/ 1045369 h 1921669"/>
                    <a:gd name="connsiteX8" fmla="*/ 762432 w 1092632"/>
                    <a:gd name="connsiteY8" fmla="*/ 1197769 h 1921669"/>
                    <a:gd name="connsiteX9" fmla="*/ 311582 w 1092632"/>
                    <a:gd name="connsiteY9" fmla="*/ 1204119 h 1921669"/>
                    <a:gd name="connsiteX10" fmla="*/ 806882 w 1092632"/>
                    <a:gd name="connsiteY10" fmla="*/ 1496219 h 1921669"/>
                    <a:gd name="connsiteX11" fmla="*/ 590982 w 1092632"/>
                    <a:gd name="connsiteY11" fmla="*/ 1616869 h 1921669"/>
                    <a:gd name="connsiteX12" fmla="*/ 908482 w 1092632"/>
                    <a:gd name="connsiteY12" fmla="*/ 1705769 h 1921669"/>
                    <a:gd name="connsiteX13" fmla="*/ 1086282 w 1092632"/>
                    <a:gd name="connsiteY13" fmla="*/ 1921669 h 1921669"/>
                    <a:gd name="connsiteX0" fmla="*/ 1092632 w 1092632"/>
                    <a:gd name="connsiteY0" fmla="*/ 5 h 1921674"/>
                    <a:gd name="connsiteX1" fmla="*/ 648132 w 1092632"/>
                    <a:gd name="connsiteY1" fmla="*/ 150024 h 1921674"/>
                    <a:gd name="connsiteX2" fmla="*/ 692582 w 1092632"/>
                    <a:gd name="connsiteY2" fmla="*/ 378624 h 1921674"/>
                    <a:gd name="connsiteX3" fmla="*/ 495732 w 1092632"/>
                    <a:gd name="connsiteY3" fmla="*/ 461174 h 1921674"/>
                    <a:gd name="connsiteX4" fmla="*/ 679882 w 1092632"/>
                    <a:gd name="connsiteY4" fmla="*/ 613574 h 1921674"/>
                    <a:gd name="connsiteX5" fmla="*/ 432 w 1092632"/>
                    <a:gd name="connsiteY5" fmla="*/ 778674 h 1921674"/>
                    <a:gd name="connsiteX6" fmla="*/ 794182 w 1092632"/>
                    <a:gd name="connsiteY6" fmla="*/ 804074 h 1921674"/>
                    <a:gd name="connsiteX7" fmla="*/ 102032 w 1092632"/>
                    <a:gd name="connsiteY7" fmla="*/ 1045374 h 1921674"/>
                    <a:gd name="connsiteX8" fmla="*/ 762432 w 1092632"/>
                    <a:gd name="connsiteY8" fmla="*/ 1197774 h 1921674"/>
                    <a:gd name="connsiteX9" fmla="*/ 311582 w 1092632"/>
                    <a:gd name="connsiteY9" fmla="*/ 1204124 h 1921674"/>
                    <a:gd name="connsiteX10" fmla="*/ 806882 w 1092632"/>
                    <a:gd name="connsiteY10" fmla="*/ 1496224 h 1921674"/>
                    <a:gd name="connsiteX11" fmla="*/ 590982 w 1092632"/>
                    <a:gd name="connsiteY11" fmla="*/ 1616874 h 1921674"/>
                    <a:gd name="connsiteX12" fmla="*/ 908482 w 1092632"/>
                    <a:gd name="connsiteY12" fmla="*/ 1705774 h 1921674"/>
                    <a:gd name="connsiteX13" fmla="*/ 1086282 w 1092632"/>
                    <a:gd name="connsiteY13" fmla="*/ 1921674 h 1921674"/>
                    <a:gd name="connsiteX0" fmla="*/ 1092632 w 1093426"/>
                    <a:gd name="connsiteY0" fmla="*/ 5 h 1928817"/>
                    <a:gd name="connsiteX1" fmla="*/ 648132 w 1093426"/>
                    <a:gd name="connsiteY1" fmla="*/ 150024 h 1928817"/>
                    <a:gd name="connsiteX2" fmla="*/ 692582 w 1093426"/>
                    <a:gd name="connsiteY2" fmla="*/ 378624 h 1928817"/>
                    <a:gd name="connsiteX3" fmla="*/ 495732 w 1093426"/>
                    <a:gd name="connsiteY3" fmla="*/ 461174 h 1928817"/>
                    <a:gd name="connsiteX4" fmla="*/ 679882 w 1093426"/>
                    <a:gd name="connsiteY4" fmla="*/ 613574 h 1928817"/>
                    <a:gd name="connsiteX5" fmla="*/ 432 w 1093426"/>
                    <a:gd name="connsiteY5" fmla="*/ 778674 h 1928817"/>
                    <a:gd name="connsiteX6" fmla="*/ 794182 w 1093426"/>
                    <a:gd name="connsiteY6" fmla="*/ 804074 h 1928817"/>
                    <a:gd name="connsiteX7" fmla="*/ 102032 w 1093426"/>
                    <a:gd name="connsiteY7" fmla="*/ 1045374 h 1928817"/>
                    <a:gd name="connsiteX8" fmla="*/ 762432 w 1093426"/>
                    <a:gd name="connsiteY8" fmla="*/ 1197774 h 1928817"/>
                    <a:gd name="connsiteX9" fmla="*/ 311582 w 1093426"/>
                    <a:gd name="connsiteY9" fmla="*/ 1204124 h 1928817"/>
                    <a:gd name="connsiteX10" fmla="*/ 806882 w 1093426"/>
                    <a:gd name="connsiteY10" fmla="*/ 1496224 h 1928817"/>
                    <a:gd name="connsiteX11" fmla="*/ 590982 w 1093426"/>
                    <a:gd name="connsiteY11" fmla="*/ 1616874 h 1928817"/>
                    <a:gd name="connsiteX12" fmla="*/ 908482 w 1093426"/>
                    <a:gd name="connsiteY12" fmla="*/ 1705774 h 1928817"/>
                    <a:gd name="connsiteX13" fmla="*/ 1093426 w 1093426"/>
                    <a:gd name="connsiteY13" fmla="*/ 1928817 h 1928817"/>
                    <a:gd name="connsiteX0" fmla="*/ 1092632 w 1093426"/>
                    <a:gd name="connsiteY0" fmla="*/ 5 h 1928859"/>
                    <a:gd name="connsiteX1" fmla="*/ 648132 w 1093426"/>
                    <a:gd name="connsiteY1" fmla="*/ 150024 h 1928859"/>
                    <a:gd name="connsiteX2" fmla="*/ 692582 w 1093426"/>
                    <a:gd name="connsiteY2" fmla="*/ 378624 h 1928859"/>
                    <a:gd name="connsiteX3" fmla="*/ 495732 w 1093426"/>
                    <a:gd name="connsiteY3" fmla="*/ 461174 h 1928859"/>
                    <a:gd name="connsiteX4" fmla="*/ 679882 w 1093426"/>
                    <a:gd name="connsiteY4" fmla="*/ 613574 h 1928859"/>
                    <a:gd name="connsiteX5" fmla="*/ 432 w 1093426"/>
                    <a:gd name="connsiteY5" fmla="*/ 778674 h 1928859"/>
                    <a:gd name="connsiteX6" fmla="*/ 794182 w 1093426"/>
                    <a:gd name="connsiteY6" fmla="*/ 804074 h 1928859"/>
                    <a:gd name="connsiteX7" fmla="*/ 102032 w 1093426"/>
                    <a:gd name="connsiteY7" fmla="*/ 1045374 h 1928859"/>
                    <a:gd name="connsiteX8" fmla="*/ 762432 w 1093426"/>
                    <a:gd name="connsiteY8" fmla="*/ 1197774 h 1928859"/>
                    <a:gd name="connsiteX9" fmla="*/ 311582 w 1093426"/>
                    <a:gd name="connsiteY9" fmla="*/ 1204124 h 1928859"/>
                    <a:gd name="connsiteX10" fmla="*/ 806882 w 1093426"/>
                    <a:gd name="connsiteY10" fmla="*/ 1496224 h 1928859"/>
                    <a:gd name="connsiteX11" fmla="*/ 590982 w 1093426"/>
                    <a:gd name="connsiteY11" fmla="*/ 1616874 h 1928859"/>
                    <a:gd name="connsiteX12" fmla="*/ 908482 w 1093426"/>
                    <a:gd name="connsiteY12" fmla="*/ 1705774 h 1928859"/>
                    <a:gd name="connsiteX13" fmla="*/ 1093426 w 1093426"/>
                    <a:gd name="connsiteY13" fmla="*/ 1928817 h 1928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3426" h="1928859">
                      <a:moveTo>
                        <a:pt x="1092632" y="5"/>
                      </a:moveTo>
                      <a:cubicBezTo>
                        <a:pt x="941819" y="-790"/>
                        <a:pt x="714807" y="86921"/>
                        <a:pt x="648132" y="150024"/>
                      </a:cubicBezTo>
                      <a:cubicBezTo>
                        <a:pt x="581457" y="213127"/>
                        <a:pt x="717982" y="326766"/>
                        <a:pt x="692582" y="378624"/>
                      </a:cubicBezTo>
                      <a:cubicBezTo>
                        <a:pt x="667182" y="430482"/>
                        <a:pt x="497849" y="422016"/>
                        <a:pt x="495732" y="461174"/>
                      </a:cubicBezTo>
                      <a:cubicBezTo>
                        <a:pt x="493615" y="500332"/>
                        <a:pt x="762432" y="560657"/>
                        <a:pt x="679882" y="613574"/>
                      </a:cubicBezTo>
                      <a:cubicBezTo>
                        <a:pt x="597332" y="666491"/>
                        <a:pt x="-18618" y="746924"/>
                        <a:pt x="432" y="778674"/>
                      </a:cubicBezTo>
                      <a:cubicBezTo>
                        <a:pt x="19482" y="810424"/>
                        <a:pt x="777249" y="759624"/>
                        <a:pt x="794182" y="804074"/>
                      </a:cubicBezTo>
                      <a:cubicBezTo>
                        <a:pt x="811115" y="848524"/>
                        <a:pt x="107324" y="979757"/>
                        <a:pt x="102032" y="1045374"/>
                      </a:cubicBezTo>
                      <a:cubicBezTo>
                        <a:pt x="96740" y="1110991"/>
                        <a:pt x="727507" y="1171316"/>
                        <a:pt x="762432" y="1197774"/>
                      </a:cubicBezTo>
                      <a:cubicBezTo>
                        <a:pt x="797357" y="1224232"/>
                        <a:pt x="304174" y="1154382"/>
                        <a:pt x="311582" y="1204124"/>
                      </a:cubicBezTo>
                      <a:cubicBezTo>
                        <a:pt x="318990" y="1253866"/>
                        <a:pt x="760315" y="1427432"/>
                        <a:pt x="806882" y="1496224"/>
                      </a:cubicBezTo>
                      <a:cubicBezTo>
                        <a:pt x="853449" y="1565016"/>
                        <a:pt x="574049" y="1581949"/>
                        <a:pt x="590982" y="1616874"/>
                      </a:cubicBezTo>
                      <a:cubicBezTo>
                        <a:pt x="607915" y="1651799"/>
                        <a:pt x="824741" y="1653784"/>
                        <a:pt x="908482" y="1705774"/>
                      </a:cubicBezTo>
                      <a:cubicBezTo>
                        <a:pt x="992223" y="1757764"/>
                        <a:pt x="1019607" y="1931992"/>
                        <a:pt x="1093426" y="1928817"/>
                      </a:cubicBezTo>
                    </a:path>
                  </a:pathLst>
                </a:cu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手繪多邊形: 圖案 42">
                  <a:extLst>
                    <a:ext uri="{FF2B5EF4-FFF2-40B4-BE49-F238E27FC236}">
                      <a16:creationId xmlns:a16="http://schemas.microsoft.com/office/drawing/2014/main" id="{2EDA94B2-9F8C-4666-B4ED-CD31835D9E73}"/>
                    </a:ext>
                  </a:extLst>
                </p:cNvPr>
                <p:cNvSpPr/>
                <p:nvPr/>
              </p:nvSpPr>
              <p:spPr>
                <a:xfrm flipH="1">
                  <a:off x="9070491" y="3004560"/>
                  <a:ext cx="1093426" cy="1928859"/>
                </a:xfrm>
                <a:custGeom>
                  <a:avLst/>
                  <a:gdLst>
                    <a:gd name="connsiteX0" fmla="*/ 1092632 w 1092632"/>
                    <a:gd name="connsiteY0" fmla="*/ 0 h 1924050"/>
                    <a:gd name="connsiteX1" fmla="*/ 648132 w 1092632"/>
                    <a:gd name="connsiteY1" fmla="*/ 152400 h 1924050"/>
                    <a:gd name="connsiteX2" fmla="*/ 692582 w 1092632"/>
                    <a:gd name="connsiteY2" fmla="*/ 381000 h 1924050"/>
                    <a:gd name="connsiteX3" fmla="*/ 495732 w 1092632"/>
                    <a:gd name="connsiteY3" fmla="*/ 463550 h 1924050"/>
                    <a:gd name="connsiteX4" fmla="*/ 679882 w 1092632"/>
                    <a:gd name="connsiteY4" fmla="*/ 615950 h 1924050"/>
                    <a:gd name="connsiteX5" fmla="*/ 432 w 1092632"/>
                    <a:gd name="connsiteY5" fmla="*/ 781050 h 1924050"/>
                    <a:gd name="connsiteX6" fmla="*/ 794182 w 1092632"/>
                    <a:gd name="connsiteY6" fmla="*/ 806450 h 1924050"/>
                    <a:gd name="connsiteX7" fmla="*/ 102032 w 1092632"/>
                    <a:gd name="connsiteY7" fmla="*/ 1047750 h 1924050"/>
                    <a:gd name="connsiteX8" fmla="*/ 762432 w 1092632"/>
                    <a:gd name="connsiteY8" fmla="*/ 1200150 h 1924050"/>
                    <a:gd name="connsiteX9" fmla="*/ 311582 w 1092632"/>
                    <a:gd name="connsiteY9" fmla="*/ 1206500 h 1924050"/>
                    <a:gd name="connsiteX10" fmla="*/ 806882 w 1092632"/>
                    <a:gd name="connsiteY10" fmla="*/ 1498600 h 1924050"/>
                    <a:gd name="connsiteX11" fmla="*/ 590982 w 1092632"/>
                    <a:gd name="connsiteY11" fmla="*/ 1619250 h 1924050"/>
                    <a:gd name="connsiteX12" fmla="*/ 908482 w 1092632"/>
                    <a:gd name="connsiteY12" fmla="*/ 1708150 h 1924050"/>
                    <a:gd name="connsiteX13" fmla="*/ 1086282 w 1092632"/>
                    <a:gd name="connsiteY13" fmla="*/ 1924050 h 1924050"/>
                    <a:gd name="connsiteX0" fmla="*/ 1085488 w 1086282"/>
                    <a:gd name="connsiteY0" fmla="*/ 0 h 1921669"/>
                    <a:gd name="connsiteX1" fmla="*/ 648132 w 1086282"/>
                    <a:gd name="connsiteY1" fmla="*/ 150019 h 1921669"/>
                    <a:gd name="connsiteX2" fmla="*/ 692582 w 1086282"/>
                    <a:gd name="connsiteY2" fmla="*/ 378619 h 1921669"/>
                    <a:gd name="connsiteX3" fmla="*/ 495732 w 1086282"/>
                    <a:gd name="connsiteY3" fmla="*/ 461169 h 1921669"/>
                    <a:gd name="connsiteX4" fmla="*/ 679882 w 1086282"/>
                    <a:gd name="connsiteY4" fmla="*/ 613569 h 1921669"/>
                    <a:gd name="connsiteX5" fmla="*/ 432 w 1086282"/>
                    <a:gd name="connsiteY5" fmla="*/ 778669 h 1921669"/>
                    <a:gd name="connsiteX6" fmla="*/ 794182 w 1086282"/>
                    <a:gd name="connsiteY6" fmla="*/ 804069 h 1921669"/>
                    <a:gd name="connsiteX7" fmla="*/ 102032 w 1086282"/>
                    <a:gd name="connsiteY7" fmla="*/ 1045369 h 1921669"/>
                    <a:gd name="connsiteX8" fmla="*/ 762432 w 1086282"/>
                    <a:gd name="connsiteY8" fmla="*/ 1197769 h 1921669"/>
                    <a:gd name="connsiteX9" fmla="*/ 311582 w 1086282"/>
                    <a:gd name="connsiteY9" fmla="*/ 1204119 h 1921669"/>
                    <a:gd name="connsiteX10" fmla="*/ 806882 w 1086282"/>
                    <a:gd name="connsiteY10" fmla="*/ 1496219 h 1921669"/>
                    <a:gd name="connsiteX11" fmla="*/ 590982 w 1086282"/>
                    <a:gd name="connsiteY11" fmla="*/ 1616869 h 1921669"/>
                    <a:gd name="connsiteX12" fmla="*/ 908482 w 1086282"/>
                    <a:gd name="connsiteY12" fmla="*/ 1705769 h 1921669"/>
                    <a:gd name="connsiteX13" fmla="*/ 1086282 w 1086282"/>
                    <a:gd name="connsiteY13" fmla="*/ 1921669 h 1921669"/>
                    <a:gd name="connsiteX0" fmla="*/ 1092632 w 1092632"/>
                    <a:gd name="connsiteY0" fmla="*/ 0 h 1921669"/>
                    <a:gd name="connsiteX1" fmla="*/ 648132 w 1092632"/>
                    <a:gd name="connsiteY1" fmla="*/ 150019 h 1921669"/>
                    <a:gd name="connsiteX2" fmla="*/ 692582 w 1092632"/>
                    <a:gd name="connsiteY2" fmla="*/ 378619 h 1921669"/>
                    <a:gd name="connsiteX3" fmla="*/ 495732 w 1092632"/>
                    <a:gd name="connsiteY3" fmla="*/ 461169 h 1921669"/>
                    <a:gd name="connsiteX4" fmla="*/ 679882 w 1092632"/>
                    <a:gd name="connsiteY4" fmla="*/ 613569 h 1921669"/>
                    <a:gd name="connsiteX5" fmla="*/ 432 w 1092632"/>
                    <a:gd name="connsiteY5" fmla="*/ 778669 h 1921669"/>
                    <a:gd name="connsiteX6" fmla="*/ 794182 w 1092632"/>
                    <a:gd name="connsiteY6" fmla="*/ 804069 h 1921669"/>
                    <a:gd name="connsiteX7" fmla="*/ 102032 w 1092632"/>
                    <a:gd name="connsiteY7" fmla="*/ 1045369 h 1921669"/>
                    <a:gd name="connsiteX8" fmla="*/ 762432 w 1092632"/>
                    <a:gd name="connsiteY8" fmla="*/ 1197769 h 1921669"/>
                    <a:gd name="connsiteX9" fmla="*/ 311582 w 1092632"/>
                    <a:gd name="connsiteY9" fmla="*/ 1204119 h 1921669"/>
                    <a:gd name="connsiteX10" fmla="*/ 806882 w 1092632"/>
                    <a:gd name="connsiteY10" fmla="*/ 1496219 h 1921669"/>
                    <a:gd name="connsiteX11" fmla="*/ 590982 w 1092632"/>
                    <a:gd name="connsiteY11" fmla="*/ 1616869 h 1921669"/>
                    <a:gd name="connsiteX12" fmla="*/ 908482 w 1092632"/>
                    <a:gd name="connsiteY12" fmla="*/ 1705769 h 1921669"/>
                    <a:gd name="connsiteX13" fmla="*/ 1086282 w 1092632"/>
                    <a:gd name="connsiteY13" fmla="*/ 1921669 h 1921669"/>
                    <a:gd name="connsiteX0" fmla="*/ 1092632 w 1092632"/>
                    <a:gd name="connsiteY0" fmla="*/ 5 h 1921674"/>
                    <a:gd name="connsiteX1" fmla="*/ 648132 w 1092632"/>
                    <a:gd name="connsiteY1" fmla="*/ 150024 h 1921674"/>
                    <a:gd name="connsiteX2" fmla="*/ 692582 w 1092632"/>
                    <a:gd name="connsiteY2" fmla="*/ 378624 h 1921674"/>
                    <a:gd name="connsiteX3" fmla="*/ 495732 w 1092632"/>
                    <a:gd name="connsiteY3" fmla="*/ 461174 h 1921674"/>
                    <a:gd name="connsiteX4" fmla="*/ 679882 w 1092632"/>
                    <a:gd name="connsiteY4" fmla="*/ 613574 h 1921674"/>
                    <a:gd name="connsiteX5" fmla="*/ 432 w 1092632"/>
                    <a:gd name="connsiteY5" fmla="*/ 778674 h 1921674"/>
                    <a:gd name="connsiteX6" fmla="*/ 794182 w 1092632"/>
                    <a:gd name="connsiteY6" fmla="*/ 804074 h 1921674"/>
                    <a:gd name="connsiteX7" fmla="*/ 102032 w 1092632"/>
                    <a:gd name="connsiteY7" fmla="*/ 1045374 h 1921674"/>
                    <a:gd name="connsiteX8" fmla="*/ 762432 w 1092632"/>
                    <a:gd name="connsiteY8" fmla="*/ 1197774 h 1921674"/>
                    <a:gd name="connsiteX9" fmla="*/ 311582 w 1092632"/>
                    <a:gd name="connsiteY9" fmla="*/ 1204124 h 1921674"/>
                    <a:gd name="connsiteX10" fmla="*/ 806882 w 1092632"/>
                    <a:gd name="connsiteY10" fmla="*/ 1496224 h 1921674"/>
                    <a:gd name="connsiteX11" fmla="*/ 590982 w 1092632"/>
                    <a:gd name="connsiteY11" fmla="*/ 1616874 h 1921674"/>
                    <a:gd name="connsiteX12" fmla="*/ 908482 w 1092632"/>
                    <a:gd name="connsiteY12" fmla="*/ 1705774 h 1921674"/>
                    <a:gd name="connsiteX13" fmla="*/ 1086282 w 1092632"/>
                    <a:gd name="connsiteY13" fmla="*/ 1921674 h 1921674"/>
                    <a:gd name="connsiteX0" fmla="*/ 1092632 w 1092632"/>
                    <a:gd name="connsiteY0" fmla="*/ 81 h 1921750"/>
                    <a:gd name="connsiteX1" fmla="*/ 648132 w 1092632"/>
                    <a:gd name="connsiteY1" fmla="*/ 150100 h 1921750"/>
                    <a:gd name="connsiteX2" fmla="*/ 692582 w 1092632"/>
                    <a:gd name="connsiteY2" fmla="*/ 378700 h 1921750"/>
                    <a:gd name="connsiteX3" fmla="*/ 495732 w 1092632"/>
                    <a:gd name="connsiteY3" fmla="*/ 461250 h 1921750"/>
                    <a:gd name="connsiteX4" fmla="*/ 679882 w 1092632"/>
                    <a:gd name="connsiteY4" fmla="*/ 613650 h 1921750"/>
                    <a:gd name="connsiteX5" fmla="*/ 432 w 1092632"/>
                    <a:gd name="connsiteY5" fmla="*/ 778750 h 1921750"/>
                    <a:gd name="connsiteX6" fmla="*/ 794182 w 1092632"/>
                    <a:gd name="connsiteY6" fmla="*/ 804150 h 1921750"/>
                    <a:gd name="connsiteX7" fmla="*/ 102032 w 1092632"/>
                    <a:gd name="connsiteY7" fmla="*/ 1045450 h 1921750"/>
                    <a:gd name="connsiteX8" fmla="*/ 762432 w 1092632"/>
                    <a:gd name="connsiteY8" fmla="*/ 1197850 h 1921750"/>
                    <a:gd name="connsiteX9" fmla="*/ 311582 w 1092632"/>
                    <a:gd name="connsiteY9" fmla="*/ 1204200 h 1921750"/>
                    <a:gd name="connsiteX10" fmla="*/ 806882 w 1092632"/>
                    <a:gd name="connsiteY10" fmla="*/ 1496300 h 1921750"/>
                    <a:gd name="connsiteX11" fmla="*/ 590982 w 1092632"/>
                    <a:gd name="connsiteY11" fmla="*/ 1616950 h 1921750"/>
                    <a:gd name="connsiteX12" fmla="*/ 908482 w 1092632"/>
                    <a:gd name="connsiteY12" fmla="*/ 1705850 h 1921750"/>
                    <a:gd name="connsiteX13" fmla="*/ 1086282 w 1092632"/>
                    <a:gd name="connsiteY13" fmla="*/ 1921750 h 1921750"/>
                    <a:gd name="connsiteX0" fmla="*/ 1092632 w 1092632"/>
                    <a:gd name="connsiteY0" fmla="*/ 0 h 1921669"/>
                    <a:gd name="connsiteX1" fmla="*/ 648132 w 1092632"/>
                    <a:gd name="connsiteY1" fmla="*/ 150019 h 1921669"/>
                    <a:gd name="connsiteX2" fmla="*/ 692582 w 1092632"/>
                    <a:gd name="connsiteY2" fmla="*/ 378619 h 1921669"/>
                    <a:gd name="connsiteX3" fmla="*/ 495732 w 1092632"/>
                    <a:gd name="connsiteY3" fmla="*/ 461169 h 1921669"/>
                    <a:gd name="connsiteX4" fmla="*/ 679882 w 1092632"/>
                    <a:gd name="connsiteY4" fmla="*/ 613569 h 1921669"/>
                    <a:gd name="connsiteX5" fmla="*/ 432 w 1092632"/>
                    <a:gd name="connsiteY5" fmla="*/ 778669 h 1921669"/>
                    <a:gd name="connsiteX6" fmla="*/ 794182 w 1092632"/>
                    <a:gd name="connsiteY6" fmla="*/ 804069 h 1921669"/>
                    <a:gd name="connsiteX7" fmla="*/ 102032 w 1092632"/>
                    <a:gd name="connsiteY7" fmla="*/ 1045369 h 1921669"/>
                    <a:gd name="connsiteX8" fmla="*/ 762432 w 1092632"/>
                    <a:gd name="connsiteY8" fmla="*/ 1197769 h 1921669"/>
                    <a:gd name="connsiteX9" fmla="*/ 311582 w 1092632"/>
                    <a:gd name="connsiteY9" fmla="*/ 1204119 h 1921669"/>
                    <a:gd name="connsiteX10" fmla="*/ 806882 w 1092632"/>
                    <a:gd name="connsiteY10" fmla="*/ 1496219 h 1921669"/>
                    <a:gd name="connsiteX11" fmla="*/ 590982 w 1092632"/>
                    <a:gd name="connsiteY11" fmla="*/ 1616869 h 1921669"/>
                    <a:gd name="connsiteX12" fmla="*/ 908482 w 1092632"/>
                    <a:gd name="connsiteY12" fmla="*/ 1705769 h 1921669"/>
                    <a:gd name="connsiteX13" fmla="*/ 1086282 w 1092632"/>
                    <a:gd name="connsiteY13" fmla="*/ 1921669 h 1921669"/>
                    <a:gd name="connsiteX0" fmla="*/ 1092632 w 1092632"/>
                    <a:gd name="connsiteY0" fmla="*/ 5 h 1921674"/>
                    <a:gd name="connsiteX1" fmla="*/ 648132 w 1092632"/>
                    <a:gd name="connsiteY1" fmla="*/ 150024 h 1921674"/>
                    <a:gd name="connsiteX2" fmla="*/ 692582 w 1092632"/>
                    <a:gd name="connsiteY2" fmla="*/ 378624 h 1921674"/>
                    <a:gd name="connsiteX3" fmla="*/ 495732 w 1092632"/>
                    <a:gd name="connsiteY3" fmla="*/ 461174 h 1921674"/>
                    <a:gd name="connsiteX4" fmla="*/ 679882 w 1092632"/>
                    <a:gd name="connsiteY4" fmla="*/ 613574 h 1921674"/>
                    <a:gd name="connsiteX5" fmla="*/ 432 w 1092632"/>
                    <a:gd name="connsiteY5" fmla="*/ 778674 h 1921674"/>
                    <a:gd name="connsiteX6" fmla="*/ 794182 w 1092632"/>
                    <a:gd name="connsiteY6" fmla="*/ 804074 h 1921674"/>
                    <a:gd name="connsiteX7" fmla="*/ 102032 w 1092632"/>
                    <a:gd name="connsiteY7" fmla="*/ 1045374 h 1921674"/>
                    <a:gd name="connsiteX8" fmla="*/ 762432 w 1092632"/>
                    <a:gd name="connsiteY8" fmla="*/ 1197774 h 1921674"/>
                    <a:gd name="connsiteX9" fmla="*/ 311582 w 1092632"/>
                    <a:gd name="connsiteY9" fmla="*/ 1204124 h 1921674"/>
                    <a:gd name="connsiteX10" fmla="*/ 806882 w 1092632"/>
                    <a:gd name="connsiteY10" fmla="*/ 1496224 h 1921674"/>
                    <a:gd name="connsiteX11" fmla="*/ 590982 w 1092632"/>
                    <a:gd name="connsiteY11" fmla="*/ 1616874 h 1921674"/>
                    <a:gd name="connsiteX12" fmla="*/ 908482 w 1092632"/>
                    <a:gd name="connsiteY12" fmla="*/ 1705774 h 1921674"/>
                    <a:gd name="connsiteX13" fmla="*/ 1086282 w 1092632"/>
                    <a:gd name="connsiteY13" fmla="*/ 1921674 h 1921674"/>
                    <a:gd name="connsiteX0" fmla="*/ 1092632 w 1093426"/>
                    <a:gd name="connsiteY0" fmla="*/ 5 h 1928817"/>
                    <a:gd name="connsiteX1" fmla="*/ 648132 w 1093426"/>
                    <a:gd name="connsiteY1" fmla="*/ 150024 h 1928817"/>
                    <a:gd name="connsiteX2" fmla="*/ 692582 w 1093426"/>
                    <a:gd name="connsiteY2" fmla="*/ 378624 h 1928817"/>
                    <a:gd name="connsiteX3" fmla="*/ 495732 w 1093426"/>
                    <a:gd name="connsiteY3" fmla="*/ 461174 h 1928817"/>
                    <a:gd name="connsiteX4" fmla="*/ 679882 w 1093426"/>
                    <a:gd name="connsiteY4" fmla="*/ 613574 h 1928817"/>
                    <a:gd name="connsiteX5" fmla="*/ 432 w 1093426"/>
                    <a:gd name="connsiteY5" fmla="*/ 778674 h 1928817"/>
                    <a:gd name="connsiteX6" fmla="*/ 794182 w 1093426"/>
                    <a:gd name="connsiteY6" fmla="*/ 804074 h 1928817"/>
                    <a:gd name="connsiteX7" fmla="*/ 102032 w 1093426"/>
                    <a:gd name="connsiteY7" fmla="*/ 1045374 h 1928817"/>
                    <a:gd name="connsiteX8" fmla="*/ 762432 w 1093426"/>
                    <a:gd name="connsiteY8" fmla="*/ 1197774 h 1928817"/>
                    <a:gd name="connsiteX9" fmla="*/ 311582 w 1093426"/>
                    <a:gd name="connsiteY9" fmla="*/ 1204124 h 1928817"/>
                    <a:gd name="connsiteX10" fmla="*/ 806882 w 1093426"/>
                    <a:gd name="connsiteY10" fmla="*/ 1496224 h 1928817"/>
                    <a:gd name="connsiteX11" fmla="*/ 590982 w 1093426"/>
                    <a:gd name="connsiteY11" fmla="*/ 1616874 h 1928817"/>
                    <a:gd name="connsiteX12" fmla="*/ 908482 w 1093426"/>
                    <a:gd name="connsiteY12" fmla="*/ 1705774 h 1928817"/>
                    <a:gd name="connsiteX13" fmla="*/ 1093426 w 1093426"/>
                    <a:gd name="connsiteY13" fmla="*/ 1928817 h 1928817"/>
                    <a:gd name="connsiteX0" fmla="*/ 1092632 w 1093426"/>
                    <a:gd name="connsiteY0" fmla="*/ 5 h 1928859"/>
                    <a:gd name="connsiteX1" fmla="*/ 648132 w 1093426"/>
                    <a:gd name="connsiteY1" fmla="*/ 150024 h 1928859"/>
                    <a:gd name="connsiteX2" fmla="*/ 692582 w 1093426"/>
                    <a:gd name="connsiteY2" fmla="*/ 378624 h 1928859"/>
                    <a:gd name="connsiteX3" fmla="*/ 495732 w 1093426"/>
                    <a:gd name="connsiteY3" fmla="*/ 461174 h 1928859"/>
                    <a:gd name="connsiteX4" fmla="*/ 679882 w 1093426"/>
                    <a:gd name="connsiteY4" fmla="*/ 613574 h 1928859"/>
                    <a:gd name="connsiteX5" fmla="*/ 432 w 1093426"/>
                    <a:gd name="connsiteY5" fmla="*/ 778674 h 1928859"/>
                    <a:gd name="connsiteX6" fmla="*/ 794182 w 1093426"/>
                    <a:gd name="connsiteY6" fmla="*/ 804074 h 1928859"/>
                    <a:gd name="connsiteX7" fmla="*/ 102032 w 1093426"/>
                    <a:gd name="connsiteY7" fmla="*/ 1045374 h 1928859"/>
                    <a:gd name="connsiteX8" fmla="*/ 762432 w 1093426"/>
                    <a:gd name="connsiteY8" fmla="*/ 1197774 h 1928859"/>
                    <a:gd name="connsiteX9" fmla="*/ 311582 w 1093426"/>
                    <a:gd name="connsiteY9" fmla="*/ 1204124 h 1928859"/>
                    <a:gd name="connsiteX10" fmla="*/ 806882 w 1093426"/>
                    <a:gd name="connsiteY10" fmla="*/ 1496224 h 1928859"/>
                    <a:gd name="connsiteX11" fmla="*/ 590982 w 1093426"/>
                    <a:gd name="connsiteY11" fmla="*/ 1616874 h 1928859"/>
                    <a:gd name="connsiteX12" fmla="*/ 908482 w 1093426"/>
                    <a:gd name="connsiteY12" fmla="*/ 1705774 h 1928859"/>
                    <a:gd name="connsiteX13" fmla="*/ 1093426 w 1093426"/>
                    <a:gd name="connsiteY13" fmla="*/ 1928817 h 1928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3426" h="1928859">
                      <a:moveTo>
                        <a:pt x="1092632" y="5"/>
                      </a:moveTo>
                      <a:cubicBezTo>
                        <a:pt x="941819" y="-790"/>
                        <a:pt x="714807" y="86921"/>
                        <a:pt x="648132" y="150024"/>
                      </a:cubicBezTo>
                      <a:cubicBezTo>
                        <a:pt x="581457" y="213127"/>
                        <a:pt x="717982" y="326766"/>
                        <a:pt x="692582" y="378624"/>
                      </a:cubicBezTo>
                      <a:cubicBezTo>
                        <a:pt x="667182" y="430482"/>
                        <a:pt x="497849" y="422016"/>
                        <a:pt x="495732" y="461174"/>
                      </a:cubicBezTo>
                      <a:cubicBezTo>
                        <a:pt x="493615" y="500332"/>
                        <a:pt x="762432" y="560657"/>
                        <a:pt x="679882" y="613574"/>
                      </a:cubicBezTo>
                      <a:cubicBezTo>
                        <a:pt x="597332" y="666491"/>
                        <a:pt x="-18618" y="746924"/>
                        <a:pt x="432" y="778674"/>
                      </a:cubicBezTo>
                      <a:cubicBezTo>
                        <a:pt x="19482" y="810424"/>
                        <a:pt x="777249" y="759624"/>
                        <a:pt x="794182" y="804074"/>
                      </a:cubicBezTo>
                      <a:cubicBezTo>
                        <a:pt x="811115" y="848524"/>
                        <a:pt x="107324" y="979757"/>
                        <a:pt x="102032" y="1045374"/>
                      </a:cubicBezTo>
                      <a:cubicBezTo>
                        <a:pt x="96740" y="1110991"/>
                        <a:pt x="727507" y="1171316"/>
                        <a:pt x="762432" y="1197774"/>
                      </a:cubicBezTo>
                      <a:cubicBezTo>
                        <a:pt x="797357" y="1224232"/>
                        <a:pt x="304174" y="1154382"/>
                        <a:pt x="311582" y="1204124"/>
                      </a:cubicBezTo>
                      <a:cubicBezTo>
                        <a:pt x="318990" y="1253866"/>
                        <a:pt x="760315" y="1427432"/>
                        <a:pt x="806882" y="1496224"/>
                      </a:cubicBezTo>
                      <a:cubicBezTo>
                        <a:pt x="853449" y="1565016"/>
                        <a:pt x="574049" y="1581949"/>
                        <a:pt x="590982" y="1616874"/>
                      </a:cubicBezTo>
                      <a:cubicBezTo>
                        <a:pt x="607915" y="1651799"/>
                        <a:pt x="824741" y="1653784"/>
                        <a:pt x="908482" y="1705774"/>
                      </a:cubicBezTo>
                      <a:cubicBezTo>
                        <a:pt x="992223" y="1757764"/>
                        <a:pt x="1019607" y="1931992"/>
                        <a:pt x="1093426" y="1928817"/>
                      </a:cubicBezTo>
                    </a:path>
                  </a:pathLst>
                </a:cu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86A0DC4F-C5C5-4E78-B9AE-3139E8DAD887}"/>
                  </a:ext>
                </a:extLst>
              </p:cNvPr>
              <p:cNvGrpSpPr/>
              <p:nvPr/>
            </p:nvGrpSpPr>
            <p:grpSpPr>
              <a:xfrm>
                <a:off x="10505262" y="3152188"/>
                <a:ext cx="425663" cy="1264509"/>
                <a:chOff x="7290439" y="3806782"/>
                <a:chExt cx="425663" cy="1264509"/>
              </a:xfrm>
            </p:grpSpPr>
            <p:sp>
              <p:nvSpPr>
                <p:cNvPr id="44" name="手繪多邊形: 圖案 43">
                  <a:extLst>
                    <a:ext uri="{FF2B5EF4-FFF2-40B4-BE49-F238E27FC236}">
                      <a16:creationId xmlns:a16="http://schemas.microsoft.com/office/drawing/2014/main" id="{59EACE96-1E9D-40AB-8BA5-211EBCDE6098}"/>
                    </a:ext>
                  </a:extLst>
                </p:cNvPr>
                <p:cNvSpPr/>
                <p:nvPr/>
              </p:nvSpPr>
              <p:spPr>
                <a:xfrm>
                  <a:off x="7290439" y="3806782"/>
                  <a:ext cx="216848" cy="1264509"/>
                </a:xfrm>
                <a:custGeom>
                  <a:avLst/>
                  <a:gdLst>
                    <a:gd name="connsiteX0" fmla="*/ 216848 w 216848"/>
                    <a:gd name="connsiteY0" fmla="*/ 0 h 1266825"/>
                    <a:gd name="connsiteX1" fmla="*/ 4123 w 216848"/>
                    <a:gd name="connsiteY1" fmla="*/ 133350 h 1266825"/>
                    <a:gd name="connsiteX2" fmla="*/ 73973 w 216848"/>
                    <a:gd name="connsiteY2" fmla="*/ 228600 h 1266825"/>
                    <a:gd name="connsiteX3" fmla="*/ 45398 w 216848"/>
                    <a:gd name="connsiteY3" fmla="*/ 371475 h 1266825"/>
                    <a:gd name="connsiteX4" fmla="*/ 102548 w 216848"/>
                    <a:gd name="connsiteY4" fmla="*/ 596900 h 1266825"/>
                    <a:gd name="connsiteX5" fmla="*/ 73973 w 216848"/>
                    <a:gd name="connsiteY5" fmla="*/ 787400 h 1266825"/>
                    <a:gd name="connsiteX6" fmla="*/ 115248 w 216848"/>
                    <a:gd name="connsiteY6" fmla="*/ 949325 h 1266825"/>
                    <a:gd name="connsiteX7" fmla="*/ 124773 w 216848"/>
                    <a:gd name="connsiteY7" fmla="*/ 1177925 h 1266825"/>
                    <a:gd name="connsiteX8" fmla="*/ 204148 w 216848"/>
                    <a:gd name="connsiteY8" fmla="*/ 1266825 h 1266825"/>
                    <a:gd name="connsiteX0" fmla="*/ 216848 w 216848"/>
                    <a:gd name="connsiteY0" fmla="*/ 0 h 1264444"/>
                    <a:gd name="connsiteX1" fmla="*/ 4123 w 216848"/>
                    <a:gd name="connsiteY1" fmla="*/ 133350 h 1264444"/>
                    <a:gd name="connsiteX2" fmla="*/ 73973 w 216848"/>
                    <a:gd name="connsiteY2" fmla="*/ 228600 h 1264444"/>
                    <a:gd name="connsiteX3" fmla="*/ 45398 w 216848"/>
                    <a:gd name="connsiteY3" fmla="*/ 371475 h 1264444"/>
                    <a:gd name="connsiteX4" fmla="*/ 102548 w 216848"/>
                    <a:gd name="connsiteY4" fmla="*/ 596900 h 1264444"/>
                    <a:gd name="connsiteX5" fmla="*/ 73973 w 216848"/>
                    <a:gd name="connsiteY5" fmla="*/ 787400 h 1264444"/>
                    <a:gd name="connsiteX6" fmla="*/ 115248 w 216848"/>
                    <a:gd name="connsiteY6" fmla="*/ 949325 h 1264444"/>
                    <a:gd name="connsiteX7" fmla="*/ 124773 w 216848"/>
                    <a:gd name="connsiteY7" fmla="*/ 1177925 h 1264444"/>
                    <a:gd name="connsiteX8" fmla="*/ 213673 w 216848"/>
                    <a:gd name="connsiteY8" fmla="*/ 1264444 h 1264444"/>
                    <a:gd name="connsiteX0" fmla="*/ 216848 w 216848"/>
                    <a:gd name="connsiteY0" fmla="*/ 0 h 1264467"/>
                    <a:gd name="connsiteX1" fmla="*/ 4123 w 216848"/>
                    <a:gd name="connsiteY1" fmla="*/ 133350 h 1264467"/>
                    <a:gd name="connsiteX2" fmla="*/ 73973 w 216848"/>
                    <a:gd name="connsiteY2" fmla="*/ 228600 h 1264467"/>
                    <a:gd name="connsiteX3" fmla="*/ 45398 w 216848"/>
                    <a:gd name="connsiteY3" fmla="*/ 371475 h 1264467"/>
                    <a:gd name="connsiteX4" fmla="*/ 102548 w 216848"/>
                    <a:gd name="connsiteY4" fmla="*/ 596900 h 1264467"/>
                    <a:gd name="connsiteX5" fmla="*/ 73973 w 216848"/>
                    <a:gd name="connsiteY5" fmla="*/ 787400 h 1264467"/>
                    <a:gd name="connsiteX6" fmla="*/ 115248 w 216848"/>
                    <a:gd name="connsiteY6" fmla="*/ 949325 h 1264467"/>
                    <a:gd name="connsiteX7" fmla="*/ 124773 w 216848"/>
                    <a:gd name="connsiteY7" fmla="*/ 1177925 h 1264467"/>
                    <a:gd name="connsiteX8" fmla="*/ 213673 w 216848"/>
                    <a:gd name="connsiteY8" fmla="*/ 1264444 h 1264467"/>
                    <a:gd name="connsiteX0" fmla="*/ 216848 w 216848"/>
                    <a:gd name="connsiteY0" fmla="*/ 42 h 1264509"/>
                    <a:gd name="connsiteX1" fmla="*/ 4123 w 216848"/>
                    <a:gd name="connsiteY1" fmla="*/ 133392 h 1264509"/>
                    <a:gd name="connsiteX2" fmla="*/ 73973 w 216848"/>
                    <a:gd name="connsiteY2" fmla="*/ 228642 h 1264509"/>
                    <a:gd name="connsiteX3" fmla="*/ 45398 w 216848"/>
                    <a:gd name="connsiteY3" fmla="*/ 371517 h 1264509"/>
                    <a:gd name="connsiteX4" fmla="*/ 102548 w 216848"/>
                    <a:gd name="connsiteY4" fmla="*/ 596942 h 1264509"/>
                    <a:gd name="connsiteX5" fmla="*/ 73973 w 216848"/>
                    <a:gd name="connsiteY5" fmla="*/ 787442 h 1264509"/>
                    <a:gd name="connsiteX6" fmla="*/ 115248 w 216848"/>
                    <a:gd name="connsiteY6" fmla="*/ 949367 h 1264509"/>
                    <a:gd name="connsiteX7" fmla="*/ 124773 w 216848"/>
                    <a:gd name="connsiteY7" fmla="*/ 1177967 h 1264509"/>
                    <a:gd name="connsiteX8" fmla="*/ 213673 w 216848"/>
                    <a:gd name="connsiteY8" fmla="*/ 1264486 h 1264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6848" h="1264509">
                      <a:moveTo>
                        <a:pt x="216848" y="42"/>
                      </a:moveTo>
                      <a:cubicBezTo>
                        <a:pt x="141441" y="-2339"/>
                        <a:pt x="27935" y="95292"/>
                        <a:pt x="4123" y="133392"/>
                      </a:cubicBezTo>
                      <a:cubicBezTo>
                        <a:pt x="-19689" y="171492"/>
                        <a:pt x="67094" y="188955"/>
                        <a:pt x="73973" y="228642"/>
                      </a:cubicBezTo>
                      <a:cubicBezTo>
                        <a:pt x="80852" y="268329"/>
                        <a:pt x="40636" y="310134"/>
                        <a:pt x="45398" y="371517"/>
                      </a:cubicBezTo>
                      <a:cubicBezTo>
                        <a:pt x="50160" y="432900"/>
                        <a:pt x="97786" y="527621"/>
                        <a:pt x="102548" y="596942"/>
                      </a:cubicBezTo>
                      <a:cubicBezTo>
                        <a:pt x="107310" y="666263"/>
                        <a:pt x="71856" y="728705"/>
                        <a:pt x="73973" y="787442"/>
                      </a:cubicBezTo>
                      <a:cubicBezTo>
                        <a:pt x="76090" y="846179"/>
                        <a:pt x="106781" y="884279"/>
                        <a:pt x="115248" y="949367"/>
                      </a:cubicBezTo>
                      <a:cubicBezTo>
                        <a:pt x="123715" y="1014455"/>
                        <a:pt x="108369" y="1125447"/>
                        <a:pt x="124773" y="1177967"/>
                      </a:cubicBezTo>
                      <a:cubicBezTo>
                        <a:pt x="141177" y="1230487"/>
                        <a:pt x="179013" y="1265544"/>
                        <a:pt x="213673" y="1264486"/>
                      </a:cubicBezTo>
                    </a:path>
                  </a:pathLst>
                </a:cu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手繪多邊形: 圖案 45">
                  <a:extLst>
                    <a:ext uri="{FF2B5EF4-FFF2-40B4-BE49-F238E27FC236}">
                      <a16:creationId xmlns:a16="http://schemas.microsoft.com/office/drawing/2014/main" id="{DD06D924-85F1-4590-81BA-192A1504CF4B}"/>
                    </a:ext>
                  </a:extLst>
                </p:cNvPr>
                <p:cNvSpPr/>
                <p:nvPr/>
              </p:nvSpPr>
              <p:spPr>
                <a:xfrm flipH="1">
                  <a:off x="7499254" y="3806782"/>
                  <a:ext cx="216848" cy="1264509"/>
                </a:xfrm>
                <a:custGeom>
                  <a:avLst/>
                  <a:gdLst>
                    <a:gd name="connsiteX0" fmla="*/ 216848 w 216848"/>
                    <a:gd name="connsiteY0" fmla="*/ 0 h 1266825"/>
                    <a:gd name="connsiteX1" fmla="*/ 4123 w 216848"/>
                    <a:gd name="connsiteY1" fmla="*/ 133350 h 1266825"/>
                    <a:gd name="connsiteX2" fmla="*/ 73973 w 216848"/>
                    <a:gd name="connsiteY2" fmla="*/ 228600 h 1266825"/>
                    <a:gd name="connsiteX3" fmla="*/ 45398 w 216848"/>
                    <a:gd name="connsiteY3" fmla="*/ 371475 h 1266825"/>
                    <a:gd name="connsiteX4" fmla="*/ 102548 w 216848"/>
                    <a:gd name="connsiteY4" fmla="*/ 596900 h 1266825"/>
                    <a:gd name="connsiteX5" fmla="*/ 73973 w 216848"/>
                    <a:gd name="connsiteY5" fmla="*/ 787400 h 1266825"/>
                    <a:gd name="connsiteX6" fmla="*/ 115248 w 216848"/>
                    <a:gd name="connsiteY6" fmla="*/ 949325 h 1266825"/>
                    <a:gd name="connsiteX7" fmla="*/ 124773 w 216848"/>
                    <a:gd name="connsiteY7" fmla="*/ 1177925 h 1266825"/>
                    <a:gd name="connsiteX8" fmla="*/ 204148 w 216848"/>
                    <a:gd name="connsiteY8" fmla="*/ 1266825 h 1266825"/>
                    <a:gd name="connsiteX0" fmla="*/ 216848 w 216848"/>
                    <a:gd name="connsiteY0" fmla="*/ 0 h 1264444"/>
                    <a:gd name="connsiteX1" fmla="*/ 4123 w 216848"/>
                    <a:gd name="connsiteY1" fmla="*/ 133350 h 1264444"/>
                    <a:gd name="connsiteX2" fmla="*/ 73973 w 216848"/>
                    <a:gd name="connsiteY2" fmla="*/ 228600 h 1264444"/>
                    <a:gd name="connsiteX3" fmla="*/ 45398 w 216848"/>
                    <a:gd name="connsiteY3" fmla="*/ 371475 h 1264444"/>
                    <a:gd name="connsiteX4" fmla="*/ 102548 w 216848"/>
                    <a:gd name="connsiteY4" fmla="*/ 596900 h 1264444"/>
                    <a:gd name="connsiteX5" fmla="*/ 73973 w 216848"/>
                    <a:gd name="connsiteY5" fmla="*/ 787400 h 1264444"/>
                    <a:gd name="connsiteX6" fmla="*/ 115248 w 216848"/>
                    <a:gd name="connsiteY6" fmla="*/ 949325 h 1264444"/>
                    <a:gd name="connsiteX7" fmla="*/ 124773 w 216848"/>
                    <a:gd name="connsiteY7" fmla="*/ 1177925 h 1264444"/>
                    <a:gd name="connsiteX8" fmla="*/ 213673 w 216848"/>
                    <a:gd name="connsiteY8" fmla="*/ 1264444 h 1264444"/>
                    <a:gd name="connsiteX0" fmla="*/ 216848 w 216848"/>
                    <a:gd name="connsiteY0" fmla="*/ 0 h 1264467"/>
                    <a:gd name="connsiteX1" fmla="*/ 4123 w 216848"/>
                    <a:gd name="connsiteY1" fmla="*/ 133350 h 1264467"/>
                    <a:gd name="connsiteX2" fmla="*/ 73973 w 216848"/>
                    <a:gd name="connsiteY2" fmla="*/ 228600 h 1264467"/>
                    <a:gd name="connsiteX3" fmla="*/ 45398 w 216848"/>
                    <a:gd name="connsiteY3" fmla="*/ 371475 h 1264467"/>
                    <a:gd name="connsiteX4" fmla="*/ 102548 w 216848"/>
                    <a:gd name="connsiteY4" fmla="*/ 596900 h 1264467"/>
                    <a:gd name="connsiteX5" fmla="*/ 73973 w 216848"/>
                    <a:gd name="connsiteY5" fmla="*/ 787400 h 1264467"/>
                    <a:gd name="connsiteX6" fmla="*/ 115248 w 216848"/>
                    <a:gd name="connsiteY6" fmla="*/ 949325 h 1264467"/>
                    <a:gd name="connsiteX7" fmla="*/ 124773 w 216848"/>
                    <a:gd name="connsiteY7" fmla="*/ 1177925 h 1264467"/>
                    <a:gd name="connsiteX8" fmla="*/ 213673 w 216848"/>
                    <a:gd name="connsiteY8" fmla="*/ 1264444 h 1264467"/>
                    <a:gd name="connsiteX0" fmla="*/ 216848 w 216848"/>
                    <a:gd name="connsiteY0" fmla="*/ 42 h 1264509"/>
                    <a:gd name="connsiteX1" fmla="*/ 4123 w 216848"/>
                    <a:gd name="connsiteY1" fmla="*/ 133392 h 1264509"/>
                    <a:gd name="connsiteX2" fmla="*/ 73973 w 216848"/>
                    <a:gd name="connsiteY2" fmla="*/ 228642 h 1264509"/>
                    <a:gd name="connsiteX3" fmla="*/ 45398 w 216848"/>
                    <a:gd name="connsiteY3" fmla="*/ 371517 h 1264509"/>
                    <a:gd name="connsiteX4" fmla="*/ 102548 w 216848"/>
                    <a:gd name="connsiteY4" fmla="*/ 596942 h 1264509"/>
                    <a:gd name="connsiteX5" fmla="*/ 73973 w 216848"/>
                    <a:gd name="connsiteY5" fmla="*/ 787442 h 1264509"/>
                    <a:gd name="connsiteX6" fmla="*/ 115248 w 216848"/>
                    <a:gd name="connsiteY6" fmla="*/ 949367 h 1264509"/>
                    <a:gd name="connsiteX7" fmla="*/ 124773 w 216848"/>
                    <a:gd name="connsiteY7" fmla="*/ 1177967 h 1264509"/>
                    <a:gd name="connsiteX8" fmla="*/ 213673 w 216848"/>
                    <a:gd name="connsiteY8" fmla="*/ 1264486 h 1264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6848" h="1264509">
                      <a:moveTo>
                        <a:pt x="216848" y="42"/>
                      </a:moveTo>
                      <a:cubicBezTo>
                        <a:pt x="141441" y="-2339"/>
                        <a:pt x="27935" y="95292"/>
                        <a:pt x="4123" y="133392"/>
                      </a:cubicBezTo>
                      <a:cubicBezTo>
                        <a:pt x="-19689" y="171492"/>
                        <a:pt x="67094" y="188955"/>
                        <a:pt x="73973" y="228642"/>
                      </a:cubicBezTo>
                      <a:cubicBezTo>
                        <a:pt x="80852" y="268329"/>
                        <a:pt x="40636" y="310134"/>
                        <a:pt x="45398" y="371517"/>
                      </a:cubicBezTo>
                      <a:cubicBezTo>
                        <a:pt x="50160" y="432900"/>
                        <a:pt x="97786" y="527621"/>
                        <a:pt x="102548" y="596942"/>
                      </a:cubicBezTo>
                      <a:cubicBezTo>
                        <a:pt x="107310" y="666263"/>
                        <a:pt x="71856" y="728705"/>
                        <a:pt x="73973" y="787442"/>
                      </a:cubicBezTo>
                      <a:cubicBezTo>
                        <a:pt x="76090" y="846179"/>
                        <a:pt x="106781" y="884279"/>
                        <a:pt x="115248" y="949367"/>
                      </a:cubicBezTo>
                      <a:cubicBezTo>
                        <a:pt x="123715" y="1014455"/>
                        <a:pt x="108369" y="1125447"/>
                        <a:pt x="124773" y="1177967"/>
                      </a:cubicBezTo>
                      <a:cubicBezTo>
                        <a:pt x="141177" y="1230487"/>
                        <a:pt x="179013" y="1265544"/>
                        <a:pt x="213673" y="1264486"/>
                      </a:cubicBezTo>
                    </a:path>
                  </a:pathLst>
                </a:cu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8" name="群組 47">
                <a:extLst>
                  <a:ext uri="{FF2B5EF4-FFF2-40B4-BE49-F238E27FC236}">
                    <a16:creationId xmlns:a16="http://schemas.microsoft.com/office/drawing/2014/main" id="{B0E9CC24-9E4E-4BFC-B874-AC5E751553CE}"/>
                  </a:ext>
                </a:extLst>
              </p:cNvPr>
              <p:cNvGrpSpPr/>
              <p:nvPr/>
            </p:nvGrpSpPr>
            <p:grpSpPr>
              <a:xfrm>
                <a:off x="10632157" y="3454401"/>
                <a:ext cx="163839" cy="660082"/>
                <a:chOff x="7863512" y="4288155"/>
                <a:chExt cx="163839" cy="660082"/>
              </a:xfrm>
            </p:grpSpPr>
            <p:sp>
              <p:nvSpPr>
                <p:cNvPr id="47" name="手繪多邊形: 圖案 46">
                  <a:extLst>
                    <a:ext uri="{FF2B5EF4-FFF2-40B4-BE49-F238E27FC236}">
                      <a16:creationId xmlns:a16="http://schemas.microsoft.com/office/drawing/2014/main" id="{3B8F9762-847D-4F56-A8A3-87CD0374A539}"/>
                    </a:ext>
                  </a:extLst>
                </p:cNvPr>
                <p:cNvSpPr/>
                <p:nvPr/>
              </p:nvSpPr>
              <p:spPr>
                <a:xfrm>
                  <a:off x="7863512" y="4288155"/>
                  <a:ext cx="85101" cy="660082"/>
                </a:xfrm>
                <a:custGeom>
                  <a:avLst/>
                  <a:gdLst>
                    <a:gd name="connsiteX0" fmla="*/ 85101 w 85101"/>
                    <a:gd name="connsiteY0" fmla="*/ 0 h 659606"/>
                    <a:gd name="connsiteX1" fmla="*/ 1757 w 85101"/>
                    <a:gd name="connsiteY1" fmla="*/ 64294 h 659606"/>
                    <a:gd name="connsiteX2" fmla="*/ 30332 w 85101"/>
                    <a:gd name="connsiteY2" fmla="*/ 190500 h 659606"/>
                    <a:gd name="connsiteX3" fmla="*/ 54144 w 85101"/>
                    <a:gd name="connsiteY3" fmla="*/ 330994 h 659606"/>
                    <a:gd name="connsiteX4" fmla="*/ 51763 w 85101"/>
                    <a:gd name="connsiteY4" fmla="*/ 604837 h 659606"/>
                    <a:gd name="connsiteX5" fmla="*/ 80338 w 85101"/>
                    <a:gd name="connsiteY5" fmla="*/ 659606 h 659606"/>
                    <a:gd name="connsiteX0" fmla="*/ 85101 w 85101"/>
                    <a:gd name="connsiteY0" fmla="*/ 0 h 659606"/>
                    <a:gd name="connsiteX1" fmla="*/ 1757 w 85101"/>
                    <a:gd name="connsiteY1" fmla="*/ 64294 h 659606"/>
                    <a:gd name="connsiteX2" fmla="*/ 30332 w 85101"/>
                    <a:gd name="connsiteY2" fmla="*/ 190500 h 659606"/>
                    <a:gd name="connsiteX3" fmla="*/ 54144 w 85101"/>
                    <a:gd name="connsiteY3" fmla="*/ 330994 h 659606"/>
                    <a:gd name="connsiteX4" fmla="*/ 51763 w 85101"/>
                    <a:gd name="connsiteY4" fmla="*/ 604837 h 659606"/>
                    <a:gd name="connsiteX5" fmla="*/ 82719 w 85101"/>
                    <a:gd name="connsiteY5" fmla="*/ 659606 h 659606"/>
                    <a:gd name="connsiteX0" fmla="*/ 85101 w 85101"/>
                    <a:gd name="connsiteY0" fmla="*/ 476 h 660082"/>
                    <a:gd name="connsiteX1" fmla="*/ 1757 w 85101"/>
                    <a:gd name="connsiteY1" fmla="*/ 64770 h 660082"/>
                    <a:gd name="connsiteX2" fmla="*/ 30332 w 85101"/>
                    <a:gd name="connsiteY2" fmla="*/ 190976 h 660082"/>
                    <a:gd name="connsiteX3" fmla="*/ 54144 w 85101"/>
                    <a:gd name="connsiteY3" fmla="*/ 331470 h 660082"/>
                    <a:gd name="connsiteX4" fmla="*/ 51763 w 85101"/>
                    <a:gd name="connsiteY4" fmla="*/ 605313 h 660082"/>
                    <a:gd name="connsiteX5" fmla="*/ 82719 w 85101"/>
                    <a:gd name="connsiteY5" fmla="*/ 660082 h 66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5101" h="660082">
                      <a:moveTo>
                        <a:pt x="85101" y="476"/>
                      </a:moveTo>
                      <a:cubicBezTo>
                        <a:pt x="40850" y="-4683"/>
                        <a:pt x="10885" y="33020"/>
                        <a:pt x="1757" y="64770"/>
                      </a:cubicBezTo>
                      <a:cubicBezTo>
                        <a:pt x="-7371" y="96520"/>
                        <a:pt x="21601" y="146526"/>
                        <a:pt x="30332" y="190976"/>
                      </a:cubicBezTo>
                      <a:cubicBezTo>
                        <a:pt x="39063" y="235426"/>
                        <a:pt x="50572" y="262414"/>
                        <a:pt x="54144" y="331470"/>
                      </a:cubicBezTo>
                      <a:cubicBezTo>
                        <a:pt x="57716" y="400526"/>
                        <a:pt x="47001" y="550544"/>
                        <a:pt x="51763" y="605313"/>
                      </a:cubicBezTo>
                      <a:cubicBezTo>
                        <a:pt x="56525" y="660082"/>
                        <a:pt x="70614" y="660082"/>
                        <a:pt x="82719" y="660082"/>
                      </a:cubicBezTo>
                    </a:path>
                  </a:pathLst>
                </a:custGeom>
                <a:solidFill>
                  <a:srgbClr val="8B8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手繪多邊形: 圖案 48">
                  <a:extLst>
                    <a:ext uri="{FF2B5EF4-FFF2-40B4-BE49-F238E27FC236}">
                      <a16:creationId xmlns:a16="http://schemas.microsoft.com/office/drawing/2014/main" id="{2E691204-B355-42E5-A513-624FB897D9CC}"/>
                    </a:ext>
                  </a:extLst>
                </p:cNvPr>
                <p:cNvSpPr/>
                <p:nvPr/>
              </p:nvSpPr>
              <p:spPr>
                <a:xfrm flipH="1">
                  <a:off x="7942250" y="4288155"/>
                  <a:ext cx="85101" cy="660082"/>
                </a:xfrm>
                <a:custGeom>
                  <a:avLst/>
                  <a:gdLst>
                    <a:gd name="connsiteX0" fmla="*/ 85101 w 85101"/>
                    <a:gd name="connsiteY0" fmla="*/ 0 h 659606"/>
                    <a:gd name="connsiteX1" fmla="*/ 1757 w 85101"/>
                    <a:gd name="connsiteY1" fmla="*/ 64294 h 659606"/>
                    <a:gd name="connsiteX2" fmla="*/ 30332 w 85101"/>
                    <a:gd name="connsiteY2" fmla="*/ 190500 h 659606"/>
                    <a:gd name="connsiteX3" fmla="*/ 54144 w 85101"/>
                    <a:gd name="connsiteY3" fmla="*/ 330994 h 659606"/>
                    <a:gd name="connsiteX4" fmla="*/ 51763 w 85101"/>
                    <a:gd name="connsiteY4" fmla="*/ 604837 h 659606"/>
                    <a:gd name="connsiteX5" fmla="*/ 80338 w 85101"/>
                    <a:gd name="connsiteY5" fmla="*/ 659606 h 659606"/>
                    <a:gd name="connsiteX0" fmla="*/ 85101 w 85101"/>
                    <a:gd name="connsiteY0" fmla="*/ 0 h 659606"/>
                    <a:gd name="connsiteX1" fmla="*/ 1757 w 85101"/>
                    <a:gd name="connsiteY1" fmla="*/ 64294 h 659606"/>
                    <a:gd name="connsiteX2" fmla="*/ 30332 w 85101"/>
                    <a:gd name="connsiteY2" fmla="*/ 190500 h 659606"/>
                    <a:gd name="connsiteX3" fmla="*/ 54144 w 85101"/>
                    <a:gd name="connsiteY3" fmla="*/ 330994 h 659606"/>
                    <a:gd name="connsiteX4" fmla="*/ 51763 w 85101"/>
                    <a:gd name="connsiteY4" fmla="*/ 604837 h 659606"/>
                    <a:gd name="connsiteX5" fmla="*/ 82719 w 85101"/>
                    <a:gd name="connsiteY5" fmla="*/ 659606 h 659606"/>
                    <a:gd name="connsiteX0" fmla="*/ 85101 w 85101"/>
                    <a:gd name="connsiteY0" fmla="*/ 476 h 660082"/>
                    <a:gd name="connsiteX1" fmla="*/ 1757 w 85101"/>
                    <a:gd name="connsiteY1" fmla="*/ 64770 h 660082"/>
                    <a:gd name="connsiteX2" fmla="*/ 30332 w 85101"/>
                    <a:gd name="connsiteY2" fmla="*/ 190976 h 660082"/>
                    <a:gd name="connsiteX3" fmla="*/ 54144 w 85101"/>
                    <a:gd name="connsiteY3" fmla="*/ 331470 h 660082"/>
                    <a:gd name="connsiteX4" fmla="*/ 51763 w 85101"/>
                    <a:gd name="connsiteY4" fmla="*/ 605313 h 660082"/>
                    <a:gd name="connsiteX5" fmla="*/ 82719 w 85101"/>
                    <a:gd name="connsiteY5" fmla="*/ 660082 h 66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5101" h="660082">
                      <a:moveTo>
                        <a:pt x="85101" y="476"/>
                      </a:moveTo>
                      <a:cubicBezTo>
                        <a:pt x="40850" y="-4683"/>
                        <a:pt x="10885" y="33020"/>
                        <a:pt x="1757" y="64770"/>
                      </a:cubicBezTo>
                      <a:cubicBezTo>
                        <a:pt x="-7371" y="96520"/>
                        <a:pt x="21601" y="146526"/>
                        <a:pt x="30332" y="190976"/>
                      </a:cubicBezTo>
                      <a:cubicBezTo>
                        <a:pt x="39063" y="235426"/>
                        <a:pt x="50572" y="262414"/>
                        <a:pt x="54144" y="331470"/>
                      </a:cubicBezTo>
                      <a:cubicBezTo>
                        <a:pt x="57716" y="400526"/>
                        <a:pt x="47001" y="550544"/>
                        <a:pt x="51763" y="605313"/>
                      </a:cubicBezTo>
                      <a:cubicBezTo>
                        <a:pt x="56525" y="660082"/>
                        <a:pt x="70614" y="660082"/>
                        <a:pt x="82719" y="660082"/>
                      </a:cubicBezTo>
                    </a:path>
                  </a:pathLst>
                </a:custGeom>
                <a:solidFill>
                  <a:srgbClr val="8B8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C728955A-2788-4D49-8835-C5542496CCA1}"/>
                </a:ext>
              </a:extLst>
            </p:cNvPr>
            <p:cNvSpPr txBox="1"/>
            <p:nvPr/>
          </p:nvSpPr>
          <p:spPr>
            <a:xfrm>
              <a:off x="9751576" y="5753135"/>
              <a:ext cx="721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</a:rPr>
                <a:t>FROG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D62CF041-5AC1-4A93-95D6-0BD75F3AD34A}"/>
                </a:ext>
              </a:extLst>
            </p:cNvPr>
            <p:cNvSpPr/>
            <p:nvPr/>
          </p:nvSpPr>
          <p:spPr>
            <a:xfrm>
              <a:off x="10678153" y="5296626"/>
              <a:ext cx="82051" cy="344247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A3CEF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4ED6EF74-31A0-431D-87E1-F182ECAEA3F5}"/>
                </a:ext>
              </a:extLst>
            </p:cNvPr>
            <p:cNvSpPr/>
            <p:nvPr/>
          </p:nvSpPr>
          <p:spPr>
            <a:xfrm>
              <a:off x="10889677" y="5296626"/>
              <a:ext cx="82051" cy="344247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A3CEF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56A62B66-BC1D-4338-B787-F9BBE42C42B1}"/>
                </a:ext>
              </a:extLst>
            </p:cNvPr>
            <p:cNvSpPr/>
            <p:nvPr/>
          </p:nvSpPr>
          <p:spPr>
            <a:xfrm>
              <a:off x="11101201" y="5296015"/>
              <a:ext cx="82051" cy="344247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A3CEF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AEBC467C-022C-43F9-BA33-47A9A3C3AE0D}"/>
                </a:ext>
              </a:extLst>
            </p:cNvPr>
            <p:cNvSpPr/>
            <p:nvPr/>
          </p:nvSpPr>
          <p:spPr>
            <a:xfrm>
              <a:off x="11312724" y="5296015"/>
              <a:ext cx="82051" cy="344247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A3C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CFD1E9D3-1E8C-40FF-91B3-13F52B0EE991}"/>
                </a:ext>
              </a:extLst>
            </p:cNvPr>
            <p:cNvSpPr/>
            <p:nvPr/>
          </p:nvSpPr>
          <p:spPr>
            <a:xfrm>
              <a:off x="10618705" y="5343948"/>
              <a:ext cx="820774" cy="593853"/>
            </a:xfrm>
            <a:custGeom>
              <a:avLst/>
              <a:gdLst>
                <a:gd name="connsiteX0" fmla="*/ 0 w 2276475"/>
                <a:gd name="connsiteY0" fmla="*/ 1069029 h 2166127"/>
                <a:gd name="connsiteX1" fmla="*/ 190500 w 2276475"/>
                <a:gd name="connsiteY1" fmla="*/ 1078554 h 2166127"/>
                <a:gd name="connsiteX2" fmla="*/ 371475 w 2276475"/>
                <a:gd name="connsiteY2" fmla="*/ 1145229 h 2166127"/>
                <a:gd name="connsiteX3" fmla="*/ 571500 w 2276475"/>
                <a:gd name="connsiteY3" fmla="*/ 821379 h 2166127"/>
                <a:gd name="connsiteX4" fmla="*/ 809625 w 2276475"/>
                <a:gd name="connsiteY4" fmla="*/ 1735779 h 2166127"/>
                <a:gd name="connsiteX5" fmla="*/ 1028700 w 2276475"/>
                <a:gd name="connsiteY5" fmla="*/ 2229 h 2166127"/>
                <a:gd name="connsiteX6" fmla="*/ 1257300 w 2276475"/>
                <a:gd name="connsiteY6" fmla="*/ 2164404 h 2166127"/>
                <a:gd name="connsiteX7" fmla="*/ 1466850 w 2276475"/>
                <a:gd name="connsiteY7" fmla="*/ 383229 h 2166127"/>
                <a:gd name="connsiteX8" fmla="*/ 1695450 w 2276475"/>
                <a:gd name="connsiteY8" fmla="*/ 1364304 h 2166127"/>
                <a:gd name="connsiteX9" fmla="*/ 1885950 w 2276475"/>
                <a:gd name="connsiteY9" fmla="*/ 1002354 h 2166127"/>
                <a:gd name="connsiteX10" fmla="*/ 2105025 w 2276475"/>
                <a:gd name="connsiteY10" fmla="*/ 1078554 h 2166127"/>
                <a:gd name="connsiteX11" fmla="*/ 2276475 w 2276475"/>
                <a:gd name="connsiteY11" fmla="*/ 1088079 h 2166127"/>
                <a:gd name="connsiteX0" fmla="*/ 0 w 5110725"/>
                <a:gd name="connsiteY0" fmla="*/ 1069029 h 2166127"/>
                <a:gd name="connsiteX1" fmla="*/ 3024750 w 5110725"/>
                <a:gd name="connsiteY1" fmla="*/ 1078554 h 2166127"/>
                <a:gd name="connsiteX2" fmla="*/ 3205725 w 5110725"/>
                <a:gd name="connsiteY2" fmla="*/ 1145229 h 2166127"/>
                <a:gd name="connsiteX3" fmla="*/ 3405750 w 5110725"/>
                <a:gd name="connsiteY3" fmla="*/ 821379 h 2166127"/>
                <a:gd name="connsiteX4" fmla="*/ 3643875 w 5110725"/>
                <a:gd name="connsiteY4" fmla="*/ 1735779 h 2166127"/>
                <a:gd name="connsiteX5" fmla="*/ 3862950 w 5110725"/>
                <a:gd name="connsiteY5" fmla="*/ 2229 h 2166127"/>
                <a:gd name="connsiteX6" fmla="*/ 4091550 w 5110725"/>
                <a:gd name="connsiteY6" fmla="*/ 2164404 h 2166127"/>
                <a:gd name="connsiteX7" fmla="*/ 4301100 w 5110725"/>
                <a:gd name="connsiteY7" fmla="*/ 383229 h 2166127"/>
                <a:gd name="connsiteX8" fmla="*/ 4529700 w 5110725"/>
                <a:gd name="connsiteY8" fmla="*/ 1364304 h 2166127"/>
                <a:gd name="connsiteX9" fmla="*/ 4720200 w 5110725"/>
                <a:gd name="connsiteY9" fmla="*/ 1002354 h 2166127"/>
                <a:gd name="connsiteX10" fmla="*/ 4939275 w 5110725"/>
                <a:gd name="connsiteY10" fmla="*/ 1078554 h 2166127"/>
                <a:gd name="connsiteX11" fmla="*/ 5110725 w 5110725"/>
                <a:gd name="connsiteY11" fmla="*/ 1088079 h 2166127"/>
                <a:gd name="connsiteX0" fmla="*/ 0 w 5110725"/>
                <a:gd name="connsiteY0" fmla="*/ 1069029 h 2166127"/>
                <a:gd name="connsiteX1" fmla="*/ 3024750 w 5110725"/>
                <a:gd name="connsiteY1" fmla="*/ 1078554 h 2166127"/>
                <a:gd name="connsiteX2" fmla="*/ 3205725 w 5110725"/>
                <a:gd name="connsiteY2" fmla="*/ 1145229 h 2166127"/>
                <a:gd name="connsiteX3" fmla="*/ 3405750 w 5110725"/>
                <a:gd name="connsiteY3" fmla="*/ 821379 h 2166127"/>
                <a:gd name="connsiteX4" fmla="*/ 3643875 w 5110725"/>
                <a:gd name="connsiteY4" fmla="*/ 1735779 h 2166127"/>
                <a:gd name="connsiteX5" fmla="*/ 3862950 w 5110725"/>
                <a:gd name="connsiteY5" fmla="*/ 2229 h 2166127"/>
                <a:gd name="connsiteX6" fmla="*/ 4091550 w 5110725"/>
                <a:gd name="connsiteY6" fmla="*/ 2164404 h 2166127"/>
                <a:gd name="connsiteX7" fmla="*/ 4301100 w 5110725"/>
                <a:gd name="connsiteY7" fmla="*/ 383229 h 2166127"/>
                <a:gd name="connsiteX8" fmla="*/ 4529700 w 5110725"/>
                <a:gd name="connsiteY8" fmla="*/ 1364304 h 2166127"/>
                <a:gd name="connsiteX9" fmla="*/ 4720200 w 5110725"/>
                <a:gd name="connsiteY9" fmla="*/ 1002354 h 2166127"/>
                <a:gd name="connsiteX10" fmla="*/ 4939275 w 5110725"/>
                <a:gd name="connsiteY10" fmla="*/ 1078554 h 2166127"/>
                <a:gd name="connsiteX11" fmla="*/ 5110725 w 5110725"/>
                <a:gd name="connsiteY11" fmla="*/ 1088079 h 2166127"/>
                <a:gd name="connsiteX0" fmla="*/ 0 w 2690263"/>
                <a:gd name="connsiteY0" fmla="*/ 1081463 h 2166127"/>
                <a:gd name="connsiteX1" fmla="*/ 604288 w 2690263"/>
                <a:gd name="connsiteY1" fmla="*/ 1078554 h 2166127"/>
                <a:gd name="connsiteX2" fmla="*/ 785263 w 2690263"/>
                <a:gd name="connsiteY2" fmla="*/ 1145229 h 2166127"/>
                <a:gd name="connsiteX3" fmla="*/ 985288 w 2690263"/>
                <a:gd name="connsiteY3" fmla="*/ 821379 h 2166127"/>
                <a:gd name="connsiteX4" fmla="*/ 1223413 w 2690263"/>
                <a:gd name="connsiteY4" fmla="*/ 1735779 h 2166127"/>
                <a:gd name="connsiteX5" fmla="*/ 1442488 w 2690263"/>
                <a:gd name="connsiteY5" fmla="*/ 2229 h 2166127"/>
                <a:gd name="connsiteX6" fmla="*/ 1671088 w 2690263"/>
                <a:gd name="connsiteY6" fmla="*/ 2164404 h 2166127"/>
                <a:gd name="connsiteX7" fmla="*/ 1880638 w 2690263"/>
                <a:gd name="connsiteY7" fmla="*/ 383229 h 2166127"/>
                <a:gd name="connsiteX8" fmla="*/ 2109238 w 2690263"/>
                <a:gd name="connsiteY8" fmla="*/ 1364304 h 2166127"/>
                <a:gd name="connsiteX9" fmla="*/ 2299738 w 2690263"/>
                <a:gd name="connsiteY9" fmla="*/ 1002354 h 2166127"/>
                <a:gd name="connsiteX10" fmla="*/ 2518813 w 2690263"/>
                <a:gd name="connsiteY10" fmla="*/ 1078554 h 2166127"/>
                <a:gd name="connsiteX11" fmla="*/ 2690263 w 2690263"/>
                <a:gd name="connsiteY11" fmla="*/ 1088079 h 2166127"/>
                <a:gd name="connsiteX0" fmla="*/ 0 w 2690263"/>
                <a:gd name="connsiteY0" fmla="*/ 1081463 h 2166127"/>
                <a:gd name="connsiteX1" fmla="*/ 604288 w 2690263"/>
                <a:gd name="connsiteY1" fmla="*/ 1078554 h 2166127"/>
                <a:gd name="connsiteX2" fmla="*/ 785263 w 2690263"/>
                <a:gd name="connsiteY2" fmla="*/ 1145229 h 2166127"/>
                <a:gd name="connsiteX3" fmla="*/ 985288 w 2690263"/>
                <a:gd name="connsiteY3" fmla="*/ 821379 h 2166127"/>
                <a:gd name="connsiteX4" fmla="*/ 1223413 w 2690263"/>
                <a:gd name="connsiteY4" fmla="*/ 1735779 h 2166127"/>
                <a:gd name="connsiteX5" fmla="*/ 1442488 w 2690263"/>
                <a:gd name="connsiteY5" fmla="*/ 2229 h 2166127"/>
                <a:gd name="connsiteX6" fmla="*/ 1671088 w 2690263"/>
                <a:gd name="connsiteY6" fmla="*/ 2164404 h 2166127"/>
                <a:gd name="connsiteX7" fmla="*/ 1880638 w 2690263"/>
                <a:gd name="connsiteY7" fmla="*/ 383229 h 2166127"/>
                <a:gd name="connsiteX8" fmla="*/ 2109238 w 2690263"/>
                <a:gd name="connsiteY8" fmla="*/ 1364304 h 2166127"/>
                <a:gd name="connsiteX9" fmla="*/ 2299738 w 2690263"/>
                <a:gd name="connsiteY9" fmla="*/ 1002354 h 2166127"/>
                <a:gd name="connsiteX10" fmla="*/ 2518813 w 2690263"/>
                <a:gd name="connsiteY10" fmla="*/ 1078554 h 2166127"/>
                <a:gd name="connsiteX11" fmla="*/ 2690263 w 2690263"/>
                <a:gd name="connsiteY11" fmla="*/ 1088079 h 2166127"/>
                <a:gd name="connsiteX0" fmla="*/ 0 w 2690263"/>
                <a:gd name="connsiteY0" fmla="*/ 1081463 h 2166127"/>
                <a:gd name="connsiteX1" fmla="*/ 523157 w 2690263"/>
                <a:gd name="connsiteY1" fmla="*/ 1078554 h 2166127"/>
                <a:gd name="connsiteX2" fmla="*/ 785263 w 2690263"/>
                <a:gd name="connsiteY2" fmla="*/ 1145229 h 2166127"/>
                <a:gd name="connsiteX3" fmla="*/ 985288 w 2690263"/>
                <a:gd name="connsiteY3" fmla="*/ 821379 h 2166127"/>
                <a:gd name="connsiteX4" fmla="*/ 1223413 w 2690263"/>
                <a:gd name="connsiteY4" fmla="*/ 1735779 h 2166127"/>
                <a:gd name="connsiteX5" fmla="*/ 1442488 w 2690263"/>
                <a:gd name="connsiteY5" fmla="*/ 2229 h 2166127"/>
                <a:gd name="connsiteX6" fmla="*/ 1671088 w 2690263"/>
                <a:gd name="connsiteY6" fmla="*/ 2164404 h 2166127"/>
                <a:gd name="connsiteX7" fmla="*/ 1880638 w 2690263"/>
                <a:gd name="connsiteY7" fmla="*/ 383229 h 2166127"/>
                <a:gd name="connsiteX8" fmla="*/ 2109238 w 2690263"/>
                <a:gd name="connsiteY8" fmla="*/ 1364304 h 2166127"/>
                <a:gd name="connsiteX9" fmla="*/ 2299738 w 2690263"/>
                <a:gd name="connsiteY9" fmla="*/ 1002354 h 2166127"/>
                <a:gd name="connsiteX10" fmla="*/ 2518813 w 2690263"/>
                <a:gd name="connsiteY10" fmla="*/ 1078554 h 2166127"/>
                <a:gd name="connsiteX11" fmla="*/ 2690263 w 2690263"/>
                <a:gd name="connsiteY11" fmla="*/ 1088079 h 2166127"/>
                <a:gd name="connsiteX0" fmla="*/ 0 w 2669979"/>
                <a:gd name="connsiteY0" fmla="*/ 1075245 h 2166127"/>
                <a:gd name="connsiteX1" fmla="*/ 502873 w 2669979"/>
                <a:gd name="connsiteY1" fmla="*/ 1078554 h 2166127"/>
                <a:gd name="connsiteX2" fmla="*/ 764979 w 2669979"/>
                <a:gd name="connsiteY2" fmla="*/ 1145229 h 2166127"/>
                <a:gd name="connsiteX3" fmla="*/ 965004 w 2669979"/>
                <a:gd name="connsiteY3" fmla="*/ 821379 h 2166127"/>
                <a:gd name="connsiteX4" fmla="*/ 1203129 w 2669979"/>
                <a:gd name="connsiteY4" fmla="*/ 1735779 h 2166127"/>
                <a:gd name="connsiteX5" fmla="*/ 1422204 w 2669979"/>
                <a:gd name="connsiteY5" fmla="*/ 2229 h 2166127"/>
                <a:gd name="connsiteX6" fmla="*/ 1650804 w 2669979"/>
                <a:gd name="connsiteY6" fmla="*/ 2164404 h 2166127"/>
                <a:gd name="connsiteX7" fmla="*/ 1860354 w 2669979"/>
                <a:gd name="connsiteY7" fmla="*/ 383229 h 2166127"/>
                <a:gd name="connsiteX8" fmla="*/ 2088954 w 2669979"/>
                <a:gd name="connsiteY8" fmla="*/ 1364304 h 2166127"/>
                <a:gd name="connsiteX9" fmla="*/ 2279454 w 2669979"/>
                <a:gd name="connsiteY9" fmla="*/ 1002354 h 2166127"/>
                <a:gd name="connsiteX10" fmla="*/ 2498529 w 2669979"/>
                <a:gd name="connsiteY10" fmla="*/ 1078554 h 2166127"/>
                <a:gd name="connsiteX11" fmla="*/ 2669979 w 2669979"/>
                <a:gd name="connsiteY11" fmla="*/ 1088079 h 216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9979" h="2166127">
                  <a:moveTo>
                    <a:pt x="0" y="1075245"/>
                  </a:moveTo>
                  <a:cubicBezTo>
                    <a:pt x="314452" y="1073657"/>
                    <a:pt x="375377" y="1066890"/>
                    <a:pt x="502873" y="1078554"/>
                  </a:cubicBezTo>
                  <a:cubicBezTo>
                    <a:pt x="630369" y="1090218"/>
                    <a:pt x="687957" y="1188092"/>
                    <a:pt x="764979" y="1145229"/>
                  </a:cubicBezTo>
                  <a:cubicBezTo>
                    <a:pt x="842001" y="1102367"/>
                    <a:pt x="891979" y="722954"/>
                    <a:pt x="965004" y="821379"/>
                  </a:cubicBezTo>
                  <a:cubicBezTo>
                    <a:pt x="1038029" y="919804"/>
                    <a:pt x="1126929" y="1872304"/>
                    <a:pt x="1203129" y="1735779"/>
                  </a:cubicBezTo>
                  <a:cubicBezTo>
                    <a:pt x="1279329" y="1599254"/>
                    <a:pt x="1347592" y="-69209"/>
                    <a:pt x="1422204" y="2229"/>
                  </a:cubicBezTo>
                  <a:cubicBezTo>
                    <a:pt x="1496817" y="73666"/>
                    <a:pt x="1577779" y="2100904"/>
                    <a:pt x="1650804" y="2164404"/>
                  </a:cubicBezTo>
                  <a:cubicBezTo>
                    <a:pt x="1723829" y="2227904"/>
                    <a:pt x="1787329" y="516579"/>
                    <a:pt x="1860354" y="383229"/>
                  </a:cubicBezTo>
                  <a:cubicBezTo>
                    <a:pt x="1933379" y="249879"/>
                    <a:pt x="2019104" y="1261117"/>
                    <a:pt x="2088954" y="1364304"/>
                  </a:cubicBezTo>
                  <a:cubicBezTo>
                    <a:pt x="2158804" y="1467491"/>
                    <a:pt x="2211192" y="1049979"/>
                    <a:pt x="2279454" y="1002354"/>
                  </a:cubicBezTo>
                  <a:cubicBezTo>
                    <a:pt x="2347716" y="954729"/>
                    <a:pt x="2433442" y="1064267"/>
                    <a:pt x="2498529" y="1078554"/>
                  </a:cubicBezTo>
                  <a:cubicBezTo>
                    <a:pt x="2563616" y="1092841"/>
                    <a:pt x="2616797" y="1090460"/>
                    <a:pt x="2669979" y="1088079"/>
                  </a:cubicBezTo>
                </a:path>
              </a:pathLst>
            </a:custGeom>
            <a:noFill/>
            <a:ln w="19050">
              <a:solidFill>
                <a:srgbClr val="8B8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CF91A10-F3AF-4198-8AAF-3DDDC6D8A14B}"/>
                </a:ext>
              </a:extLst>
            </p:cNvPr>
            <p:cNvSpPr txBox="1"/>
            <p:nvPr/>
          </p:nvSpPr>
          <p:spPr>
            <a:xfrm>
              <a:off x="10744734" y="5753135"/>
              <a:ext cx="557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EOS</a:t>
              </a:r>
              <a:endParaRPr lang="zh-TW" altLang="en-US" b="1" dirty="0"/>
            </a:p>
          </p:txBody>
        </p:sp>
      </p:grpSp>
      <p:grpSp>
        <p:nvGrpSpPr>
          <p:cNvPr id="1037" name="群組 1036">
            <a:extLst>
              <a:ext uri="{FF2B5EF4-FFF2-40B4-BE49-F238E27FC236}">
                <a16:creationId xmlns:a16="http://schemas.microsoft.com/office/drawing/2014/main" id="{0A2E9EFA-B68B-4147-9621-96E321192C0C}"/>
              </a:ext>
            </a:extLst>
          </p:cNvPr>
          <p:cNvGrpSpPr/>
          <p:nvPr/>
        </p:nvGrpSpPr>
        <p:grpSpPr>
          <a:xfrm>
            <a:off x="9838292" y="3925493"/>
            <a:ext cx="1640646" cy="887967"/>
            <a:chOff x="9838292" y="3925493"/>
            <a:chExt cx="1640646" cy="887967"/>
          </a:xfrm>
        </p:grpSpPr>
        <p:grpSp>
          <p:nvGrpSpPr>
            <p:cNvPr id="1036" name="群組 1035">
              <a:extLst>
                <a:ext uri="{FF2B5EF4-FFF2-40B4-BE49-F238E27FC236}">
                  <a16:creationId xmlns:a16="http://schemas.microsoft.com/office/drawing/2014/main" id="{AAE8FA83-286E-4DED-91A6-4F6817B62371}"/>
                </a:ext>
              </a:extLst>
            </p:cNvPr>
            <p:cNvGrpSpPr/>
            <p:nvPr/>
          </p:nvGrpSpPr>
          <p:grpSpPr>
            <a:xfrm>
              <a:off x="9838292" y="3925493"/>
              <a:ext cx="1640646" cy="887967"/>
              <a:chOff x="9763211" y="5127070"/>
              <a:chExt cx="1640646" cy="887967"/>
            </a:xfrm>
          </p:grpSpPr>
          <p:grpSp>
            <p:nvGrpSpPr>
              <p:cNvPr id="1035" name="群組 1034">
                <a:extLst>
                  <a:ext uri="{FF2B5EF4-FFF2-40B4-BE49-F238E27FC236}">
                    <a16:creationId xmlns:a16="http://schemas.microsoft.com/office/drawing/2014/main" id="{B9E72B8E-99B5-497C-B304-8CBA019F4B4D}"/>
                  </a:ext>
                </a:extLst>
              </p:cNvPr>
              <p:cNvGrpSpPr/>
              <p:nvPr/>
            </p:nvGrpSpPr>
            <p:grpSpPr>
              <a:xfrm>
                <a:off x="10238468" y="5239443"/>
                <a:ext cx="703728" cy="238989"/>
                <a:chOff x="10238468" y="5239443"/>
                <a:chExt cx="341901" cy="238989"/>
              </a:xfrm>
            </p:grpSpPr>
            <p:sp>
              <p:nvSpPr>
                <p:cNvPr id="1034" name="矩形 1033">
                  <a:extLst>
                    <a:ext uri="{FF2B5EF4-FFF2-40B4-BE49-F238E27FC236}">
                      <a16:creationId xmlns:a16="http://schemas.microsoft.com/office/drawing/2014/main" id="{B1936176-DF8C-4B04-B804-8ACD0A79FF91}"/>
                    </a:ext>
                  </a:extLst>
                </p:cNvPr>
                <p:cNvSpPr/>
                <p:nvPr/>
              </p:nvSpPr>
              <p:spPr>
                <a:xfrm>
                  <a:off x="10240955" y="5239443"/>
                  <a:ext cx="339414" cy="68903"/>
                </a:xfrm>
                <a:prstGeom prst="rect">
                  <a:avLst/>
                </a:prstGeom>
                <a:solidFill>
                  <a:srgbClr val="E6EC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7C64D7B7-807A-44C7-8D42-17A341B94138}"/>
                    </a:ext>
                  </a:extLst>
                </p:cNvPr>
                <p:cNvSpPr/>
                <p:nvPr/>
              </p:nvSpPr>
              <p:spPr>
                <a:xfrm>
                  <a:off x="10240955" y="5307053"/>
                  <a:ext cx="339414" cy="56187"/>
                </a:xfrm>
                <a:prstGeom prst="rect">
                  <a:avLst/>
                </a:prstGeom>
                <a:solidFill>
                  <a:srgbClr val="A3CE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3" name="矩形 292">
                  <a:extLst>
                    <a:ext uri="{FF2B5EF4-FFF2-40B4-BE49-F238E27FC236}">
                      <a16:creationId xmlns:a16="http://schemas.microsoft.com/office/drawing/2014/main" id="{1AA68070-CA16-4C16-872A-B0F20300B8A4}"/>
                    </a:ext>
                  </a:extLst>
                </p:cNvPr>
                <p:cNvSpPr/>
                <p:nvPr/>
              </p:nvSpPr>
              <p:spPr>
                <a:xfrm>
                  <a:off x="10238468" y="5361485"/>
                  <a:ext cx="339414" cy="64306"/>
                </a:xfrm>
                <a:prstGeom prst="rect">
                  <a:avLst/>
                </a:pr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4" name="矩形 293">
                  <a:extLst>
                    <a:ext uri="{FF2B5EF4-FFF2-40B4-BE49-F238E27FC236}">
                      <a16:creationId xmlns:a16="http://schemas.microsoft.com/office/drawing/2014/main" id="{D2CF259F-CAAD-40BB-B997-A51AA01270E5}"/>
                    </a:ext>
                  </a:extLst>
                </p:cNvPr>
                <p:cNvSpPr/>
                <p:nvPr/>
              </p:nvSpPr>
              <p:spPr>
                <a:xfrm>
                  <a:off x="10240336" y="5425791"/>
                  <a:ext cx="339414" cy="52641"/>
                </a:xfrm>
                <a:prstGeom prst="rect">
                  <a:avLst/>
                </a:pr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258" name="直線單箭頭接點 257">
                <a:extLst>
                  <a:ext uri="{FF2B5EF4-FFF2-40B4-BE49-F238E27FC236}">
                    <a16:creationId xmlns:a16="http://schemas.microsoft.com/office/drawing/2014/main" id="{009A7C9A-DD08-46AC-B05E-8B7B5B0C7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5173" y="5884259"/>
                <a:ext cx="658684" cy="0"/>
              </a:xfrm>
              <a:prstGeom prst="straightConnector1">
                <a:avLst/>
              </a:prstGeom>
              <a:ln w="15875">
                <a:solidFill>
                  <a:srgbClr val="113256"/>
                </a:solidFill>
                <a:headEnd type="none"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線單箭頭接點 264">
                <a:extLst>
                  <a:ext uri="{FF2B5EF4-FFF2-40B4-BE49-F238E27FC236}">
                    <a16:creationId xmlns:a16="http://schemas.microsoft.com/office/drawing/2014/main" id="{A5741310-B8F6-4F1B-8180-24D1FBFC9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3211" y="5874922"/>
                <a:ext cx="142814" cy="0"/>
              </a:xfrm>
              <a:prstGeom prst="straightConnector1">
                <a:avLst/>
              </a:prstGeom>
              <a:ln w="15875">
                <a:solidFill>
                  <a:srgbClr val="113256"/>
                </a:solidFill>
                <a:headEnd type="none"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線單箭頭接點 266">
                <a:extLst>
                  <a:ext uri="{FF2B5EF4-FFF2-40B4-BE49-F238E27FC236}">
                    <a16:creationId xmlns:a16="http://schemas.microsoft.com/office/drawing/2014/main" id="{03371FCE-09B7-4961-8D18-4C141BBFD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84424" y="5874922"/>
                <a:ext cx="551478" cy="0"/>
              </a:xfrm>
              <a:prstGeom prst="straightConnector1">
                <a:avLst/>
              </a:prstGeom>
              <a:ln w="15875">
                <a:solidFill>
                  <a:srgbClr val="113256"/>
                </a:solidFill>
                <a:headEnd type="non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線單箭頭接點 269">
                <a:extLst>
                  <a:ext uri="{FF2B5EF4-FFF2-40B4-BE49-F238E27FC236}">
                    <a16:creationId xmlns:a16="http://schemas.microsoft.com/office/drawing/2014/main" id="{1231F1D0-433C-4B1A-B144-9871D55550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06025" y="5363468"/>
                <a:ext cx="517733" cy="520790"/>
              </a:xfrm>
              <a:prstGeom prst="straightConnector1">
                <a:avLst/>
              </a:prstGeom>
              <a:ln w="15875">
                <a:solidFill>
                  <a:srgbClr val="113256"/>
                </a:solidFill>
                <a:headEnd type="non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線單箭頭接點 272">
                <a:extLst>
                  <a:ext uri="{FF2B5EF4-FFF2-40B4-BE49-F238E27FC236}">
                    <a16:creationId xmlns:a16="http://schemas.microsoft.com/office/drawing/2014/main" id="{9610CA98-92F5-4D15-AEA3-B7255D541D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44925" y="5370669"/>
                <a:ext cx="517733" cy="520790"/>
              </a:xfrm>
              <a:prstGeom prst="straightConnector1">
                <a:avLst/>
              </a:prstGeom>
              <a:ln w="15875">
                <a:solidFill>
                  <a:srgbClr val="113256"/>
                </a:solidFill>
                <a:headEnd type="non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D119544-47CB-40C7-8544-301295990892}"/>
                  </a:ext>
                </a:extLst>
              </p:cNvPr>
              <p:cNvSpPr/>
              <p:nvPr/>
            </p:nvSpPr>
            <p:spPr>
              <a:xfrm>
                <a:off x="10561606" y="5127070"/>
                <a:ext cx="45719" cy="476713"/>
              </a:xfrm>
              <a:prstGeom prst="rect">
                <a:avLst/>
              </a:prstGeom>
              <a:solidFill>
                <a:srgbClr val="A3C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69" name="群組 68">
                <a:extLst>
                  <a:ext uri="{FF2B5EF4-FFF2-40B4-BE49-F238E27FC236}">
                    <a16:creationId xmlns:a16="http://schemas.microsoft.com/office/drawing/2014/main" id="{6D36B57A-3345-4C07-AD92-D1ADC32F4659}"/>
                  </a:ext>
                </a:extLst>
              </p:cNvPr>
              <p:cNvGrpSpPr/>
              <p:nvPr/>
            </p:nvGrpSpPr>
            <p:grpSpPr>
              <a:xfrm rot="1800000">
                <a:off x="9861731" y="5210390"/>
                <a:ext cx="45343" cy="294379"/>
                <a:chOff x="9333880" y="5145418"/>
                <a:chExt cx="66387" cy="1691603"/>
              </a:xfrm>
            </p:grpSpPr>
            <p:grpSp>
              <p:nvGrpSpPr>
                <p:cNvPr id="65" name="群組 64">
                  <a:extLst>
                    <a:ext uri="{FF2B5EF4-FFF2-40B4-BE49-F238E27FC236}">
                      <a16:creationId xmlns:a16="http://schemas.microsoft.com/office/drawing/2014/main" id="{C2D19D9F-D036-4167-B5AE-F854BF4A9B43}"/>
                    </a:ext>
                  </a:extLst>
                </p:cNvPr>
                <p:cNvGrpSpPr/>
                <p:nvPr/>
              </p:nvGrpSpPr>
              <p:grpSpPr>
                <a:xfrm>
                  <a:off x="9333880" y="5145418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61" name="群組 60">
                    <a:extLst>
                      <a:ext uri="{FF2B5EF4-FFF2-40B4-BE49-F238E27FC236}">
                        <a16:creationId xmlns:a16="http://schemas.microsoft.com/office/drawing/2014/main" id="{8F201C14-8F8F-41E4-A713-5FC83C1B6B22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63" name="矩形 62">
                      <a:extLst>
                        <a:ext uri="{FF2B5EF4-FFF2-40B4-BE49-F238E27FC236}">
                          <a16:creationId xmlns:a16="http://schemas.microsoft.com/office/drawing/2014/main" id="{78C42D5F-2719-4DCA-8300-F690ED2230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7F79E248-B531-4872-900C-E34F661CEF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66" name="群組 65">
                    <a:extLst>
                      <a:ext uri="{FF2B5EF4-FFF2-40B4-BE49-F238E27FC236}">
                        <a16:creationId xmlns:a16="http://schemas.microsoft.com/office/drawing/2014/main" id="{CEA93695-5F2D-469E-97C8-329495412058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67" name="矩形 66">
                      <a:extLst>
                        <a:ext uri="{FF2B5EF4-FFF2-40B4-BE49-F238E27FC236}">
                          <a16:creationId xmlns:a16="http://schemas.microsoft.com/office/drawing/2014/main" id="{8803365B-9841-4764-AF3D-AC4CD9187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8B4B7A7B-A27E-49AA-AD07-16CF65B497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70" name="群組 69">
                  <a:extLst>
                    <a:ext uri="{FF2B5EF4-FFF2-40B4-BE49-F238E27FC236}">
                      <a16:creationId xmlns:a16="http://schemas.microsoft.com/office/drawing/2014/main" id="{3CAF662F-AF2D-4478-AC7A-BE7FA56FAD39}"/>
                    </a:ext>
                  </a:extLst>
                </p:cNvPr>
                <p:cNvGrpSpPr/>
                <p:nvPr/>
              </p:nvGrpSpPr>
              <p:grpSpPr>
                <a:xfrm>
                  <a:off x="9333880" y="5328294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71" name="群組 70">
                    <a:extLst>
                      <a:ext uri="{FF2B5EF4-FFF2-40B4-BE49-F238E27FC236}">
                        <a16:creationId xmlns:a16="http://schemas.microsoft.com/office/drawing/2014/main" id="{1FB87ED1-2393-46D0-AC4C-8AD21F0231EE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75" name="矩形 74">
                      <a:extLst>
                        <a:ext uri="{FF2B5EF4-FFF2-40B4-BE49-F238E27FC236}">
                          <a16:creationId xmlns:a16="http://schemas.microsoft.com/office/drawing/2014/main" id="{E767B159-6C4D-4B4C-8CDF-BC321E9C4F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1FFA24D2-1803-4AB6-A3DE-8FEEB0F9E3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72" name="群組 71">
                    <a:extLst>
                      <a:ext uri="{FF2B5EF4-FFF2-40B4-BE49-F238E27FC236}">
                        <a16:creationId xmlns:a16="http://schemas.microsoft.com/office/drawing/2014/main" id="{6C3632DE-1731-4246-84A4-D05D8BF0A85B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73" name="矩形 72">
                      <a:extLst>
                        <a:ext uri="{FF2B5EF4-FFF2-40B4-BE49-F238E27FC236}">
                          <a16:creationId xmlns:a16="http://schemas.microsoft.com/office/drawing/2014/main" id="{8E4002AA-7C53-437D-8B6A-ACFE7BFCA0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74" name="矩形 73">
                      <a:extLst>
                        <a:ext uri="{FF2B5EF4-FFF2-40B4-BE49-F238E27FC236}">
                          <a16:creationId xmlns:a16="http://schemas.microsoft.com/office/drawing/2014/main" id="{C6384060-7F0A-40B9-ACAF-8CAAC1EFE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77" name="群組 76">
                  <a:extLst>
                    <a:ext uri="{FF2B5EF4-FFF2-40B4-BE49-F238E27FC236}">
                      <a16:creationId xmlns:a16="http://schemas.microsoft.com/office/drawing/2014/main" id="{B6D34E30-EC64-48BA-A98B-FFBCEEA2451D}"/>
                    </a:ext>
                  </a:extLst>
                </p:cNvPr>
                <p:cNvGrpSpPr/>
                <p:nvPr/>
              </p:nvGrpSpPr>
              <p:grpSpPr>
                <a:xfrm>
                  <a:off x="9333880" y="5511170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78" name="群組 77">
                    <a:extLst>
                      <a:ext uri="{FF2B5EF4-FFF2-40B4-BE49-F238E27FC236}">
                        <a16:creationId xmlns:a16="http://schemas.microsoft.com/office/drawing/2014/main" id="{7735B96B-0B2D-4004-BA86-25D7E8889601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82" name="矩形 81">
                      <a:extLst>
                        <a:ext uri="{FF2B5EF4-FFF2-40B4-BE49-F238E27FC236}">
                          <a16:creationId xmlns:a16="http://schemas.microsoft.com/office/drawing/2014/main" id="{576A4878-4C04-47DA-AD9D-043D0DD50A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3" name="矩形 82">
                      <a:extLst>
                        <a:ext uri="{FF2B5EF4-FFF2-40B4-BE49-F238E27FC236}">
                          <a16:creationId xmlns:a16="http://schemas.microsoft.com/office/drawing/2014/main" id="{6041C7BC-C015-4A6B-B9DF-FC67E1306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79" name="群組 78">
                    <a:extLst>
                      <a:ext uri="{FF2B5EF4-FFF2-40B4-BE49-F238E27FC236}">
                        <a16:creationId xmlns:a16="http://schemas.microsoft.com/office/drawing/2014/main" id="{5D0493F2-9E40-4975-A2CF-1E6D1748915B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80" name="矩形 79">
                      <a:extLst>
                        <a:ext uri="{FF2B5EF4-FFF2-40B4-BE49-F238E27FC236}">
                          <a16:creationId xmlns:a16="http://schemas.microsoft.com/office/drawing/2014/main" id="{5179D43E-42E7-430F-A052-D579F04AA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1" name="矩形 80">
                      <a:extLst>
                        <a:ext uri="{FF2B5EF4-FFF2-40B4-BE49-F238E27FC236}">
                          <a16:creationId xmlns:a16="http://schemas.microsoft.com/office/drawing/2014/main" id="{08283130-B101-411A-B468-C19F5DDAF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8BE4DC2B-B853-4ACC-9A58-5BE97E1AD9DC}"/>
                    </a:ext>
                  </a:extLst>
                </p:cNvPr>
                <p:cNvGrpSpPr/>
                <p:nvPr/>
              </p:nvGrpSpPr>
              <p:grpSpPr>
                <a:xfrm>
                  <a:off x="9333880" y="5694046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85" name="群組 84">
                    <a:extLst>
                      <a:ext uri="{FF2B5EF4-FFF2-40B4-BE49-F238E27FC236}">
                        <a16:creationId xmlns:a16="http://schemas.microsoft.com/office/drawing/2014/main" id="{529276A5-476F-4557-9272-DEA0B1F45E52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89" name="矩形 88">
                      <a:extLst>
                        <a:ext uri="{FF2B5EF4-FFF2-40B4-BE49-F238E27FC236}">
                          <a16:creationId xmlns:a16="http://schemas.microsoft.com/office/drawing/2014/main" id="{E6AD047A-5DE0-4FE9-808B-DDE4AA30DA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0" name="矩形 89">
                      <a:extLst>
                        <a:ext uri="{FF2B5EF4-FFF2-40B4-BE49-F238E27FC236}">
                          <a16:creationId xmlns:a16="http://schemas.microsoft.com/office/drawing/2014/main" id="{2CA89175-5887-493C-9F7C-3D1C0DA05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86" name="群組 85">
                    <a:extLst>
                      <a:ext uri="{FF2B5EF4-FFF2-40B4-BE49-F238E27FC236}">
                        <a16:creationId xmlns:a16="http://schemas.microsoft.com/office/drawing/2014/main" id="{B7563406-B415-4ED5-9C5F-CD82AC5798AD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87" name="矩形 86">
                      <a:extLst>
                        <a:ext uri="{FF2B5EF4-FFF2-40B4-BE49-F238E27FC236}">
                          <a16:creationId xmlns:a16="http://schemas.microsoft.com/office/drawing/2014/main" id="{2A9A0720-722C-4EDC-AA0B-1B5C18562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8" name="矩形 87">
                      <a:extLst>
                        <a:ext uri="{FF2B5EF4-FFF2-40B4-BE49-F238E27FC236}">
                          <a16:creationId xmlns:a16="http://schemas.microsoft.com/office/drawing/2014/main" id="{0F58C368-2789-4674-A2DA-195F5ACC0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91" name="群組 90">
                  <a:extLst>
                    <a:ext uri="{FF2B5EF4-FFF2-40B4-BE49-F238E27FC236}">
                      <a16:creationId xmlns:a16="http://schemas.microsoft.com/office/drawing/2014/main" id="{39762559-ABCA-4397-93F1-7D3CCAFE02B0}"/>
                    </a:ext>
                  </a:extLst>
                </p:cNvPr>
                <p:cNvGrpSpPr/>
                <p:nvPr/>
              </p:nvGrpSpPr>
              <p:grpSpPr>
                <a:xfrm>
                  <a:off x="9333880" y="5876922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92" name="群組 91">
                    <a:extLst>
                      <a:ext uri="{FF2B5EF4-FFF2-40B4-BE49-F238E27FC236}">
                        <a16:creationId xmlns:a16="http://schemas.microsoft.com/office/drawing/2014/main" id="{2146F03B-A7A7-4241-9835-65E5BCBF4B03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B56BF10C-2876-41A0-B577-F72E8C3C81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9020A889-0D4E-4666-AFAF-B18F767F74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93" name="群組 92">
                    <a:extLst>
                      <a:ext uri="{FF2B5EF4-FFF2-40B4-BE49-F238E27FC236}">
                        <a16:creationId xmlns:a16="http://schemas.microsoft.com/office/drawing/2014/main" id="{2230CAB0-B7E4-453F-8CA2-F1AC1238DA51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94" name="矩形 93">
                      <a:extLst>
                        <a:ext uri="{FF2B5EF4-FFF2-40B4-BE49-F238E27FC236}">
                          <a16:creationId xmlns:a16="http://schemas.microsoft.com/office/drawing/2014/main" id="{C5A42959-9E42-440D-8828-FDAC77D3F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E5881E4E-B1D1-4F13-B48F-BCF3EFA4D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98" name="群組 97">
                  <a:extLst>
                    <a:ext uri="{FF2B5EF4-FFF2-40B4-BE49-F238E27FC236}">
                      <a16:creationId xmlns:a16="http://schemas.microsoft.com/office/drawing/2014/main" id="{0D9252A2-C08E-4607-8C88-97F422A60D19}"/>
                    </a:ext>
                  </a:extLst>
                </p:cNvPr>
                <p:cNvGrpSpPr/>
                <p:nvPr/>
              </p:nvGrpSpPr>
              <p:grpSpPr>
                <a:xfrm>
                  <a:off x="9333880" y="6059798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99" name="群組 98">
                    <a:extLst>
                      <a:ext uri="{FF2B5EF4-FFF2-40B4-BE49-F238E27FC236}">
                        <a16:creationId xmlns:a16="http://schemas.microsoft.com/office/drawing/2014/main" id="{5A6ED1FD-F977-4B98-B20B-1953DF510C20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03" name="矩形 102">
                      <a:extLst>
                        <a:ext uri="{FF2B5EF4-FFF2-40B4-BE49-F238E27FC236}">
                          <a16:creationId xmlns:a16="http://schemas.microsoft.com/office/drawing/2014/main" id="{6B24FD4E-7433-49A8-9F87-81D9D0683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04" name="矩形 103">
                      <a:extLst>
                        <a:ext uri="{FF2B5EF4-FFF2-40B4-BE49-F238E27FC236}">
                          <a16:creationId xmlns:a16="http://schemas.microsoft.com/office/drawing/2014/main" id="{74C00B33-808F-471E-900A-FEF44C709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00" name="群組 99">
                    <a:extLst>
                      <a:ext uri="{FF2B5EF4-FFF2-40B4-BE49-F238E27FC236}">
                        <a16:creationId xmlns:a16="http://schemas.microsoft.com/office/drawing/2014/main" id="{23E198BA-47EF-49CE-9F55-AB9F78419353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01" name="矩形 100">
                      <a:extLst>
                        <a:ext uri="{FF2B5EF4-FFF2-40B4-BE49-F238E27FC236}">
                          <a16:creationId xmlns:a16="http://schemas.microsoft.com/office/drawing/2014/main" id="{F521754B-0A72-4FED-A34A-94BCCC6C0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02" name="矩形 101">
                      <a:extLst>
                        <a:ext uri="{FF2B5EF4-FFF2-40B4-BE49-F238E27FC236}">
                          <a16:creationId xmlns:a16="http://schemas.microsoft.com/office/drawing/2014/main" id="{0A2F65D6-4721-4610-B8ED-184C8BE63B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05" name="群組 104">
                  <a:extLst>
                    <a:ext uri="{FF2B5EF4-FFF2-40B4-BE49-F238E27FC236}">
                      <a16:creationId xmlns:a16="http://schemas.microsoft.com/office/drawing/2014/main" id="{E742B240-F611-47ED-9C30-C64AFDE58052}"/>
                    </a:ext>
                  </a:extLst>
                </p:cNvPr>
                <p:cNvGrpSpPr/>
                <p:nvPr/>
              </p:nvGrpSpPr>
              <p:grpSpPr>
                <a:xfrm>
                  <a:off x="9333880" y="6242674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C4F13058-A7B8-4A4F-95C0-CA7F913F3509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10" name="矩形 109">
                      <a:extLst>
                        <a:ext uri="{FF2B5EF4-FFF2-40B4-BE49-F238E27FC236}">
                          <a16:creationId xmlns:a16="http://schemas.microsoft.com/office/drawing/2014/main" id="{1CE9D80E-6E01-4761-AE3C-08090673F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11" name="矩形 110">
                      <a:extLst>
                        <a:ext uri="{FF2B5EF4-FFF2-40B4-BE49-F238E27FC236}">
                          <a16:creationId xmlns:a16="http://schemas.microsoft.com/office/drawing/2014/main" id="{75DE745F-852A-416B-90E4-217DFAEE99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DF248A1F-1116-4EEA-AD95-8926E51EFB0E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08" name="矩形 107">
                      <a:extLst>
                        <a:ext uri="{FF2B5EF4-FFF2-40B4-BE49-F238E27FC236}">
                          <a16:creationId xmlns:a16="http://schemas.microsoft.com/office/drawing/2014/main" id="{3BA373E0-96BE-4EA6-87E9-DE364DEB3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09" name="矩形 108">
                      <a:extLst>
                        <a:ext uri="{FF2B5EF4-FFF2-40B4-BE49-F238E27FC236}">
                          <a16:creationId xmlns:a16="http://schemas.microsoft.com/office/drawing/2014/main" id="{EDEEC106-7F6E-447E-8560-B0EA22AE35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12" name="群組 111">
                  <a:extLst>
                    <a:ext uri="{FF2B5EF4-FFF2-40B4-BE49-F238E27FC236}">
                      <a16:creationId xmlns:a16="http://schemas.microsoft.com/office/drawing/2014/main" id="{4AC6B95C-CAB2-42D4-8D06-5671D433322B}"/>
                    </a:ext>
                  </a:extLst>
                </p:cNvPr>
                <p:cNvGrpSpPr/>
                <p:nvPr/>
              </p:nvGrpSpPr>
              <p:grpSpPr>
                <a:xfrm>
                  <a:off x="9333880" y="6425550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113" name="群組 112">
                    <a:extLst>
                      <a:ext uri="{FF2B5EF4-FFF2-40B4-BE49-F238E27FC236}">
                        <a16:creationId xmlns:a16="http://schemas.microsoft.com/office/drawing/2014/main" id="{A85A64F6-88DD-4A38-A953-A80CB65347DC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17" name="矩形 116">
                      <a:extLst>
                        <a:ext uri="{FF2B5EF4-FFF2-40B4-BE49-F238E27FC236}">
                          <a16:creationId xmlns:a16="http://schemas.microsoft.com/office/drawing/2014/main" id="{96B40707-C3EE-4590-B112-D75CBFD477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18" name="矩形 117">
                      <a:extLst>
                        <a:ext uri="{FF2B5EF4-FFF2-40B4-BE49-F238E27FC236}">
                          <a16:creationId xmlns:a16="http://schemas.microsoft.com/office/drawing/2014/main" id="{6240D409-25FD-454F-8579-5F692C3AA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14" name="群組 113">
                    <a:extLst>
                      <a:ext uri="{FF2B5EF4-FFF2-40B4-BE49-F238E27FC236}">
                        <a16:creationId xmlns:a16="http://schemas.microsoft.com/office/drawing/2014/main" id="{1166A014-B73F-465A-AB6F-4EF8FCB6583D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15" name="矩形 114">
                      <a:extLst>
                        <a:ext uri="{FF2B5EF4-FFF2-40B4-BE49-F238E27FC236}">
                          <a16:creationId xmlns:a16="http://schemas.microsoft.com/office/drawing/2014/main" id="{4BD4C88F-004E-49D3-A396-A947FCC4D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16" name="矩形 115">
                      <a:extLst>
                        <a:ext uri="{FF2B5EF4-FFF2-40B4-BE49-F238E27FC236}">
                          <a16:creationId xmlns:a16="http://schemas.microsoft.com/office/drawing/2014/main" id="{2669DDB3-34BD-4670-8213-36413022E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19" name="群組 118">
                  <a:extLst>
                    <a:ext uri="{FF2B5EF4-FFF2-40B4-BE49-F238E27FC236}">
                      <a16:creationId xmlns:a16="http://schemas.microsoft.com/office/drawing/2014/main" id="{7355B0C7-8906-4412-B4E7-B630AE05E83B}"/>
                    </a:ext>
                  </a:extLst>
                </p:cNvPr>
                <p:cNvGrpSpPr/>
                <p:nvPr/>
              </p:nvGrpSpPr>
              <p:grpSpPr>
                <a:xfrm>
                  <a:off x="9333880" y="6608426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120" name="群組 119">
                    <a:extLst>
                      <a:ext uri="{FF2B5EF4-FFF2-40B4-BE49-F238E27FC236}">
                        <a16:creationId xmlns:a16="http://schemas.microsoft.com/office/drawing/2014/main" id="{7754E89D-532F-4C93-852C-05FC53A52D2A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24" name="矩形 123">
                      <a:extLst>
                        <a:ext uri="{FF2B5EF4-FFF2-40B4-BE49-F238E27FC236}">
                          <a16:creationId xmlns:a16="http://schemas.microsoft.com/office/drawing/2014/main" id="{2BC735D3-CD5C-4425-BA30-1A5E83B8D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25" name="矩形 124">
                      <a:extLst>
                        <a:ext uri="{FF2B5EF4-FFF2-40B4-BE49-F238E27FC236}">
                          <a16:creationId xmlns:a16="http://schemas.microsoft.com/office/drawing/2014/main" id="{CB8A756F-7734-44E1-AC0E-40C02BAAA6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21" name="群組 120">
                    <a:extLst>
                      <a:ext uri="{FF2B5EF4-FFF2-40B4-BE49-F238E27FC236}">
                        <a16:creationId xmlns:a16="http://schemas.microsoft.com/office/drawing/2014/main" id="{E6C7F572-BAF4-4317-99C3-55C2C2A88ECF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22" name="矩形 121">
                      <a:extLst>
                        <a:ext uri="{FF2B5EF4-FFF2-40B4-BE49-F238E27FC236}">
                          <a16:creationId xmlns:a16="http://schemas.microsoft.com/office/drawing/2014/main" id="{CD9ABE95-2278-4884-ABB7-B0B637E666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23" name="矩形 122">
                      <a:extLst>
                        <a:ext uri="{FF2B5EF4-FFF2-40B4-BE49-F238E27FC236}">
                          <a16:creationId xmlns:a16="http://schemas.microsoft.com/office/drawing/2014/main" id="{E492E9FE-157B-4F1C-8361-83B8EF2CB9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32823A9E-697C-4C3B-805D-3450E1F4A183}"/>
                    </a:ext>
                  </a:extLst>
                </p:cNvPr>
                <p:cNvSpPr/>
                <p:nvPr/>
              </p:nvSpPr>
              <p:spPr>
                <a:xfrm>
                  <a:off x="9334786" y="6791302"/>
                  <a:ext cx="65480" cy="45719"/>
                </a:xfrm>
                <a:prstGeom prst="rect">
                  <a:avLst/>
                </a:prstGeom>
                <a:solidFill>
                  <a:srgbClr val="8B8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0D178627-2D02-4B84-9BB2-304623C18663}"/>
                  </a:ext>
                </a:extLst>
              </p:cNvPr>
              <p:cNvSpPr/>
              <p:nvPr/>
            </p:nvSpPr>
            <p:spPr>
              <a:xfrm rot="19800000">
                <a:off x="10708467" y="5753482"/>
                <a:ext cx="45719" cy="261555"/>
              </a:xfrm>
              <a:prstGeom prst="rect">
                <a:avLst/>
              </a:prstGeom>
              <a:solidFill>
                <a:srgbClr val="8B8C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F5C915B6-543A-4446-9347-C82C82085496}"/>
                  </a:ext>
                </a:extLst>
              </p:cNvPr>
              <p:cNvSpPr/>
              <p:nvPr/>
            </p:nvSpPr>
            <p:spPr>
              <a:xfrm rot="1800000" flipH="1">
                <a:off x="10413043" y="5753480"/>
                <a:ext cx="45719" cy="261555"/>
              </a:xfrm>
              <a:prstGeom prst="rect">
                <a:avLst/>
              </a:prstGeom>
              <a:solidFill>
                <a:srgbClr val="8B8C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32" name="群組 1031">
                <a:extLst>
                  <a:ext uri="{FF2B5EF4-FFF2-40B4-BE49-F238E27FC236}">
                    <a16:creationId xmlns:a16="http://schemas.microsoft.com/office/drawing/2014/main" id="{05EA1FCE-98A3-47D5-ADBB-74FEE7B8593B}"/>
                  </a:ext>
                </a:extLst>
              </p:cNvPr>
              <p:cNvGrpSpPr/>
              <p:nvPr/>
            </p:nvGrpSpPr>
            <p:grpSpPr>
              <a:xfrm>
                <a:off x="9899054" y="5239444"/>
                <a:ext cx="340287" cy="245339"/>
                <a:chOff x="10519431" y="6281989"/>
                <a:chExt cx="254533" cy="189555"/>
              </a:xfrm>
            </p:grpSpPr>
            <p:sp>
              <p:nvSpPr>
                <p:cNvPr id="278" name="等腰三角形 277">
                  <a:extLst>
                    <a:ext uri="{FF2B5EF4-FFF2-40B4-BE49-F238E27FC236}">
                      <a16:creationId xmlns:a16="http://schemas.microsoft.com/office/drawing/2014/main" id="{F411AB2B-315A-40CF-BA25-44C289B9B36A}"/>
                    </a:ext>
                  </a:extLst>
                </p:cNvPr>
                <p:cNvSpPr/>
                <p:nvPr/>
              </p:nvSpPr>
              <p:spPr>
                <a:xfrm rot="16200000">
                  <a:off x="10598547" y="6296780"/>
                  <a:ext cx="95648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5648"/>
                    <a:gd name="connsiteY0" fmla="*/ 253877 h 253880"/>
                    <a:gd name="connsiteX1" fmla="*/ 95648 w 95648"/>
                    <a:gd name="connsiteY1" fmla="*/ 0 h 253880"/>
                    <a:gd name="connsiteX2" fmla="*/ 50803 w 95648"/>
                    <a:gd name="connsiteY2" fmla="*/ 253880 h 253880"/>
                    <a:gd name="connsiteX3" fmla="*/ 0 w 95648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648" h="253880">
                      <a:moveTo>
                        <a:pt x="0" y="253877"/>
                      </a:moveTo>
                      <a:lnTo>
                        <a:pt x="95648" y="0"/>
                      </a:lnTo>
                      <a:lnTo>
                        <a:pt x="50803" y="253880"/>
                      </a:ln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9" name="等腰三角形 278">
                  <a:extLst>
                    <a:ext uri="{FF2B5EF4-FFF2-40B4-BE49-F238E27FC236}">
                      <a16:creationId xmlns:a16="http://schemas.microsoft.com/office/drawing/2014/main" id="{49CCD1AC-99CE-409F-8866-6CA4AE9C60BF}"/>
                    </a:ext>
                  </a:extLst>
                </p:cNvPr>
                <p:cNvSpPr/>
                <p:nvPr/>
              </p:nvSpPr>
              <p:spPr>
                <a:xfrm rot="16200000">
                  <a:off x="10622813" y="6274994"/>
                  <a:ext cx="48421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6046"/>
                    <a:gd name="connsiteY0" fmla="*/ 253877 h 253880"/>
                    <a:gd name="connsiteX1" fmla="*/ 95648 w 96046"/>
                    <a:gd name="connsiteY1" fmla="*/ 0 h 253880"/>
                    <a:gd name="connsiteX2" fmla="*/ 96046 w 96046"/>
                    <a:gd name="connsiteY2" fmla="*/ 253880 h 253880"/>
                    <a:gd name="connsiteX3" fmla="*/ 0 w 96046"/>
                    <a:gd name="connsiteY3" fmla="*/ 253877 h 253880"/>
                    <a:gd name="connsiteX0" fmla="*/ 0 w 48421"/>
                    <a:gd name="connsiteY0" fmla="*/ 253877 h 253880"/>
                    <a:gd name="connsiteX1" fmla="*/ 48023 w 48421"/>
                    <a:gd name="connsiteY1" fmla="*/ 0 h 253880"/>
                    <a:gd name="connsiteX2" fmla="*/ 48421 w 48421"/>
                    <a:gd name="connsiteY2" fmla="*/ 253880 h 253880"/>
                    <a:gd name="connsiteX3" fmla="*/ 0 w 48421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421" h="253880">
                      <a:moveTo>
                        <a:pt x="0" y="253877"/>
                      </a:moveTo>
                      <a:lnTo>
                        <a:pt x="48023" y="0"/>
                      </a:lnTo>
                      <a:cubicBezTo>
                        <a:pt x="48156" y="84627"/>
                        <a:pt x="48288" y="169253"/>
                        <a:pt x="48421" y="253880"/>
                      </a:cubicBez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1" name="等腰三角形 277">
                  <a:extLst>
                    <a:ext uri="{FF2B5EF4-FFF2-40B4-BE49-F238E27FC236}">
                      <a16:creationId xmlns:a16="http://schemas.microsoft.com/office/drawing/2014/main" id="{08D84FCC-B789-4618-8069-6BDD09853BB0}"/>
                    </a:ext>
                  </a:extLst>
                </p:cNvPr>
                <p:cNvSpPr/>
                <p:nvPr/>
              </p:nvSpPr>
              <p:spPr>
                <a:xfrm rot="5400000" flipV="1">
                  <a:off x="10598547" y="6202873"/>
                  <a:ext cx="95648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5648"/>
                    <a:gd name="connsiteY0" fmla="*/ 253877 h 253880"/>
                    <a:gd name="connsiteX1" fmla="*/ 95648 w 95648"/>
                    <a:gd name="connsiteY1" fmla="*/ 0 h 253880"/>
                    <a:gd name="connsiteX2" fmla="*/ 50803 w 95648"/>
                    <a:gd name="connsiteY2" fmla="*/ 253880 h 253880"/>
                    <a:gd name="connsiteX3" fmla="*/ 0 w 95648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648" h="253880">
                      <a:moveTo>
                        <a:pt x="0" y="253877"/>
                      </a:moveTo>
                      <a:lnTo>
                        <a:pt x="95648" y="0"/>
                      </a:lnTo>
                      <a:lnTo>
                        <a:pt x="50803" y="253880"/>
                      </a:ln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E6EC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2" name="等腰三角形 278">
                  <a:extLst>
                    <a:ext uri="{FF2B5EF4-FFF2-40B4-BE49-F238E27FC236}">
                      <a16:creationId xmlns:a16="http://schemas.microsoft.com/office/drawing/2014/main" id="{4DF7CF7F-B4B6-4EDE-9102-77C53C181E7D}"/>
                    </a:ext>
                  </a:extLst>
                </p:cNvPr>
                <p:cNvSpPr/>
                <p:nvPr/>
              </p:nvSpPr>
              <p:spPr>
                <a:xfrm rot="5400000" flipV="1">
                  <a:off x="10622161" y="6226486"/>
                  <a:ext cx="48421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6046"/>
                    <a:gd name="connsiteY0" fmla="*/ 253877 h 253880"/>
                    <a:gd name="connsiteX1" fmla="*/ 95648 w 96046"/>
                    <a:gd name="connsiteY1" fmla="*/ 0 h 253880"/>
                    <a:gd name="connsiteX2" fmla="*/ 96046 w 96046"/>
                    <a:gd name="connsiteY2" fmla="*/ 253880 h 253880"/>
                    <a:gd name="connsiteX3" fmla="*/ 0 w 96046"/>
                    <a:gd name="connsiteY3" fmla="*/ 253877 h 253880"/>
                    <a:gd name="connsiteX0" fmla="*/ 0 w 48421"/>
                    <a:gd name="connsiteY0" fmla="*/ 253877 h 253880"/>
                    <a:gd name="connsiteX1" fmla="*/ 48023 w 48421"/>
                    <a:gd name="connsiteY1" fmla="*/ 0 h 253880"/>
                    <a:gd name="connsiteX2" fmla="*/ 48421 w 48421"/>
                    <a:gd name="connsiteY2" fmla="*/ 253880 h 253880"/>
                    <a:gd name="connsiteX3" fmla="*/ 0 w 48421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421" h="253880">
                      <a:moveTo>
                        <a:pt x="0" y="253877"/>
                      </a:moveTo>
                      <a:lnTo>
                        <a:pt x="48023" y="0"/>
                      </a:lnTo>
                      <a:cubicBezTo>
                        <a:pt x="48156" y="84627"/>
                        <a:pt x="48288" y="169253"/>
                        <a:pt x="48421" y="253880"/>
                      </a:cubicBez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A3CE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2" name="橢圓 61">
                <a:extLst>
                  <a:ext uri="{FF2B5EF4-FFF2-40B4-BE49-F238E27FC236}">
                    <a16:creationId xmlns:a16="http://schemas.microsoft.com/office/drawing/2014/main" id="{2F41710D-3060-4266-96BE-A0F7B2F6FC13}"/>
                  </a:ext>
                </a:extLst>
              </p:cNvPr>
              <p:cNvSpPr/>
              <p:nvPr/>
            </p:nvSpPr>
            <p:spPr>
              <a:xfrm>
                <a:off x="10216742" y="5232355"/>
                <a:ext cx="45719" cy="266142"/>
              </a:xfrm>
              <a:prstGeom prst="ellipse">
                <a:avLst/>
              </a:prstGeom>
              <a:solidFill>
                <a:srgbClr val="A3C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84" name="群組 283">
                <a:extLst>
                  <a:ext uri="{FF2B5EF4-FFF2-40B4-BE49-F238E27FC236}">
                    <a16:creationId xmlns:a16="http://schemas.microsoft.com/office/drawing/2014/main" id="{61C49E29-81EC-477D-B85D-28C49FCCC29F}"/>
                  </a:ext>
                </a:extLst>
              </p:cNvPr>
              <p:cNvGrpSpPr/>
              <p:nvPr/>
            </p:nvGrpSpPr>
            <p:grpSpPr>
              <a:xfrm flipH="1">
                <a:off x="10931697" y="5240570"/>
                <a:ext cx="340287" cy="245339"/>
                <a:chOff x="10519431" y="6281989"/>
                <a:chExt cx="254533" cy="189555"/>
              </a:xfrm>
            </p:grpSpPr>
            <p:sp>
              <p:nvSpPr>
                <p:cNvPr id="285" name="等腰三角形 277">
                  <a:extLst>
                    <a:ext uri="{FF2B5EF4-FFF2-40B4-BE49-F238E27FC236}">
                      <a16:creationId xmlns:a16="http://schemas.microsoft.com/office/drawing/2014/main" id="{A3B0EAD6-0DDE-4101-9E7B-6A6A51F6C59D}"/>
                    </a:ext>
                  </a:extLst>
                </p:cNvPr>
                <p:cNvSpPr/>
                <p:nvPr/>
              </p:nvSpPr>
              <p:spPr>
                <a:xfrm rot="16200000">
                  <a:off x="10598547" y="6296780"/>
                  <a:ext cx="95648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5648"/>
                    <a:gd name="connsiteY0" fmla="*/ 253877 h 253880"/>
                    <a:gd name="connsiteX1" fmla="*/ 95648 w 95648"/>
                    <a:gd name="connsiteY1" fmla="*/ 0 h 253880"/>
                    <a:gd name="connsiteX2" fmla="*/ 50803 w 95648"/>
                    <a:gd name="connsiteY2" fmla="*/ 253880 h 253880"/>
                    <a:gd name="connsiteX3" fmla="*/ 0 w 95648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648" h="253880">
                      <a:moveTo>
                        <a:pt x="0" y="253877"/>
                      </a:moveTo>
                      <a:lnTo>
                        <a:pt x="95648" y="0"/>
                      </a:lnTo>
                      <a:lnTo>
                        <a:pt x="50803" y="253880"/>
                      </a:ln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6" name="等腰三角形 278">
                  <a:extLst>
                    <a:ext uri="{FF2B5EF4-FFF2-40B4-BE49-F238E27FC236}">
                      <a16:creationId xmlns:a16="http://schemas.microsoft.com/office/drawing/2014/main" id="{85CE1069-87BE-4E03-BA1C-93A68234B1F6}"/>
                    </a:ext>
                  </a:extLst>
                </p:cNvPr>
                <p:cNvSpPr/>
                <p:nvPr/>
              </p:nvSpPr>
              <p:spPr>
                <a:xfrm rot="16200000">
                  <a:off x="10622813" y="6274994"/>
                  <a:ext cx="48421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6046"/>
                    <a:gd name="connsiteY0" fmla="*/ 253877 h 253880"/>
                    <a:gd name="connsiteX1" fmla="*/ 95648 w 96046"/>
                    <a:gd name="connsiteY1" fmla="*/ 0 h 253880"/>
                    <a:gd name="connsiteX2" fmla="*/ 96046 w 96046"/>
                    <a:gd name="connsiteY2" fmla="*/ 253880 h 253880"/>
                    <a:gd name="connsiteX3" fmla="*/ 0 w 96046"/>
                    <a:gd name="connsiteY3" fmla="*/ 253877 h 253880"/>
                    <a:gd name="connsiteX0" fmla="*/ 0 w 48421"/>
                    <a:gd name="connsiteY0" fmla="*/ 253877 h 253880"/>
                    <a:gd name="connsiteX1" fmla="*/ 48023 w 48421"/>
                    <a:gd name="connsiteY1" fmla="*/ 0 h 253880"/>
                    <a:gd name="connsiteX2" fmla="*/ 48421 w 48421"/>
                    <a:gd name="connsiteY2" fmla="*/ 253880 h 253880"/>
                    <a:gd name="connsiteX3" fmla="*/ 0 w 48421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421" h="253880">
                      <a:moveTo>
                        <a:pt x="0" y="253877"/>
                      </a:moveTo>
                      <a:lnTo>
                        <a:pt x="48023" y="0"/>
                      </a:lnTo>
                      <a:cubicBezTo>
                        <a:pt x="48156" y="84627"/>
                        <a:pt x="48288" y="169253"/>
                        <a:pt x="48421" y="253880"/>
                      </a:cubicBez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7" name="等腰三角形 277">
                  <a:extLst>
                    <a:ext uri="{FF2B5EF4-FFF2-40B4-BE49-F238E27FC236}">
                      <a16:creationId xmlns:a16="http://schemas.microsoft.com/office/drawing/2014/main" id="{CEBF098E-BECF-4EBC-9468-8F74DC0C2D9C}"/>
                    </a:ext>
                  </a:extLst>
                </p:cNvPr>
                <p:cNvSpPr/>
                <p:nvPr/>
              </p:nvSpPr>
              <p:spPr>
                <a:xfrm rot="5400000" flipV="1">
                  <a:off x="10598547" y="6202873"/>
                  <a:ext cx="95648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5648"/>
                    <a:gd name="connsiteY0" fmla="*/ 253877 h 253880"/>
                    <a:gd name="connsiteX1" fmla="*/ 95648 w 95648"/>
                    <a:gd name="connsiteY1" fmla="*/ 0 h 253880"/>
                    <a:gd name="connsiteX2" fmla="*/ 50803 w 95648"/>
                    <a:gd name="connsiteY2" fmla="*/ 253880 h 253880"/>
                    <a:gd name="connsiteX3" fmla="*/ 0 w 95648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648" h="253880">
                      <a:moveTo>
                        <a:pt x="0" y="253877"/>
                      </a:moveTo>
                      <a:lnTo>
                        <a:pt x="95648" y="0"/>
                      </a:lnTo>
                      <a:lnTo>
                        <a:pt x="50803" y="253880"/>
                      </a:ln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E6EC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8" name="等腰三角形 278">
                  <a:extLst>
                    <a:ext uri="{FF2B5EF4-FFF2-40B4-BE49-F238E27FC236}">
                      <a16:creationId xmlns:a16="http://schemas.microsoft.com/office/drawing/2014/main" id="{1E4FD5D5-4E65-44C3-B2AC-BDABFAF763C1}"/>
                    </a:ext>
                  </a:extLst>
                </p:cNvPr>
                <p:cNvSpPr/>
                <p:nvPr/>
              </p:nvSpPr>
              <p:spPr>
                <a:xfrm rot="5400000" flipV="1">
                  <a:off x="10622161" y="6226486"/>
                  <a:ext cx="48421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6046"/>
                    <a:gd name="connsiteY0" fmla="*/ 253877 h 253880"/>
                    <a:gd name="connsiteX1" fmla="*/ 95648 w 96046"/>
                    <a:gd name="connsiteY1" fmla="*/ 0 h 253880"/>
                    <a:gd name="connsiteX2" fmla="*/ 96046 w 96046"/>
                    <a:gd name="connsiteY2" fmla="*/ 253880 h 253880"/>
                    <a:gd name="connsiteX3" fmla="*/ 0 w 96046"/>
                    <a:gd name="connsiteY3" fmla="*/ 253877 h 253880"/>
                    <a:gd name="connsiteX0" fmla="*/ 0 w 48421"/>
                    <a:gd name="connsiteY0" fmla="*/ 253877 h 253880"/>
                    <a:gd name="connsiteX1" fmla="*/ 48023 w 48421"/>
                    <a:gd name="connsiteY1" fmla="*/ 0 h 253880"/>
                    <a:gd name="connsiteX2" fmla="*/ 48421 w 48421"/>
                    <a:gd name="connsiteY2" fmla="*/ 253880 h 253880"/>
                    <a:gd name="connsiteX3" fmla="*/ 0 w 48421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421" h="253880">
                      <a:moveTo>
                        <a:pt x="0" y="253877"/>
                      </a:moveTo>
                      <a:lnTo>
                        <a:pt x="48023" y="0"/>
                      </a:lnTo>
                      <a:cubicBezTo>
                        <a:pt x="48156" y="84627"/>
                        <a:pt x="48288" y="169253"/>
                        <a:pt x="48421" y="253880"/>
                      </a:cubicBez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A3CE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91D12C8D-F8E4-462C-96E1-9EEC256D8193}"/>
                  </a:ext>
                </a:extLst>
              </p:cNvPr>
              <p:cNvSpPr/>
              <p:nvPr/>
            </p:nvSpPr>
            <p:spPr>
              <a:xfrm>
                <a:off x="10914109" y="5232355"/>
                <a:ext cx="45719" cy="266142"/>
              </a:xfrm>
              <a:prstGeom prst="ellipse">
                <a:avLst/>
              </a:prstGeom>
              <a:solidFill>
                <a:srgbClr val="A3C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93" name="群組 192">
                <a:extLst>
                  <a:ext uri="{FF2B5EF4-FFF2-40B4-BE49-F238E27FC236}">
                    <a16:creationId xmlns:a16="http://schemas.microsoft.com/office/drawing/2014/main" id="{CF2C5BE4-768E-48D5-8816-B2AF6D821201}"/>
                  </a:ext>
                </a:extLst>
              </p:cNvPr>
              <p:cNvGrpSpPr/>
              <p:nvPr/>
            </p:nvGrpSpPr>
            <p:grpSpPr>
              <a:xfrm rot="9000000">
                <a:off x="11248440" y="5210391"/>
                <a:ext cx="45343" cy="294379"/>
                <a:chOff x="9333880" y="5145418"/>
                <a:chExt cx="66387" cy="1691603"/>
              </a:xfrm>
            </p:grpSpPr>
            <p:grpSp>
              <p:nvGrpSpPr>
                <p:cNvPr id="194" name="群組 193">
                  <a:extLst>
                    <a:ext uri="{FF2B5EF4-FFF2-40B4-BE49-F238E27FC236}">
                      <a16:creationId xmlns:a16="http://schemas.microsoft.com/office/drawing/2014/main" id="{7B9A6E48-2CBF-4282-951D-EB3297620FE4}"/>
                    </a:ext>
                  </a:extLst>
                </p:cNvPr>
                <p:cNvGrpSpPr/>
                <p:nvPr/>
              </p:nvGrpSpPr>
              <p:grpSpPr>
                <a:xfrm>
                  <a:off x="9333880" y="5145418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52" name="群組 251">
                    <a:extLst>
                      <a:ext uri="{FF2B5EF4-FFF2-40B4-BE49-F238E27FC236}">
                        <a16:creationId xmlns:a16="http://schemas.microsoft.com/office/drawing/2014/main" id="{E3AECEA1-9F3A-4866-8B7D-474AD3D0F523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56" name="矩形 255">
                      <a:extLst>
                        <a:ext uri="{FF2B5EF4-FFF2-40B4-BE49-F238E27FC236}">
                          <a16:creationId xmlns:a16="http://schemas.microsoft.com/office/drawing/2014/main" id="{A4505AC2-96BC-4BAF-96DE-7540D6D92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57" name="矩形 256">
                      <a:extLst>
                        <a:ext uri="{FF2B5EF4-FFF2-40B4-BE49-F238E27FC236}">
                          <a16:creationId xmlns:a16="http://schemas.microsoft.com/office/drawing/2014/main" id="{77CC2D93-9076-4CAD-8326-ABB2AE2F56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53" name="群組 252">
                    <a:extLst>
                      <a:ext uri="{FF2B5EF4-FFF2-40B4-BE49-F238E27FC236}">
                        <a16:creationId xmlns:a16="http://schemas.microsoft.com/office/drawing/2014/main" id="{34EF0321-2E4E-41D7-9AB2-47CB12C4D552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54" name="矩形 253">
                      <a:extLst>
                        <a:ext uri="{FF2B5EF4-FFF2-40B4-BE49-F238E27FC236}">
                          <a16:creationId xmlns:a16="http://schemas.microsoft.com/office/drawing/2014/main" id="{E7A8653A-1F95-4937-90A0-D4967F431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55" name="矩形 254">
                      <a:extLst>
                        <a:ext uri="{FF2B5EF4-FFF2-40B4-BE49-F238E27FC236}">
                          <a16:creationId xmlns:a16="http://schemas.microsoft.com/office/drawing/2014/main" id="{4EA43E83-4E0B-43D2-9230-D2D547C72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95" name="群組 194">
                  <a:extLst>
                    <a:ext uri="{FF2B5EF4-FFF2-40B4-BE49-F238E27FC236}">
                      <a16:creationId xmlns:a16="http://schemas.microsoft.com/office/drawing/2014/main" id="{160335C7-F48B-4617-AA96-B8186DA13D5A}"/>
                    </a:ext>
                  </a:extLst>
                </p:cNvPr>
                <p:cNvGrpSpPr/>
                <p:nvPr/>
              </p:nvGrpSpPr>
              <p:grpSpPr>
                <a:xfrm>
                  <a:off x="9333880" y="5328294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46" name="群組 245">
                    <a:extLst>
                      <a:ext uri="{FF2B5EF4-FFF2-40B4-BE49-F238E27FC236}">
                        <a16:creationId xmlns:a16="http://schemas.microsoft.com/office/drawing/2014/main" id="{13C1FD29-CD34-4DFA-B3EF-AC8B36818CE0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50" name="矩形 249">
                      <a:extLst>
                        <a:ext uri="{FF2B5EF4-FFF2-40B4-BE49-F238E27FC236}">
                          <a16:creationId xmlns:a16="http://schemas.microsoft.com/office/drawing/2014/main" id="{46B77B82-861B-48BC-825C-C7BDD4FDA3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51" name="矩形 250">
                      <a:extLst>
                        <a:ext uri="{FF2B5EF4-FFF2-40B4-BE49-F238E27FC236}">
                          <a16:creationId xmlns:a16="http://schemas.microsoft.com/office/drawing/2014/main" id="{A8721B9F-A42E-4544-9D9F-478B36A2DA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47" name="群組 246">
                    <a:extLst>
                      <a:ext uri="{FF2B5EF4-FFF2-40B4-BE49-F238E27FC236}">
                        <a16:creationId xmlns:a16="http://schemas.microsoft.com/office/drawing/2014/main" id="{503BEC46-5EF3-4533-8B3C-754041EAB1CD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48" name="矩形 247">
                      <a:extLst>
                        <a:ext uri="{FF2B5EF4-FFF2-40B4-BE49-F238E27FC236}">
                          <a16:creationId xmlns:a16="http://schemas.microsoft.com/office/drawing/2014/main" id="{B10EDAFF-547F-45D8-A574-95257FCBC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9" name="矩形 248">
                      <a:extLst>
                        <a:ext uri="{FF2B5EF4-FFF2-40B4-BE49-F238E27FC236}">
                          <a16:creationId xmlns:a16="http://schemas.microsoft.com/office/drawing/2014/main" id="{C8634585-305B-4B57-AC6A-2D4B15B6B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96" name="群組 195">
                  <a:extLst>
                    <a:ext uri="{FF2B5EF4-FFF2-40B4-BE49-F238E27FC236}">
                      <a16:creationId xmlns:a16="http://schemas.microsoft.com/office/drawing/2014/main" id="{86FAE7C6-7555-495D-914E-99C14801FB6B}"/>
                    </a:ext>
                  </a:extLst>
                </p:cNvPr>
                <p:cNvGrpSpPr/>
                <p:nvPr/>
              </p:nvGrpSpPr>
              <p:grpSpPr>
                <a:xfrm>
                  <a:off x="9333880" y="5511170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40" name="群組 239">
                    <a:extLst>
                      <a:ext uri="{FF2B5EF4-FFF2-40B4-BE49-F238E27FC236}">
                        <a16:creationId xmlns:a16="http://schemas.microsoft.com/office/drawing/2014/main" id="{69DCB495-352C-4CFE-AB0F-6C3D2DC4CE6F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44" name="矩形 243">
                      <a:extLst>
                        <a:ext uri="{FF2B5EF4-FFF2-40B4-BE49-F238E27FC236}">
                          <a16:creationId xmlns:a16="http://schemas.microsoft.com/office/drawing/2014/main" id="{86FB332F-5FA3-4572-944D-F2368A0B22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5" name="矩形 244">
                      <a:extLst>
                        <a:ext uri="{FF2B5EF4-FFF2-40B4-BE49-F238E27FC236}">
                          <a16:creationId xmlns:a16="http://schemas.microsoft.com/office/drawing/2014/main" id="{721DFD2A-39E9-454E-A5BA-C0E02810A0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41" name="群組 240">
                    <a:extLst>
                      <a:ext uri="{FF2B5EF4-FFF2-40B4-BE49-F238E27FC236}">
                        <a16:creationId xmlns:a16="http://schemas.microsoft.com/office/drawing/2014/main" id="{28FF685E-9060-4F0E-8AB7-60F57BF9FD2A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42" name="矩形 241">
                      <a:extLst>
                        <a:ext uri="{FF2B5EF4-FFF2-40B4-BE49-F238E27FC236}">
                          <a16:creationId xmlns:a16="http://schemas.microsoft.com/office/drawing/2014/main" id="{C060A4C7-3B45-453D-82A0-444F53FB0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3" name="矩形 242">
                      <a:extLst>
                        <a:ext uri="{FF2B5EF4-FFF2-40B4-BE49-F238E27FC236}">
                          <a16:creationId xmlns:a16="http://schemas.microsoft.com/office/drawing/2014/main" id="{07836AE7-43C1-47CB-AE9C-05AED7928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97" name="群組 196">
                  <a:extLst>
                    <a:ext uri="{FF2B5EF4-FFF2-40B4-BE49-F238E27FC236}">
                      <a16:creationId xmlns:a16="http://schemas.microsoft.com/office/drawing/2014/main" id="{246AEABF-012F-4EFE-BF33-8787E787D6FD}"/>
                    </a:ext>
                  </a:extLst>
                </p:cNvPr>
                <p:cNvGrpSpPr/>
                <p:nvPr/>
              </p:nvGrpSpPr>
              <p:grpSpPr>
                <a:xfrm>
                  <a:off x="9333880" y="5694046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34" name="群組 233">
                    <a:extLst>
                      <a:ext uri="{FF2B5EF4-FFF2-40B4-BE49-F238E27FC236}">
                        <a16:creationId xmlns:a16="http://schemas.microsoft.com/office/drawing/2014/main" id="{258989F9-14DF-4D08-9031-C6CE48D3A49D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38" name="矩形 237">
                      <a:extLst>
                        <a:ext uri="{FF2B5EF4-FFF2-40B4-BE49-F238E27FC236}">
                          <a16:creationId xmlns:a16="http://schemas.microsoft.com/office/drawing/2014/main" id="{1AB071E2-FB24-4EDE-AD9F-C0FD90678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9" name="矩形 238">
                      <a:extLst>
                        <a:ext uri="{FF2B5EF4-FFF2-40B4-BE49-F238E27FC236}">
                          <a16:creationId xmlns:a16="http://schemas.microsoft.com/office/drawing/2014/main" id="{7EB6790C-C4ED-4326-8289-C547A7276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35" name="群組 234">
                    <a:extLst>
                      <a:ext uri="{FF2B5EF4-FFF2-40B4-BE49-F238E27FC236}">
                        <a16:creationId xmlns:a16="http://schemas.microsoft.com/office/drawing/2014/main" id="{30BA5764-A8A1-403A-BBD7-03A73669DCAC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36" name="矩形 235">
                      <a:extLst>
                        <a:ext uri="{FF2B5EF4-FFF2-40B4-BE49-F238E27FC236}">
                          <a16:creationId xmlns:a16="http://schemas.microsoft.com/office/drawing/2014/main" id="{4674C91D-591D-4297-888B-831E6D6EE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7" name="矩形 236">
                      <a:extLst>
                        <a:ext uri="{FF2B5EF4-FFF2-40B4-BE49-F238E27FC236}">
                          <a16:creationId xmlns:a16="http://schemas.microsoft.com/office/drawing/2014/main" id="{38ABAC8B-0B9B-4756-9CA4-F1346D21C6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98" name="群組 197">
                  <a:extLst>
                    <a:ext uri="{FF2B5EF4-FFF2-40B4-BE49-F238E27FC236}">
                      <a16:creationId xmlns:a16="http://schemas.microsoft.com/office/drawing/2014/main" id="{7A9DD42C-E43C-4A12-B4DA-A5A527F4397C}"/>
                    </a:ext>
                  </a:extLst>
                </p:cNvPr>
                <p:cNvGrpSpPr/>
                <p:nvPr/>
              </p:nvGrpSpPr>
              <p:grpSpPr>
                <a:xfrm>
                  <a:off x="9333880" y="5876922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28" name="群組 227">
                    <a:extLst>
                      <a:ext uri="{FF2B5EF4-FFF2-40B4-BE49-F238E27FC236}">
                        <a16:creationId xmlns:a16="http://schemas.microsoft.com/office/drawing/2014/main" id="{46877D3C-BCF2-49CA-BAD5-B7F5583E6C29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32" name="矩形 231">
                      <a:extLst>
                        <a:ext uri="{FF2B5EF4-FFF2-40B4-BE49-F238E27FC236}">
                          <a16:creationId xmlns:a16="http://schemas.microsoft.com/office/drawing/2014/main" id="{CD6FBBBD-2DCB-4FC1-B2A2-B99AF7405D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3" name="矩形 232">
                      <a:extLst>
                        <a:ext uri="{FF2B5EF4-FFF2-40B4-BE49-F238E27FC236}">
                          <a16:creationId xmlns:a16="http://schemas.microsoft.com/office/drawing/2014/main" id="{3610ECB9-7ECB-43D8-9DC5-803C2E73AE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29" name="群組 228">
                    <a:extLst>
                      <a:ext uri="{FF2B5EF4-FFF2-40B4-BE49-F238E27FC236}">
                        <a16:creationId xmlns:a16="http://schemas.microsoft.com/office/drawing/2014/main" id="{BF79EB4C-D20B-44EF-A26F-BBE7D8106BBA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30" name="矩形 229">
                      <a:extLst>
                        <a:ext uri="{FF2B5EF4-FFF2-40B4-BE49-F238E27FC236}">
                          <a16:creationId xmlns:a16="http://schemas.microsoft.com/office/drawing/2014/main" id="{BBEF23E1-9345-4BF8-9472-692D1094E0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1" name="矩形 230">
                      <a:extLst>
                        <a:ext uri="{FF2B5EF4-FFF2-40B4-BE49-F238E27FC236}">
                          <a16:creationId xmlns:a16="http://schemas.microsoft.com/office/drawing/2014/main" id="{BFDB2297-E15C-4F3B-B3A8-2E3C5D88F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99" name="群組 198">
                  <a:extLst>
                    <a:ext uri="{FF2B5EF4-FFF2-40B4-BE49-F238E27FC236}">
                      <a16:creationId xmlns:a16="http://schemas.microsoft.com/office/drawing/2014/main" id="{4644E6F4-1E08-481C-9A4A-FFB915AEF498}"/>
                    </a:ext>
                  </a:extLst>
                </p:cNvPr>
                <p:cNvGrpSpPr/>
                <p:nvPr/>
              </p:nvGrpSpPr>
              <p:grpSpPr>
                <a:xfrm>
                  <a:off x="9333880" y="6059798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22" name="群組 221">
                    <a:extLst>
                      <a:ext uri="{FF2B5EF4-FFF2-40B4-BE49-F238E27FC236}">
                        <a16:creationId xmlns:a16="http://schemas.microsoft.com/office/drawing/2014/main" id="{0C8237BD-0A57-4788-95ED-6C3652AEABFF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26" name="矩形 225">
                      <a:extLst>
                        <a:ext uri="{FF2B5EF4-FFF2-40B4-BE49-F238E27FC236}">
                          <a16:creationId xmlns:a16="http://schemas.microsoft.com/office/drawing/2014/main" id="{1D4C5CC6-A6E6-49CE-A3A6-D7BE08DFA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27" name="矩形 226">
                      <a:extLst>
                        <a:ext uri="{FF2B5EF4-FFF2-40B4-BE49-F238E27FC236}">
                          <a16:creationId xmlns:a16="http://schemas.microsoft.com/office/drawing/2014/main" id="{6E243BDD-9109-46C4-BEEB-3959036E1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23" name="群組 222">
                    <a:extLst>
                      <a:ext uri="{FF2B5EF4-FFF2-40B4-BE49-F238E27FC236}">
                        <a16:creationId xmlns:a16="http://schemas.microsoft.com/office/drawing/2014/main" id="{E4B5326D-B987-4091-92EC-CE626B956F9C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24" name="矩形 223">
                      <a:extLst>
                        <a:ext uri="{FF2B5EF4-FFF2-40B4-BE49-F238E27FC236}">
                          <a16:creationId xmlns:a16="http://schemas.microsoft.com/office/drawing/2014/main" id="{8933C0D8-B171-4DB1-9AAC-6B14EC2FC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25" name="矩形 224">
                      <a:extLst>
                        <a:ext uri="{FF2B5EF4-FFF2-40B4-BE49-F238E27FC236}">
                          <a16:creationId xmlns:a16="http://schemas.microsoft.com/office/drawing/2014/main" id="{AEF572B7-D7D1-4CF8-96FD-98246B55E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00" name="群組 199">
                  <a:extLst>
                    <a:ext uri="{FF2B5EF4-FFF2-40B4-BE49-F238E27FC236}">
                      <a16:creationId xmlns:a16="http://schemas.microsoft.com/office/drawing/2014/main" id="{E4D49CCE-B5DA-49D1-A31E-9E81AFB6AD83}"/>
                    </a:ext>
                  </a:extLst>
                </p:cNvPr>
                <p:cNvGrpSpPr/>
                <p:nvPr/>
              </p:nvGrpSpPr>
              <p:grpSpPr>
                <a:xfrm>
                  <a:off x="9333880" y="6242674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16" name="群組 215">
                    <a:extLst>
                      <a:ext uri="{FF2B5EF4-FFF2-40B4-BE49-F238E27FC236}">
                        <a16:creationId xmlns:a16="http://schemas.microsoft.com/office/drawing/2014/main" id="{44AB4C7B-294A-4A8C-A37C-BF3361BFE7EA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20" name="矩形 219">
                      <a:extLst>
                        <a:ext uri="{FF2B5EF4-FFF2-40B4-BE49-F238E27FC236}">
                          <a16:creationId xmlns:a16="http://schemas.microsoft.com/office/drawing/2014/main" id="{527F6489-8C3F-488A-AEB9-353A53C97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21" name="矩形 220">
                      <a:extLst>
                        <a:ext uri="{FF2B5EF4-FFF2-40B4-BE49-F238E27FC236}">
                          <a16:creationId xmlns:a16="http://schemas.microsoft.com/office/drawing/2014/main" id="{2B6E38E9-B9BE-4AE8-9EA2-F5294E4317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17" name="群組 216">
                    <a:extLst>
                      <a:ext uri="{FF2B5EF4-FFF2-40B4-BE49-F238E27FC236}">
                        <a16:creationId xmlns:a16="http://schemas.microsoft.com/office/drawing/2014/main" id="{FD5660ED-738E-4759-9B6E-EA728B9AC265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18" name="矩形 217">
                      <a:extLst>
                        <a:ext uri="{FF2B5EF4-FFF2-40B4-BE49-F238E27FC236}">
                          <a16:creationId xmlns:a16="http://schemas.microsoft.com/office/drawing/2014/main" id="{ACB01759-2C3F-436E-AEED-67297D675C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19" name="矩形 218">
                      <a:extLst>
                        <a:ext uri="{FF2B5EF4-FFF2-40B4-BE49-F238E27FC236}">
                          <a16:creationId xmlns:a16="http://schemas.microsoft.com/office/drawing/2014/main" id="{03ED07D6-D206-4CA8-99A3-7A812C4E46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01" name="群組 200">
                  <a:extLst>
                    <a:ext uri="{FF2B5EF4-FFF2-40B4-BE49-F238E27FC236}">
                      <a16:creationId xmlns:a16="http://schemas.microsoft.com/office/drawing/2014/main" id="{8DA248E9-376E-45EE-BE41-08176BAFC471}"/>
                    </a:ext>
                  </a:extLst>
                </p:cNvPr>
                <p:cNvGrpSpPr/>
                <p:nvPr/>
              </p:nvGrpSpPr>
              <p:grpSpPr>
                <a:xfrm>
                  <a:off x="9333880" y="6425550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10" name="群組 209">
                    <a:extLst>
                      <a:ext uri="{FF2B5EF4-FFF2-40B4-BE49-F238E27FC236}">
                        <a16:creationId xmlns:a16="http://schemas.microsoft.com/office/drawing/2014/main" id="{4EA11AA1-B16C-4290-B900-483E0CF86517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14" name="矩形 213">
                      <a:extLst>
                        <a:ext uri="{FF2B5EF4-FFF2-40B4-BE49-F238E27FC236}">
                          <a16:creationId xmlns:a16="http://schemas.microsoft.com/office/drawing/2014/main" id="{09C83048-764F-4AA3-A390-F5A3616CE7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15" name="矩形 214">
                      <a:extLst>
                        <a:ext uri="{FF2B5EF4-FFF2-40B4-BE49-F238E27FC236}">
                          <a16:creationId xmlns:a16="http://schemas.microsoft.com/office/drawing/2014/main" id="{DB7D2C47-5AE8-435B-B454-161890867B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11" name="群組 210">
                    <a:extLst>
                      <a:ext uri="{FF2B5EF4-FFF2-40B4-BE49-F238E27FC236}">
                        <a16:creationId xmlns:a16="http://schemas.microsoft.com/office/drawing/2014/main" id="{45A4B154-6A12-4541-B83E-00A171DAA319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12" name="矩形 211">
                      <a:extLst>
                        <a:ext uri="{FF2B5EF4-FFF2-40B4-BE49-F238E27FC236}">
                          <a16:creationId xmlns:a16="http://schemas.microsoft.com/office/drawing/2014/main" id="{365AB657-E4FF-4EE1-844B-26073BD1EE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13" name="矩形 212">
                      <a:extLst>
                        <a:ext uri="{FF2B5EF4-FFF2-40B4-BE49-F238E27FC236}">
                          <a16:creationId xmlns:a16="http://schemas.microsoft.com/office/drawing/2014/main" id="{7BC598EF-EA9D-49B0-A082-662B65A70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02" name="群組 201">
                  <a:extLst>
                    <a:ext uri="{FF2B5EF4-FFF2-40B4-BE49-F238E27FC236}">
                      <a16:creationId xmlns:a16="http://schemas.microsoft.com/office/drawing/2014/main" id="{964AE1BB-37DC-4EF9-8A0F-8165AA2D73C9}"/>
                    </a:ext>
                  </a:extLst>
                </p:cNvPr>
                <p:cNvGrpSpPr/>
                <p:nvPr/>
              </p:nvGrpSpPr>
              <p:grpSpPr>
                <a:xfrm>
                  <a:off x="9333880" y="6608426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04" name="群組 203">
                    <a:extLst>
                      <a:ext uri="{FF2B5EF4-FFF2-40B4-BE49-F238E27FC236}">
                        <a16:creationId xmlns:a16="http://schemas.microsoft.com/office/drawing/2014/main" id="{02320DB2-0F07-4AA0-B31E-6A0DCDE52B14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08" name="矩形 207">
                      <a:extLst>
                        <a:ext uri="{FF2B5EF4-FFF2-40B4-BE49-F238E27FC236}">
                          <a16:creationId xmlns:a16="http://schemas.microsoft.com/office/drawing/2014/main" id="{4D1957E7-0380-4879-AAF8-B13A23CC0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09" name="矩形 208">
                      <a:extLst>
                        <a:ext uri="{FF2B5EF4-FFF2-40B4-BE49-F238E27FC236}">
                          <a16:creationId xmlns:a16="http://schemas.microsoft.com/office/drawing/2014/main" id="{E3408D4D-BD81-43B7-99D8-CDA13A2377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05" name="群組 204">
                    <a:extLst>
                      <a:ext uri="{FF2B5EF4-FFF2-40B4-BE49-F238E27FC236}">
                        <a16:creationId xmlns:a16="http://schemas.microsoft.com/office/drawing/2014/main" id="{0F29A018-E250-4502-AF99-3C21B722FBB7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06" name="矩形 205">
                      <a:extLst>
                        <a:ext uri="{FF2B5EF4-FFF2-40B4-BE49-F238E27FC236}">
                          <a16:creationId xmlns:a16="http://schemas.microsoft.com/office/drawing/2014/main" id="{52AB07F5-92E3-4A4D-AB3B-923784CE5B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07" name="矩形 206">
                      <a:extLst>
                        <a:ext uri="{FF2B5EF4-FFF2-40B4-BE49-F238E27FC236}">
                          <a16:creationId xmlns:a16="http://schemas.microsoft.com/office/drawing/2014/main" id="{4385330D-4033-4EB3-B187-28D802AEE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97D4A821-5E38-4DA5-B148-298AD6AE48E6}"/>
                    </a:ext>
                  </a:extLst>
                </p:cNvPr>
                <p:cNvSpPr/>
                <p:nvPr/>
              </p:nvSpPr>
              <p:spPr>
                <a:xfrm>
                  <a:off x="9334786" y="6791302"/>
                  <a:ext cx="65480" cy="45719"/>
                </a:xfrm>
                <a:prstGeom prst="rect">
                  <a:avLst/>
                </a:prstGeom>
                <a:solidFill>
                  <a:srgbClr val="8B8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297" name="手繪多邊形: 圖案 296">
              <a:extLst>
                <a:ext uri="{FF2B5EF4-FFF2-40B4-BE49-F238E27FC236}">
                  <a16:creationId xmlns:a16="http://schemas.microsoft.com/office/drawing/2014/main" id="{4BB8DA82-ECCA-49C1-B7C7-AE7FEDE9CC96}"/>
                </a:ext>
              </a:extLst>
            </p:cNvPr>
            <p:cNvSpPr/>
            <p:nvPr/>
          </p:nvSpPr>
          <p:spPr>
            <a:xfrm>
              <a:off x="10001382" y="4447487"/>
              <a:ext cx="329640" cy="227847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113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8" name="手繪多邊形: 圖案 297">
              <a:extLst>
                <a:ext uri="{FF2B5EF4-FFF2-40B4-BE49-F238E27FC236}">
                  <a16:creationId xmlns:a16="http://schemas.microsoft.com/office/drawing/2014/main" id="{1E24F669-94B9-407F-B3E5-662C3416ECE1}"/>
                </a:ext>
              </a:extLst>
            </p:cNvPr>
            <p:cNvSpPr/>
            <p:nvPr/>
          </p:nvSpPr>
          <p:spPr>
            <a:xfrm>
              <a:off x="11005815" y="4448956"/>
              <a:ext cx="329640" cy="227749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  <a:gd name="connsiteX0" fmla="*/ 0 w 533400"/>
                <a:gd name="connsiteY0" fmla="*/ 1095257 h 1095752"/>
                <a:gd name="connsiteX1" fmla="*/ 171450 w 533400"/>
                <a:gd name="connsiteY1" fmla="*/ 985720 h 1095752"/>
                <a:gd name="connsiteX2" fmla="*/ 257175 w 533400"/>
                <a:gd name="connsiteY2" fmla="*/ 14170 h 1095752"/>
                <a:gd name="connsiteX3" fmla="*/ 301103 w 533400"/>
                <a:gd name="connsiteY3" fmla="*/ 445657 h 1095752"/>
                <a:gd name="connsiteX4" fmla="*/ 342900 w 533400"/>
                <a:gd name="connsiteY4" fmla="*/ 971432 h 1095752"/>
                <a:gd name="connsiteX5" fmla="*/ 533400 w 533400"/>
                <a:gd name="connsiteY5" fmla="*/ 1090495 h 1095752"/>
                <a:gd name="connsiteX0" fmla="*/ 0 w 533400"/>
                <a:gd name="connsiteY0" fmla="*/ 1081927 h 1082422"/>
                <a:gd name="connsiteX1" fmla="*/ 171450 w 533400"/>
                <a:gd name="connsiteY1" fmla="*/ 972390 h 1082422"/>
                <a:gd name="connsiteX2" fmla="*/ 257175 w 533400"/>
                <a:gd name="connsiteY2" fmla="*/ 840 h 1082422"/>
                <a:gd name="connsiteX3" fmla="*/ 285690 w 533400"/>
                <a:gd name="connsiteY3" fmla="*/ 805350 h 1082422"/>
                <a:gd name="connsiteX4" fmla="*/ 342900 w 533400"/>
                <a:gd name="connsiteY4" fmla="*/ 958102 h 1082422"/>
                <a:gd name="connsiteX5" fmla="*/ 533400 w 533400"/>
                <a:gd name="connsiteY5" fmla="*/ 1077165 h 1082422"/>
                <a:gd name="connsiteX0" fmla="*/ 0 w 533400"/>
                <a:gd name="connsiteY0" fmla="*/ 1081927 h 1082422"/>
                <a:gd name="connsiteX1" fmla="*/ 171450 w 533400"/>
                <a:gd name="connsiteY1" fmla="*/ 972390 h 1082422"/>
                <a:gd name="connsiteX2" fmla="*/ 257175 w 533400"/>
                <a:gd name="connsiteY2" fmla="*/ 840 h 1082422"/>
                <a:gd name="connsiteX3" fmla="*/ 285690 w 533400"/>
                <a:gd name="connsiteY3" fmla="*/ 805350 h 1082422"/>
                <a:gd name="connsiteX4" fmla="*/ 362166 w 533400"/>
                <a:gd name="connsiteY4" fmla="*/ 664208 h 1082422"/>
                <a:gd name="connsiteX5" fmla="*/ 533400 w 533400"/>
                <a:gd name="connsiteY5" fmla="*/ 1077165 h 1082422"/>
                <a:gd name="connsiteX0" fmla="*/ 0 w 533400"/>
                <a:gd name="connsiteY0" fmla="*/ 1081433 h 1081928"/>
                <a:gd name="connsiteX1" fmla="*/ 171450 w 533400"/>
                <a:gd name="connsiteY1" fmla="*/ 971896 h 1081928"/>
                <a:gd name="connsiteX2" fmla="*/ 257175 w 533400"/>
                <a:gd name="connsiteY2" fmla="*/ 346 h 1081928"/>
                <a:gd name="connsiteX3" fmla="*/ 301103 w 533400"/>
                <a:gd name="connsiteY3" fmla="*/ 861374 h 1081928"/>
                <a:gd name="connsiteX4" fmla="*/ 362166 w 533400"/>
                <a:gd name="connsiteY4" fmla="*/ 663714 h 1081928"/>
                <a:gd name="connsiteX5" fmla="*/ 533400 w 533400"/>
                <a:gd name="connsiteY5" fmla="*/ 1076671 h 1081928"/>
                <a:gd name="connsiteX0" fmla="*/ 0 w 533400"/>
                <a:gd name="connsiteY0" fmla="*/ 1090827 h 1091322"/>
                <a:gd name="connsiteX1" fmla="*/ 171450 w 533400"/>
                <a:gd name="connsiteY1" fmla="*/ 981290 h 1091322"/>
                <a:gd name="connsiteX2" fmla="*/ 208627 w 533400"/>
                <a:gd name="connsiteY2" fmla="*/ 441227 h 1091322"/>
                <a:gd name="connsiteX3" fmla="*/ 257175 w 533400"/>
                <a:gd name="connsiteY3" fmla="*/ 9740 h 1091322"/>
                <a:gd name="connsiteX4" fmla="*/ 301103 w 533400"/>
                <a:gd name="connsiteY4" fmla="*/ 870768 h 1091322"/>
                <a:gd name="connsiteX5" fmla="*/ 362166 w 533400"/>
                <a:gd name="connsiteY5" fmla="*/ 673108 h 1091322"/>
                <a:gd name="connsiteX6" fmla="*/ 533400 w 533400"/>
                <a:gd name="connsiteY6" fmla="*/ 1086065 h 1091322"/>
                <a:gd name="connsiteX0" fmla="*/ 0 w 533400"/>
                <a:gd name="connsiteY0" fmla="*/ 1081191 h 1081192"/>
                <a:gd name="connsiteX1" fmla="*/ 171450 w 533400"/>
                <a:gd name="connsiteY1" fmla="*/ 971654 h 1081192"/>
                <a:gd name="connsiteX2" fmla="*/ 231745 w 533400"/>
                <a:gd name="connsiteY2" fmla="*/ 804614 h 1081192"/>
                <a:gd name="connsiteX3" fmla="*/ 257175 w 533400"/>
                <a:gd name="connsiteY3" fmla="*/ 104 h 1081192"/>
                <a:gd name="connsiteX4" fmla="*/ 301103 w 533400"/>
                <a:gd name="connsiteY4" fmla="*/ 861132 h 1081192"/>
                <a:gd name="connsiteX5" fmla="*/ 362166 w 533400"/>
                <a:gd name="connsiteY5" fmla="*/ 663472 h 1081192"/>
                <a:gd name="connsiteX6" fmla="*/ 533400 w 533400"/>
                <a:gd name="connsiteY6" fmla="*/ 1076429 h 1081192"/>
                <a:gd name="connsiteX0" fmla="*/ 0 w 533400"/>
                <a:gd name="connsiteY0" fmla="*/ 1081191 h 1081192"/>
                <a:gd name="connsiteX1" fmla="*/ 171450 w 533400"/>
                <a:gd name="connsiteY1" fmla="*/ 372558 h 1081192"/>
                <a:gd name="connsiteX2" fmla="*/ 231745 w 533400"/>
                <a:gd name="connsiteY2" fmla="*/ 804614 h 1081192"/>
                <a:gd name="connsiteX3" fmla="*/ 257175 w 533400"/>
                <a:gd name="connsiteY3" fmla="*/ 104 h 1081192"/>
                <a:gd name="connsiteX4" fmla="*/ 301103 w 533400"/>
                <a:gd name="connsiteY4" fmla="*/ 861132 h 1081192"/>
                <a:gd name="connsiteX5" fmla="*/ 362166 w 533400"/>
                <a:gd name="connsiteY5" fmla="*/ 663472 h 1081192"/>
                <a:gd name="connsiteX6" fmla="*/ 533400 w 533400"/>
                <a:gd name="connsiteY6" fmla="*/ 1076429 h 1081192"/>
                <a:gd name="connsiteX0" fmla="*/ 0 w 533400"/>
                <a:gd name="connsiteY0" fmla="*/ 1081191 h 1081192"/>
                <a:gd name="connsiteX1" fmla="*/ 171450 w 533400"/>
                <a:gd name="connsiteY1" fmla="*/ 372558 h 1081192"/>
                <a:gd name="connsiteX2" fmla="*/ 231745 w 533400"/>
                <a:gd name="connsiteY2" fmla="*/ 804614 h 1081192"/>
                <a:gd name="connsiteX3" fmla="*/ 257175 w 533400"/>
                <a:gd name="connsiteY3" fmla="*/ 104 h 1081192"/>
                <a:gd name="connsiteX4" fmla="*/ 301103 w 533400"/>
                <a:gd name="connsiteY4" fmla="*/ 861132 h 1081192"/>
                <a:gd name="connsiteX5" fmla="*/ 362166 w 533400"/>
                <a:gd name="connsiteY5" fmla="*/ 663472 h 1081192"/>
                <a:gd name="connsiteX6" fmla="*/ 533400 w 533400"/>
                <a:gd name="connsiteY6" fmla="*/ 1076429 h 1081192"/>
                <a:gd name="connsiteX0" fmla="*/ 0 w 533400"/>
                <a:gd name="connsiteY0" fmla="*/ 1081191 h 1081192"/>
                <a:gd name="connsiteX1" fmla="*/ 171450 w 533400"/>
                <a:gd name="connsiteY1" fmla="*/ 372558 h 1081192"/>
                <a:gd name="connsiteX2" fmla="*/ 231745 w 533400"/>
                <a:gd name="connsiteY2" fmla="*/ 804614 h 1081192"/>
                <a:gd name="connsiteX3" fmla="*/ 257175 w 533400"/>
                <a:gd name="connsiteY3" fmla="*/ 104 h 1081192"/>
                <a:gd name="connsiteX4" fmla="*/ 301103 w 533400"/>
                <a:gd name="connsiteY4" fmla="*/ 861132 h 1081192"/>
                <a:gd name="connsiteX5" fmla="*/ 362166 w 533400"/>
                <a:gd name="connsiteY5" fmla="*/ 663472 h 1081192"/>
                <a:gd name="connsiteX6" fmla="*/ 533400 w 533400"/>
                <a:gd name="connsiteY6" fmla="*/ 1076429 h 1081192"/>
                <a:gd name="connsiteX0" fmla="*/ 0 w 533400"/>
                <a:gd name="connsiteY0" fmla="*/ 1081191 h 1081192"/>
                <a:gd name="connsiteX1" fmla="*/ 175303 w 533400"/>
                <a:gd name="connsiteY1" fmla="*/ 508203 h 1081192"/>
                <a:gd name="connsiteX2" fmla="*/ 231745 w 533400"/>
                <a:gd name="connsiteY2" fmla="*/ 804614 h 1081192"/>
                <a:gd name="connsiteX3" fmla="*/ 257175 w 533400"/>
                <a:gd name="connsiteY3" fmla="*/ 104 h 1081192"/>
                <a:gd name="connsiteX4" fmla="*/ 301103 w 533400"/>
                <a:gd name="connsiteY4" fmla="*/ 861132 h 1081192"/>
                <a:gd name="connsiteX5" fmla="*/ 362166 w 533400"/>
                <a:gd name="connsiteY5" fmla="*/ 663472 h 1081192"/>
                <a:gd name="connsiteX6" fmla="*/ 533400 w 533400"/>
                <a:gd name="connsiteY6" fmla="*/ 1076429 h 1081192"/>
                <a:gd name="connsiteX0" fmla="*/ 0 w 533400"/>
                <a:gd name="connsiteY0" fmla="*/ 1081120 h 1081121"/>
                <a:gd name="connsiteX1" fmla="*/ 175303 w 533400"/>
                <a:gd name="connsiteY1" fmla="*/ 508132 h 1081121"/>
                <a:gd name="connsiteX2" fmla="*/ 231745 w 533400"/>
                <a:gd name="connsiteY2" fmla="*/ 894973 h 1081121"/>
                <a:gd name="connsiteX3" fmla="*/ 257175 w 533400"/>
                <a:gd name="connsiteY3" fmla="*/ 33 h 1081121"/>
                <a:gd name="connsiteX4" fmla="*/ 301103 w 533400"/>
                <a:gd name="connsiteY4" fmla="*/ 861061 h 1081121"/>
                <a:gd name="connsiteX5" fmla="*/ 362166 w 533400"/>
                <a:gd name="connsiteY5" fmla="*/ 663401 h 1081121"/>
                <a:gd name="connsiteX6" fmla="*/ 533400 w 533400"/>
                <a:gd name="connsiteY6" fmla="*/ 1076358 h 1081121"/>
                <a:gd name="connsiteX0" fmla="*/ 0 w 533400"/>
                <a:gd name="connsiteY0" fmla="*/ 1081120 h 1081121"/>
                <a:gd name="connsiteX1" fmla="*/ 175303 w 533400"/>
                <a:gd name="connsiteY1" fmla="*/ 508132 h 1081121"/>
                <a:gd name="connsiteX2" fmla="*/ 231745 w 533400"/>
                <a:gd name="connsiteY2" fmla="*/ 894973 h 1081121"/>
                <a:gd name="connsiteX3" fmla="*/ 257175 w 533400"/>
                <a:gd name="connsiteY3" fmla="*/ 33 h 1081121"/>
                <a:gd name="connsiteX4" fmla="*/ 301103 w 533400"/>
                <a:gd name="connsiteY4" fmla="*/ 861061 h 1081121"/>
                <a:gd name="connsiteX5" fmla="*/ 362166 w 533400"/>
                <a:gd name="connsiteY5" fmla="*/ 663401 h 1081121"/>
                <a:gd name="connsiteX6" fmla="*/ 533400 w 533400"/>
                <a:gd name="connsiteY6" fmla="*/ 1076358 h 1081121"/>
                <a:gd name="connsiteX0" fmla="*/ 0 w 533400"/>
                <a:gd name="connsiteY0" fmla="*/ 1081120 h 1081121"/>
                <a:gd name="connsiteX1" fmla="*/ 175303 w 533400"/>
                <a:gd name="connsiteY1" fmla="*/ 508132 h 1081121"/>
                <a:gd name="connsiteX2" fmla="*/ 231745 w 533400"/>
                <a:gd name="connsiteY2" fmla="*/ 894973 h 1081121"/>
                <a:gd name="connsiteX3" fmla="*/ 257175 w 533400"/>
                <a:gd name="connsiteY3" fmla="*/ 33 h 1081121"/>
                <a:gd name="connsiteX4" fmla="*/ 301103 w 533400"/>
                <a:gd name="connsiteY4" fmla="*/ 861061 h 1081121"/>
                <a:gd name="connsiteX5" fmla="*/ 369874 w 533400"/>
                <a:gd name="connsiteY5" fmla="*/ 810348 h 1081121"/>
                <a:gd name="connsiteX6" fmla="*/ 533400 w 533400"/>
                <a:gd name="connsiteY6" fmla="*/ 1076358 h 1081121"/>
                <a:gd name="connsiteX0" fmla="*/ 0 w 533400"/>
                <a:gd name="connsiteY0" fmla="*/ 1081120 h 1081121"/>
                <a:gd name="connsiteX1" fmla="*/ 175303 w 533400"/>
                <a:gd name="connsiteY1" fmla="*/ 508132 h 1081121"/>
                <a:gd name="connsiteX2" fmla="*/ 231745 w 533400"/>
                <a:gd name="connsiteY2" fmla="*/ 894973 h 1081121"/>
                <a:gd name="connsiteX3" fmla="*/ 257175 w 533400"/>
                <a:gd name="connsiteY3" fmla="*/ 33 h 1081121"/>
                <a:gd name="connsiteX4" fmla="*/ 301103 w 533400"/>
                <a:gd name="connsiteY4" fmla="*/ 861061 h 1081121"/>
                <a:gd name="connsiteX5" fmla="*/ 369874 w 533400"/>
                <a:gd name="connsiteY5" fmla="*/ 810348 h 1081121"/>
                <a:gd name="connsiteX6" fmla="*/ 533400 w 533400"/>
                <a:gd name="connsiteY6" fmla="*/ 1076358 h 1081121"/>
                <a:gd name="connsiteX0" fmla="*/ 0 w 533400"/>
                <a:gd name="connsiteY0" fmla="*/ 1081120 h 1081121"/>
                <a:gd name="connsiteX1" fmla="*/ 175303 w 533400"/>
                <a:gd name="connsiteY1" fmla="*/ 508132 h 1081121"/>
                <a:gd name="connsiteX2" fmla="*/ 231745 w 533400"/>
                <a:gd name="connsiteY2" fmla="*/ 894973 h 1081121"/>
                <a:gd name="connsiteX3" fmla="*/ 257175 w 533400"/>
                <a:gd name="connsiteY3" fmla="*/ 33 h 1081121"/>
                <a:gd name="connsiteX4" fmla="*/ 301103 w 533400"/>
                <a:gd name="connsiteY4" fmla="*/ 861061 h 1081121"/>
                <a:gd name="connsiteX5" fmla="*/ 369874 w 533400"/>
                <a:gd name="connsiteY5" fmla="*/ 810348 h 1081121"/>
                <a:gd name="connsiteX6" fmla="*/ 533400 w 533400"/>
                <a:gd name="connsiteY6" fmla="*/ 1076358 h 1081121"/>
                <a:gd name="connsiteX0" fmla="*/ 0 w 533400"/>
                <a:gd name="connsiteY0" fmla="*/ 1081120 h 1081121"/>
                <a:gd name="connsiteX1" fmla="*/ 175303 w 533400"/>
                <a:gd name="connsiteY1" fmla="*/ 508132 h 1081121"/>
                <a:gd name="connsiteX2" fmla="*/ 231745 w 533400"/>
                <a:gd name="connsiteY2" fmla="*/ 894973 h 1081121"/>
                <a:gd name="connsiteX3" fmla="*/ 257175 w 533400"/>
                <a:gd name="connsiteY3" fmla="*/ 33 h 1081121"/>
                <a:gd name="connsiteX4" fmla="*/ 301103 w 533400"/>
                <a:gd name="connsiteY4" fmla="*/ 861061 h 1081121"/>
                <a:gd name="connsiteX5" fmla="*/ 350608 w 533400"/>
                <a:gd name="connsiteY5" fmla="*/ 708616 h 1081121"/>
                <a:gd name="connsiteX6" fmla="*/ 533400 w 533400"/>
                <a:gd name="connsiteY6" fmla="*/ 1076358 h 1081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400" h="1081121">
                  <a:moveTo>
                    <a:pt x="0" y="1081120"/>
                  </a:moveTo>
                  <a:cubicBezTo>
                    <a:pt x="80963" y="1080723"/>
                    <a:pt x="144386" y="900878"/>
                    <a:pt x="175303" y="508132"/>
                  </a:cubicBezTo>
                  <a:cubicBezTo>
                    <a:pt x="206220" y="115386"/>
                    <a:pt x="217458" y="1056898"/>
                    <a:pt x="231745" y="894973"/>
                  </a:cubicBezTo>
                  <a:cubicBezTo>
                    <a:pt x="246033" y="733048"/>
                    <a:pt x="245615" y="5685"/>
                    <a:pt x="257175" y="33"/>
                  </a:cubicBezTo>
                  <a:cubicBezTo>
                    <a:pt x="268735" y="-5619"/>
                    <a:pt x="286816" y="701517"/>
                    <a:pt x="301103" y="861061"/>
                  </a:cubicBezTo>
                  <a:cubicBezTo>
                    <a:pt x="315390" y="1020605"/>
                    <a:pt x="336304" y="536984"/>
                    <a:pt x="350608" y="708616"/>
                  </a:cubicBezTo>
                  <a:cubicBezTo>
                    <a:pt x="364912" y="880248"/>
                    <a:pt x="446087" y="1073182"/>
                    <a:pt x="533400" y="1076358"/>
                  </a:cubicBezTo>
                </a:path>
              </a:pathLst>
            </a:custGeom>
            <a:solidFill>
              <a:srgbClr val="113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780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F0EE69C-B41C-B66B-1AE8-804E6CDF32B1}"/>
              </a:ext>
            </a:extLst>
          </p:cNvPr>
          <p:cNvSpPr txBox="1"/>
          <p:nvPr/>
        </p:nvSpPr>
        <p:spPr>
          <a:xfrm>
            <a:off x="862149" y="670560"/>
            <a:ext cx="167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Optical Solution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C0F90E-0340-8984-990F-FD45DC358F35}"/>
              </a:ext>
            </a:extLst>
          </p:cNvPr>
          <p:cNvSpPr txBox="1"/>
          <p:nvPr/>
        </p:nvSpPr>
        <p:spPr>
          <a:xfrm>
            <a:off x="1576251" y="1365460"/>
            <a:ext cx="151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System design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1BE266-0479-6E99-D5EB-48000847CE9C}"/>
              </a:ext>
            </a:extLst>
          </p:cNvPr>
          <p:cNvSpPr txBox="1"/>
          <p:nvPr/>
        </p:nvSpPr>
        <p:spPr>
          <a:xfrm>
            <a:off x="1576251" y="1874912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Beam shaping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D821AE-5674-D084-AA85-F447724FB063}"/>
              </a:ext>
            </a:extLst>
          </p:cNvPr>
          <p:cNvSpPr txBox="1"/>
          <p:nvPr/>
        </p:nvSpPr>
        <p:spPr>
          <a:xfrm>
            <a:off x="1576251" y="234378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trike="sngStrike" dirty="0"/>
              <a:t>Imaging</a:t>
            </a:r>
            <a:endParaRPr lang="zh-TW" altLang="en-US" strike="sngStrike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FE6D2D-D4B7-4E86-B80D-D4AAC1E31C21}"/>
              </a:ext>
            </a:extLst>
          </p:cNvPr>
          <p:cNvSpPr/>
          <p:nvPr/>
        </p:nvSpPr>
        <p:spPr>
          <a:xfrm>
            <a:off x="9144689" y="5599157"/>
            <a:ext cx="1905000" cy="1023646"/>
          </a:xfrm>
          <a:prstGeom prst="rect">
            <a:avLst/>
          </a:prstGeom>
          <a:solidFill>
            <a:srgbClr val="E6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E8EE09-0541-41E3-87E8-19F2B7B10F7D}"/>
              </a:ext>
            </a:extLst>
          </p:cNvPr>
          <p:cNvSpPr txBox="1"/>
          <p:nvPr/>
        </p:nvSpPr>
        <p:spPr>
          <a:xfrm>
            <a:off x="1576250" y="2812650"/>
            <a:ext cx="189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Optical Simulation</a:t>
            </a:r>
            <a:endParaRPr lang="zh-TW" altLang="en-US" dirty="0"/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40F44226-20D1-0A4C-4CBC-072B5C7A81DD}"/>
              </a:ext>
            </a:extLst>
          </p:cNvPr>
          <p:cNvGrpSpPr/>
          <p:nvPr/>
        </p:nvGrpSpPr>
        <p:grpSpPr>
          <a:xfrm>
            <a:off x="8589944" y="1448760"/>
            <a:ext cx="1807339" cy="795484"/>
            <a:chOff x="8690667" y="1545032"/>
            <a:chExt cx="1807339" cy="723167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87CC4A09-3754-4D2A-A29D-0A6F61CA2411}"/>
                </a:ext>
              </a:extLst>
            </p:cNvPr>
            <p:cNvGrpSpPr/>
            <p:nvPr/>
          </p:nvGrpSpPr>
          <p:grpSpPr>
            <a:xfrm>
              <a:off x="9792988" y="1596383"/>
              <a:ext cx="705018" cy="612314"/>
              <a:chOff x="7194739" y="3277821"/>
              <a:chExt cx="611852" cy="504825"/>
            </a:xfrm>
          </p:grpSpPr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6837C4C2-EED8-4D84-B84A-F5E86334C490}"/>
                  </a:ext>
                </a:extLst>
              </p:cNvPr>
              <p:cNvCxnSpPr/>
              <p:nvPr/>
            </p:nvCxnSpPr>
            <p:spPr>
              <a:xfrm>
                <a:off x="7194739" y="3277821"/>
                <a:ext cx="611852" cy="0"/>
              </a:xfrm>
              <a:prstGeom prst="line">
                <a:avLst/>
              </a:prstGeom>
              <a:ln w="28575">
                <a:solidFill>
                  <a:srgbClr val="8B8C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3A6D7B20-D2BD-424B-A9A6-9235F03ADD1F}"/>
                  </a:ext>
                </a:extLst>
              </p:cNvPr>
              <p:cNvCxnSpPr/>
              <p:nvPr/>
            </p:nvCxnSpPr>
            <p:spPr>
              <a:xfrm>
                <a:off x="7194739" y="3530233"/>
                <a:ext cx="611852" cy="0"/>
              </a:xfrm>
              <a:prstGeom prst="line">
                <a:avLst/>
              </a:prstGeom>
              <a:ln w="28575">
                <a:solidFill>
                  <a:srgbClr val="8B8C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0C5D001B-F51A-4582-B00E-36234CCCF2FD}"/>
                  </a:ext>
                </a:extLst>
              </p:cNvPr>
              <p:cNvCxnSpPr/>
              <p:nvPr/>
            </p:nvCxnSpPr>
            <p:spPr>
              <a:xfrm>
                <a:off x="7194739" y="3782646"/>
                <a:ext cx="611852" cy="0"/>
              </a:xfrm>
              <a:prstGeom prst="line">
                <a:avLst/>
              </a:prstGeom>
              <a:ln w="28575">
                <a:solidFill>
                  <a:srgbClr val="8B8C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1A17F11C-EA56-45E2-9B48-8339EBF09903}"/>
                </a:ext>
              </a:extLst>
            </p:cNvPr>
            <p:cNvSpPr/>
            <p:nvPr/>
          </p:nvSpPr>
          <p:spPr>
            <a:xfrm>
              <a:off x="9957054" y="1545032"/>
              <a:ext cx="47066" cy="105156"/>
            </a:xfrm>
            <a:prstGeom prst="roundRect">
              <a:avLst/>
            </a:prstGeom>
            <a:solidFill>
              <a:srgbClr val="113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27775E8-2F11-4543-8D27-A4A79E653850}"/>
                </a:ext>
              </a:extLst>
            </p:cNvPr>
            <p:cNvSpPr/>
            <p:nvPr/>
          </p:nvSpPr>
          <p:spPr>
            <a:xfrm>
              <a:off x="10216372" y="1851638"/>
              <a:ext cx="47066" cy="105156"/>
            </a:xfrm>
            <a:prstGeom prst="roundRect">
              <a:avLst/>
            </a:prstGeom>
            <a:solidFill>
              <a:srgbClr val="113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D9B4B63-BE12-4B91-BE19-077BF88961F2}"/>
                </a:ext>
              </a:extLst>
            </p:cNvPr>
            <p:cNvSpPr/>
            <p:nvPr/>
          </p:nvSpPr>
          <p:spPr>
            <a:xfrm>
              <a:off x="10084687" y="2158243"/>
              <a:ext cx="47066" cy="105156"/>
            </a:xfrm>
            <a:prstGeom prst="roundRect">
              <a:avLst/>
            </a:prstGeom>
            <a:solidFill>
              <a:srgbClr val="113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2EBED1F-CF2C-4367-A65A-733F110B4A55}"/>
                </a:ext>
              </a:extLst>
            </p:cNvPr>
            <p:cNvGrpSpPr/>
            <p:nvPr/>
          </p:nvGrpSpPr>
          <p:grpSpPr>
            <a:xfrm>
              <a:off x="8690667" y="1546459"/>
              <a:ext cx="930107" cy="721740"/>
              <a:chOff x="7372917" y="2637316"/>
              <a:chExt cx="720000" cy="7200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93BAC0E-2BA1-4C8F-B254-F680F779F437}"/>
                  </a:ext>
                </a:extLst>
              </p:cNvPr>
              <p:cNvSpPr/>
              <p:nvPr/>
            </p:nvSpPr>
            <p:spPr>
              <a:xfrm>
                <a:off x="7372917" y="2637316"/>
                <a:ext cx="720000" cy="720000"/>
              </a:xfrm>
              <a:prstGeom prst="rect">
                <a:avLst/>
              </a:prstGeom>
              <a:solidFill>
                <a:srgbClr val="E6EC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" name="手繪多邊形: 圖案 18">
                <a:extLst>
                  <a:ext uri="{FF2B5EF4-FFF2-40B4-BE49-F238E27FC236}">
                    <a16:creationId xmlns:a16="http://schemas.microsoft.com/office/drawing/2014/main" id="{F32294FA-332B-4156-9222-0CEBD394DB4A}"/>
                  </a:ext>
                </a:extLst>
              </p:cNvPr>
              <p:cNvSpPr/>
              <p:nvPr/>
            </p:nvSpPr>
            <p:spPr>
              <a:xfrm>
                <a:off x="7461825" y="2719106"/>
                <a:ext cx="588344" cy="568115"/>
              </a:xfrm>
              <a:custGeom>
                <a:avLst/>
                <a:gdLst>
                  <a:gd name="connsiteX0" fmla="*/ 0 w 590550"/>
                  <a:gd name="connsiteY0" fmla="*/ 315 h 500378"/>
                  <a:gd name="connsiteX1" fmla="*/ 259556 w 590550"/>
                  <a:gd name="connsiteY1" fmla="*/ 64609 h 500378"/>
                  <a:gd name="connsiteX2" fmla="*/ 404813 w 590550"/>
                  <a:gd name="connsiteY2" fmla="*/ 400365 h 500378"/>
                  <a:gd name="connsiteX3" fmla="*/ 590550 w 590550"/>
                  <a:gd name="connsiteY3" fmla="*/ 500378 h 500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500378">
                    <a:moveTo>
                      <a:pt x="0" y="315"/>
                    </a:moveTo>
                    <a:cubicBezTo>
                      <a:pt x="96043" y="-876"/>
                      <a:pt x="192087" y="-2066"/>
                      <a:pt x="259556" y="64609"/>
                    </a:cubicBezTo>
                    <a:cubicBezTo>
                      <a:pt x="327025" y="131284"/>
                      <a:pt x="349647" y="327737"/>
                      <a:pt x="404813" y="400365"/>
                    </a:cubicBezTo>
                    <a:cubicBezTo>
                      <a:pt x="459979" y="472993"/>
                      <a:pt x="525264" y="486685"/>
                      <a:pt x="590550" y="500378"/>
                    </a:cubicBezTo>
                  </a:path>
                </a:pathLst>
              </a:custGeom>
              <a:noFill/>
              <a:ln w="15875">
                <a:solidFill>
                  <a:srgbClr val="8B8C8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手繪多邊形: 圖案 17">
                <a:extLst>
                  <a:ext uri="{FF2B5EF4-FFF2-40B4-BE49-F238E27FC236}">
                    <a16:creationId xmlns:a16="http://schemas.microsoft.com/office/drawing/2014/main" id="{8F7FBECA-9D23-4D89-AF9E-317D9047993D}"/>
                  </a:ext>
                </a:extLst>
              </p:cNvPr>
              <p:cNvSpPr/>
              <p:nvPr/>
            </p:nvSpPr>
            <p:spPr>
              <a:xfrm>
                <a:off x="7424859" y="3082433"/>
                <a:ext cx="588343" cy="236356"/>
              </a:xfrm>
              <a:custGeom>
                <a:avLst/>
                <a:gdLst>
                  <a:gd name="connsiteX0" fmla="*/ 0 w 628650"/>
                  <a:gd name="connsiteY0" fmla="*/ 526256 h 526256"/>
                  <a:gd name="connsiteX1" fmla="*/ 426243 w 628650"/>
                  <a:gd name="connsiteY1" fmla="*/ 352425 h 526256"/>
                  <a:gd name="connsiteX2" fmla="*/ 628650 w 628650"/>
                  <a:gd name="connsiteY2" fmla="*/ 0 h 526256"/>
                  <a:gd name="connsiteX0" fmla="*/ 0 w 628650"/>
                  <a:gd name="connsiteY0" fmla="*/ 526256 h 526256"/>
                  <a:gd name="connsiteX1" fmla="*/ 426243 w 628650"/>
                  <a:gd name="connsiteY1" fmla="*/ 352425 h 526256"/>
                  <a:gd name="connsiteX2" fmla="*/ 628650 w 628650"/>
                  <a:gd name="connsiteY2" fmla="*/ 0 h 526256"/>
                  <a:gd name="connsiteX0" fmla="*/ 0 w 628650"/>
                  <a:gd name="connsiteY0" fmla="*/ 526256 h 526256"/>
                  <a:gd name="connsiteX1" fmla="*/ 446598 w 628650"/>
                  <a:gd name="connsiteY1" fmla="*/ 368332 h 526256"/>
                  <a:gd name="connsiteX2" fmla="*/ 628650 w 628650"/>
                  <a:gd name="connsiteY2" fmla="*/ 0 h 526256"/>
                  <a:gd name="connsiteX0" fmla="*/ 0 w 628650"/>
                  <a:gd name="connsiteY0" fmla="*/ 526256 h 526256"/>
                  <a:gd name="connsiteX1" fmla="*/ 446598 w 628650"/>
                  <a:gd name="connsiteY1" fmla="*/ 368332 h 526256"/>
                  <a:gd name="connsiteX2" fmla="*/ 628650 w 628650"/>
                  <a:gd name="connsiteY2" fmla="*/ 0 h 52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8650" h="526256">
                    <a:moveTo>
                      <a:pt x="0" y="526256"/>
                    </a:moveTo>
                    <a:cubicBezTo>
                      <a:pt x="168366" y="520309"/>
                      <a:pt x="352000" y="471948"/>
                      <a:pt x="446598" y="368332"/>
                    </a:cubicBezTo>
                    <a:cubicBezTo>
                      <a:pt x="541196" y="264716"/>
                      <a:pt x="579834" y="132358"/>
                      <a:pt x="628650" y="0"/>
                    </a:cubicBezTo>
                  </a:path>
                </a:pathLst>
              </a:custGeom>
              <a:noFill/>
              <a:ln w="15875">
                <a:solidFill>
                  <a:srgbClr val="A3CE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手繪多邊形: 圖案 4">
                <a:extLst>
                  <a:ext uri="{FF2B5EF4-FFF2-40B4-BE49-F238E27FC236}">
                    <a16:creationId xmlns:a16="http://schemas.microsoft.com/office/drawing/2014/main" id="{1B51E308-1632-4F60-9989-2ED90E998A89}"/>
                  </a:ext>
                </a:extLst>
              </p:cNvPr>
              <p:cNvSpPr/>
              <p:nvPr/>
            </p:nvSpPr>
            <p:spPr>
              <a:xfrm>
                <a:off x="7416757" y="2826864"/>
                <a:ext cx="607394" cy="488932"/>
              </a:xfrm>
              <a:custGeom>
                <a:avLst/>
                <a:gdLst>
                  <a:gd name="connsiteX0" fmla="*/ 0 w 628650"/>
                  <a:gd name="connsiteY0" fmla="*/ 526256 h 526256"/>
                  <a:gd name="connsiteX1" fmla="*/ 426243 w 628650"/>
                  <a:gd name="connsiteY1" fmla="*/ 352425 h 526256"/>
                  <a:gd name="connsiteX2" fmla="*/ 628650 w 628650"/>
                  <a:gd name="connsiteY2" fmla="*/ 0 h 526256"/>
                  <a:gd name="connsiteX0" fmla="*/ 0 w 628650"/>
                  <a:gd name="connsiteY0" fmla="*/ 526256 h 526256"/>
                  <a:gd name="connsiteX1" fmla="*/ 426243 w 628650"/>
                  <a:gd name="connsiteY1" fmla="*/ 352425 h 526256"/>
                  <a:gd name="connsiteX2" fmla="*/ 628650 w 628650"/>
                  <a:gd name="connsiteY2" fmla="*/ 0 h 526256"/>
                  <a:gd name="connsiteX0" fmla="*/ 0 w 628650"/>
                  <a:gd name="connsiteY0" fmla="*/ 526256 h 526256"/>
                  <a:gd name="connsiteX1" fmla="*/ 451687 w 628650"/>
                  <a:gd name="connsiteY1" fmla="*/ 352425 h 526256"/>
                  <a:gd name="connsiteX2" fmla="*/ 628650 w 628650"/>
                  <a:gd name="connsiteY2" fmla="*/ 0 h 526256"/>
                  <a:gd name="connsiteX0" fmla="*/ 0 w 661728"/>
                  <a:gd name="connsiteY0" fmla="*/ 528711 h 528711"/>
                  <a:gd name="connsiteX1" fmla="*/ 451687 w 661728"/>
                  <a:gd name="connsiteY1" fmla="*/ 354880 h 528711"/>
                  <a:gd name="connsiteX2" fmla="*/ 661728 w 661728"/>
                  <a:gd name="connsiteY2" fmla="*/ 0 h 528711"/>
                  <a:gd name="connsiteX0" fmla="*/ 0 w 661728"/>
                  <a:gd name="connsiteY0" fmla="*/ 528711 h 528711"/>
                  <a:gd name="connsiteX1" fmla="*/ 451687 w 661728"/>
                  <a:gd name="connsiteY1" fmla="*/ 354880 h 528711"/>
                  <a:gd name="connsiteX2" fmla="*/ 661728 w 661728"/>
                  <a:gd name="connsiteY2" fmla="*/ 0 h 528711"/>
                  <a:gd name="connsiteX0" fmla="*/ 0 w 651550"/>
                  <a:gd name="connsiteY0" fmla="*/ 528711 h 528711"/>
                  <a:gd name="connsiteX1" fmla="*/ 451687 w 651550"/>
                  <a:gd name="connsiteY1" fmla="*/ 354880 h 528711"/>
                  <a:gd name="connsiteX2" fmla="*/ 651550 w 651550"/>
                  <a:gd name="connsiteY2" fmla="*/ 0 h 528711"/>
                  <a:gd name="connsiteX0" fmla="*/ 0 w 649006"/>
                  <a:gd name="connsiteY0" fmla="*/ 479603 h 479603"/>
                  <a:gd name="connsiteX1" fmla="*/ 451687 w 649006"/>
                  <a:gd name="connsiteY1" fmla="*/ 305772 h 479603"/>
                  <a:gd name="connsiteX2" fmla="*/ 649006 w 649006"/>
                  <a:gd name="connsiteY2" fmla="*/ 0 h 479603"/>
                  <a:gd name="connsiteX0" fmla="*/ 0 w 649006"/>
                  <a:gd name="connsiteY0" fmla="*/ 504156 h 504156"/>
                  <a:gd name="connsiteX1" fmla="*/ 451687 w 649006"/>
                  <a:gd name="connsiteY1" fmla="*/ 330325 h 504156"/>
                  <a:gd name="connsiteX2" fmla="*/ 649006 w 649006"/>
                  <a:gd name="connsiteY2" fmla="*/ 0 h 50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9006" h="504156">
                    <a:moveTo>
                      <a:pt x="0" y="504156"/>
                    </a:moveTo>
                    <a:cubicBezTo>
                      <a:pt x="209077" y="485648"/>
                      <a:pt x="343519" y="414351"/>
                      <a:pt x="451687" y="330325"/>
                    </a:cubicBezTo>
                    <a:cubicBezTo>
                      <a:pt x="559855" y="246299"/>
                      <a:pt x="612912" y="132358"/>
                      <a:pt x="649006" y="0"/>
                    </a:cubicBezTo>
                  </a:path>
                </a:pathLst>
              </a:custGeom>
              <a:noFill/>
              <a:ln w="15875">
                <a:solidFill>
                  <a:srgbClr val="6096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手繪多邊形: 圖案 16">
                <a:extLst>
                  <a:ext uri="{FF2B5EF4-FFF2-40B4-BE49-F238E27FC236}">
                    <a16:creationId xmlns:a16="http://schemas.microsoft.com/office/drawing/2014/main" id="{3C5CBBC2-388C-4445-87AC-C12B8F179E2E}"/>
                  </a:ext>
                </a:extLst>
              </p:cNvPr>
              <p:cNvSpPr/>
              <p:nvPr/>
            </p:nvSpPr>
            <p:spPr>
              <a:xfrm>
                <a:off x="7419138" y="2665715"/>
                <a:ext cx="581025" cy="650082"/>
              </a:xfrm>
              <a:custGeom>
                <a:avLst/>
                <a:gdLst>
                  <a:gd name="connsiteX0" fmla="*/ 0 w 514350"/>
                  <a:gd name="connsiteY0" fmla="*/ 664369 h 664369"/>
                  <a:gd name="connsiteX1" fmla="*/ 340519 w 514350"/>
                  <a:gd name="connsiteY1" fmla="*/ 388144 h 664369"/>
                  <a:gd name="connsiteX2" fmla="*/ 514350 w 514350"/>
                  <a:gd name="connsiteY2" fmla="*/ 0 h 664369"/>
                  <a:gd name="connsiteX0" fmla="*/ 0 w 514350"/>
                  <a:gd name="connsiteY0" fmla="*/ 664369 h 664369"/>
                  <a:gd name="connsiteX1" fmla="*/ 340519 w 514350"/>
                  <a:gd name="connsiteY1" fmla="*/ 388144 h 664369"/>
                  <a:gd name="connsiteX2" fmla="*/ 514350 w 514350"/>
                  <a:gd name="connsiteY2" fmla="*/ 0 h 664369"/>
                  <a:gd name="connsiteX0" fmla="*/ 0 w 514350"/>
                  <a:gd name="connsiteY0" fmla="*/ 664369 h 664369"/>
                  <a:gd name="connsiteX1" fmla="*/ 390525 w 514350"/>
                  <a:gd name="connsiteY1" fmla="*/ 400050 h 664369"/>
                  <a:gd name="connsiteX2" fmla="*/ 514350 w 514350"/>
                  <a:gd name="connsiteY2" fmla="*/ 0 h 664369"/>
                  <a:gd name="connsiteX0" fmla="*/ 0 w 514350"/>
                  <a:gd name="connsiteY0" fmla="*/ 664369 h 664369"/>
                  <a:gd name="connsiteX1" fmla="*/ 390525 w 514350"/>
                  <a:gd name="connsiteY1" fmla="*/ 400050 h 664369"/>
                  <a:gd name="connsiteX2" fmla="*/ 514350 w 514350"/>
                  <a:gd name="connsiteY2" fmla="*/ 0 h 664369"/>
                  <a:gd name="connsiteX0" fmla="*/ 0 w 581025"/>
                  <a:gd name="connsiteY0" fmla="*/ 650082 h 650082"/>
                  <a:gd name="connsiteX1" fmla="*/ 390525 w 581025"/>
                  <a:gd name="connsiteY1" fmla="*/ 385763 h 650082"/>
                  <a:gd name="connsiteX2" fmla="*/ 581025 w 581025"/>
                  <a:gd name="connsiteY2" fmla="*/ 0 h 650082"/>
                  <a:gd name="connsiteX0" fmla="*/ 0 w 581025"/>
                  <a:gd name="connsiteY0" fmla="*/ 650082 h 650082"/>
                  <a:gd name="connsiteX1" fmla="*/ 390525 w 581025"/>
                  <a:gd name="connsiteY1" fmla="*/ 385763 h 650082"/>
                  <a:gd name="connsiteX2" fmla="*/ 581025 w 581025"/>
                  <a:gd name="connsiteY2" fmla="*/ 0 h 65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1025" h="650082">
                    <a:moveTo>
                      <a:pt x="0" y="650082"/>
                    </a:moveTo>
                    <a:cubicBezTo>
                      <a:pt x="141684" y="629246"/>
                      <a:pt x="293688" y="494110"/>
                      <a:pt x="390525" y="385763"/>
                    </a:cubicBezTo>
                    <a:cubicBezTo>
                      <a:pt x="487363" y="277416"/>
                      <a:pt x="546497" y="138708"/>
                      <a:pt x="581025" y="0"/>
                    </a:cubicBezTo>
                  </a:path>
                </a:pathLst>
              </a:custGeom>
              <a:noFill/>
              <a:ln w="15875">
                <a:solidFill>
                  <a:srgbClr val="1132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C0BE2F5A-4851-5315-5E7B-53100E5BEF40}"/>
              </a:ext>
            </a:extLst>
          </p:cNvPr>
          <p:cNvGrpSpPr/>
          <p:nvPr/>
        </p:nvGrpSpPr>
        <p:grpSpPr>
          <a:xfrm>
            <a:off x="8627558" y="3013181"/>
            <a:ext cx="1768956" cy="734497"/>
            <a:chOff x="8627558" y="3013181"/>
            <a:chExt cx="1768956" cy="734497"/>
          </a:xfrm>
        </p:grpSpPr>
        <p:grpSp>
          <p:nvGrpSpPr>
            <p:cNvPr id="130" name="群組 129">
              <a:extLst>
                <a:ext uri="{FF2B5EF4-FFF2-40B4-BE49-F238E27FC236}">
                  <a16:creationId xmlns:a16="http://schemas.microsoft.com/office/drawing/2014/main" id="{07147246-9397-F63D-3AF3-5D96D5DFDB82}"/>
                </a:ext>
              </a:extLst>
            </p:cNvPr>
            <p:cNvGrpSpPr/>
            <p:nvPr/>
          </p:nvGrpSpPr>
          <p:grpSpPr>
            <a:xfrm>
              <a:off x="8627558" y="3013181"/>
              <a:ext cx="562975" cy="734497"/>
              <a:chOff x="8627558" y="3013181"/>
              <a:chExt cx="562975" cy="734497"/>
            </a:xfrm>
          </p:grpSpPr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222DD42D-7429-3672-C052-69B804E7CF02}"/>
                  </a:ext>
                </a:extLst>
              </p:cNvPr>
              <p:cNvGrpSpPr/>
              <p:nvPr/>
            </p:nvGrpSpPr>
            <p:grpSpPr>
              <a:xfrm>
                <a:off x="8691113" y="3013181"/>
                <a:ext cx="435864" cy="435864"/>
                <a:chOff x="7273369" y="3608453"/>
                <a:chExt cx="396240" cy="396240"/>
              </a:xfrm>
            </p:grpSpPr>
            <p:sp>
              <p:nvSpPr>
                <p:cNvPr id="37" name="橢圓 36">
                  <a:extLst>
                    <a:ext uri="{FF2B5EF4-FFF2-40B4-BE49-F238E27FC236}">
                      <a16:creationId xmlns:a16="http://schemas.microsoft.com/office/drawing/2014/main" id="{1239ABD4-7AE0-8F3D-100E-09CAAF44FD26}"/>
                    </a:ext>
                  </a:extLst>
                </p:cNvPr>
                <p:cNvSpPr/>
                <p:nvPr/>
              </p:nvSpPr>
              <p:spPr>
                <a:xfrm>
                  <a:off x="7273369" y="3608453"/>
                  <a:ext cx="396240" cy="396240"/>
                </a:xfrm>
                <a:prstGeom prst="ellipse">
                  <a:avLst/>
                </a:pr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橢圓 40">
                  <a:extLst>
                    <a:ext uri="{FF2B5EF4-FFF2-40B4-BE49-F238E27FC236}">
                      <a16:creationId xmlns:a16="http://schemas.microsoft.com/office/drawing/2014/main" id="{050730BD-42C7-F70B-7544-68E5F1DB90C2}"/>
                    </a:ext>
                  </a:extLst>
                </p:cNvPr>
                <p:cNvSpPr/>
                <p:nvPr/>
              </p:nvSpPr>
              <p:spPr>
                <a:xfrm>
                  <a:off x="7307753" y="3643126"/>
                  <a:ext cx="327471" cy="327471"/>
                </a:xfrm>
                <a:prstGeom prst="ellipse">
                  <a:avLst/>
                </a:pr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BA97474B-93A8-57E4-66CA-3A3631137E7D}"/>
                    </a:ext>
                  </a:extLst>
                </p:cNvPr>
                <p:cNvSpPr/>
                <p:nvPr/>
              </p:nvSpPr>
              <p:spPr>
                <a:xfrm>
                  <a:off x="7359655" y="3694740"/>
                  <a:ext cx="223667" cy="223667"/>
                </a:xfrm>
                <a:prstGeom prst="ellipse">
                  <a:avLst/>
                </a:prstGeom>
                <a:solidFill>
                  <a:srgbClr val="A3CE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橢圓 44">
                  <a:extLst>
                    <a:ext uri="{FF2B5EF4-FFF2-40B4-BE49-F238E27FC236}">
                      <a16:creationId xmlns:a16="http://schemas.microsoft.com/office/drawing/2014/main" id="{A774162C-A91B-65E9-6A54-C7E3860008A1}"/>
                    </a:ext>
                  </a:extLst>
                </p:cNvPr>
                <p:cNvSpPr/>
                <p:nvPr/>
              </p:nvSpPr>
              <p:spPr>
                <a:xfrm>
                  <a:off x="7424060" y="3759145"/>
                  <a:ext cx="94857" cy="94857"/>
                </a:xfrm>
                <a:prstGeom prst="ellipse">
                  <a:avLst/>
                </a:prstGeom>
                <a:solidFill>
                  <a:srgbClr val="E6EC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EA499141-5BDC-E420-0827-DAED662F6491}"/>
                  </a:ext>
                </a:extLst>
              </p:cNvPr>
              <p:cNvSpPr txBox="1"/>
              <p:nvPr/>
            </p:nvSpPr>
            <p:spPr>
              <a:xfrm>
                <a:off x="8627558" y="3470679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rgbClr val="8B8C89"/>
                    </a:solidFill>
                  </a:rPr>
                  <a:t>Gauss</a:t>
                </a:r>
                <a:endParaRPr lang="zh-TW" altLang="en-US" sz="1200" b="1" dirty="0">
                  <a:solidFill>
                    <a:srgbClr val="8B8C89"/>
                  </a:solidFill>
                </a:endParaRPr>
              </a:p>
            </p:txBody>
          </p:sp>
        </p:grpSp>
        <p:grpSp>
          <p:nvGrpSpPr>
            <p:cNvPr id="131" name="群組 130">
              <a:extLst>
                <a:ext uri="{FF2B5EF4-FFF2-40B4-BE49-F238E27FC236}">
                  <a16:creationId xmlns:a16="http://schemas.microsoft.com/office/drawing/2014/main" id="{B4B01D8B-C99E-7498-D5A4-6DAF46C449CF}"/>
                </a:ext>
              </a:extLst>
            </p:cNvPr>
            <p:cNvGrpSpPr/>
            <p:nvPr/>
          </p:nvGrpSpPr>
          <p:grpSpPr>
            <a:xfrm>
              <a:off x="9155009" y="3013685"/>
              <a:ext cx="674928" cy="733993"/>
              <a:chOff x="9155009" y="3013685"/>
              <a:chExt cx="674928" cy="733993"/>
            </a:xfrm>
          </p:grpSpPr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54DB7456-AEF2-462D-4DA8-E10185B8096E}"/>
                  </a:ext>
                </a:extLst>
              </p:cNvPr>
              <p:cNvGrpSpPr/>
              <p:nvPr/>
            </p:nvGrpSpPr>
            <p:grpSpPr>
              <a:xfrm>
                <a:off x="9274673" y="3013685"/>
                <a:ext cx="435600" cy="435600"/>
                <a:chOff x="7769933" y="3608693"/>
                <a:chExt cx="396000" cy="396000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7EFE2D50-CD7E-5FA6-A5C7-0963FEFC00F4}"/>
                    </a:ext>
                  </a:extLst>
                </p:cNvPr>
                <p:cNvSpPr/>
                <p:nvPr/>
              </p:nvSpPr>
              <p:spPr>
                <a:xfrm>
                  <a:off x="7769933" y="3608693"/>
                  <a:ext cx="396000" cy="396000"/>
                </a:xfrm>
                <a:prstGeom prst="roundRect">
                  <a:avLst/>
                </a:pr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矩形: 圓角 49">
                  <a:extLst>
                    <a:ext uri="{FF2B5EF4-FFF2-40B4-BE49-F238E27FC236}">
                      <a16:creationId xmlns:a16="http://schemas.microsoft.com/office/drawing/2014/main" id="{51ACFF04-C137-62D1-B333-BC7889B9F33A}"/>
                    </a:ext>
                  </a:extLst>
                </p:cNvPr>
                <p:cNvSpPr/>
                <p:nvPr/>
              </p:nvSpPr>
              <p:spPr>
                <a:xfrm>
                  <a:off x="7787933" y="3626693"/>
                  <a:ext cx="360000" cy="360000"/>
                </a:xfrm>
                <a:prstGeom prst="roundRect">
                  <a:avLst/>
                </a:pr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矩形: 圓角 51">
                  <a:extLst>
                    <a:ext uri="{FF2B5EF4-FFF2-40B4-BE49-F238E27FC236}">
                      <a16:creationId xmlns:a16="http://schemas.microsoft.com/office/drawing/2014/main" id="{825A269C-DEEA-DCCF-2AC7-1FEE518B33DA}"/>
                    </a:ext>
                  </a:extLst>
                </p:cNvPr>
                <p:cNvSpPr/>
                <p:nvPr/>
              </p:nvSpPr>
              <p:spPr>
                <a:xfrm>
                  <a:off x="7804297" y="3643057"/>
                  <a:ext cx="327273" cy="327273"/>
                </a:xfrm>
                <a:prstGeom prst="roundRect">
                  <a:avLst/>
                </a:prstGeom>
                <a:solidFill>
                  <a:srgbClr val="A3CE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" name="矩形: 圓角 53">
                  <a:extLst>
                    <a:ext uri="{FF2B5EF4-FFF2-40B4-BE49-F238E27FC236}">
                      <a16:creationId xmlns:a16="http://schemas.microsoft.com/office/drawing/2014/main" id="{552CA7E9-0B9B-46EE-195E-1DBA6392D52B}"/>
                    </a:ext>
                  </a:extLst>
                </p:cNvPr>
                <p:cNvSpPr/>
                <p:nvPr/>
              </p:nvSpPr>
              <p:spPr>
                <a:xfrm>
                  <a:off x="7832696" y="3671336"/>
                  <a:ext cx="270474" cy="270474"/>
                </a:xfrm>
                <a:prstGeom prst="roundRect">
                  <a:avLst/>
                </a:prstGeom>
                <a:solidFill>
                  <a:srgbClr val="E6EC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F36FD04E-4AFD-8D7A-6213-1DF570D9B6F1}"/>
                  </a:ext>
                </a:extLst>
              </p:cNvPr>
              <p:cNvSpPr txBox="1"/>
              <p:nvPr/>
            </p:nvSpPr>
            <p:spPr>
              <a:xfrm>
                <a:off x="9155009" y="3470679"/>
                <a:ext cx="6749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rgbClr val="8B8C89"/>
                    </a:solidFill>
                  </a:rPr>
                  <a:t>Top Hat</a:t>
                </a:r>
                <a:endParaRPr lang="zh-TW" altLang="en-US" sz="1200" b="1" dirty="0">
                  <a:solidFill>
                    <a:srgbClr val="8B8C89"/>
                  </a:solidFill>
                </a:endParaRPr>
              </a:p>
            </p:txBody>
          </p:sp>
        </p:grp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E0C9381F-6C3A-44B6-CE90-7CD7350F3895}"/>
                </a:ext>
              </a:extLst>
            </p:cNvPr>
            <p:cNvGrpSpPr/>
            <p:nvPr/>
          </p:nvGrpSpPr>
          <p:grpSpPr>
            <a:xfrm>
              <a:off x="9793657" y="3013445"/>
              <a:ext cx="602857" cy="734232"/>
              <a:chOff x="9793657" y="3013445"/>
              <a:chExt cx="602857" cy="734232"/>
            </a:xfrm>
          </p:grpSpPr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id="{DCEC9B03-8213-3A20-6D00-511ADF824C43}"/>
                  </a:ext>
                </a:extLst>
              </p:cNvPr>
              <p:cNvGrpSpPr/>
              <p:nvPr/>
            </p:nvGrpSpPr>
            <p:grpSpPr>
              <a:xfrm>
                <a:off x="9877285" y="3013445"/>
                <a:ext cx="435600" cy="435600"/>
                <a:chOff x="8358954" y="3608453"/>
                <a:chExt cx="396000" cy="396000"/>
              </a:xfrm>
            </p:grpSpPr>
            <p:sp>
              <p:nvSpPr>
                <p:cNvPr id="56" name="圓形: 空心 55">
                  <a:extLst>
                    <a:ext uri="{FF2B5EF4-FFF2-40B4-BE49-F238E27FC236}">
                      <a16:creationId xmlns:a16="http://schemas.microsoft.com/office/drawing/2014/main" id="{A1B9015B-84DF-D21E-3942-1781D75D64C4}"/>
                    </a:ext>
                  </a:extLst>
                </p:cNvPr>
                <p:cNvSpPr/>
                <p:nvPr/>
              </p:nvSpPr>
              <p:spPr>
                <a:xfrm>
                  <a:off x="8358954" y="3608453"/>
                  <a:ext cx="396000" cy="396000"/>
                </a:xfrm>
                <a:prstGeom prst="donut">
                  <a:avLst/>
                </a:pr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圓形: 空心 57">
                  <a:extLst>
                    <a:ext uri="{FF2B5EF4-FFF2-40B4-BE49-F238E27FC236}">
                      <a16:creationId xmlns:a16="http://schemas.microsoft.com/office/drawing/2014/main" id="{07C1BED6-1B7A-8DA6-36AD-525347332F75}"/>
                    </a:ext>
                  </a:extLst>
                </p:cNvPr>
                <p:cNvSpPr/>
                <p:nvPr/>
              </p:nvSpPr>
              <p:spPr>
                <a:xfrm>
                  <a:off x="8376954" y="3626453"/>
                  <a:ext cx="360000" cy="360000"/>
                </a:xfrm>
                <a:prstGeom prst="donut">
                  <a:avLst>
                    <a:gd name="adj" fmla="val 16903"/>
                  </a:avLst>
                </a:pr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圓形: 空心 59">
                  <a:extLst>
                    <a:ext uri="{FF2B5EF4-FFF2-40B4-BE49-F238E27FC236}">
                      <a16:creationId xmlns:a16="http://schemas.microsoft.com/office/drawing/2014/main" id="{30C3942E-4DA7-A1FC-3EA2-2E3AD3C46BFE}"/>
                    </a:ext>
                  </a:extLst>
                </p:cNvPr>
                <p:cNvSpPr/>
                <p:nvPr/>
              </p:nvSpPr>
              <p:spPr>
                <a:xfrm>
                  <a:off x="8393318" y="3642817"/>
                  <a:ext cx="327273" cy="327273"/>
                </a:xfrm>
                <a:prstGeom prst="donut">
                  <a:avLst>
                    <a:gd name="adj" fmla="val 8841"/>
                  </a:avLst>
                </a:prstGeom>
                <a:solidFill>
                  <a:srgbClr val="A3CE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圓形: 空心 61">
                  <a:extLst>
                    <a:ext uri="{FF2B5EF4-FFF2-40B4-BE49-F238E27FC236}">
                      <a16:creationId xmlns:a16="http://schemas.microsoft.com/office/drawing/2014/main" id="{A863DDEE-0284-0616-027D-7CCEF625BBDD}"/>
                    </a:ext>
                  </a:extLst>
                </p:cNvPr>
                <p:cNvSpPr/>
                <p:nvPr/>
              </p:nvSpPr>
              <p:spPr>
                <a:xfrm>
                  <a:off x="8408194" y="3657693"/>
                  <a:ext cx="297521" cy="297521"/>
                </a:xfrm>
                <a:prstGeom prst="donut">
                  <a:avLst>
                    <a:gd name="adj" fmla="val 2414"/>
                  </a:avLst>
                </a:prstGeom>
                <a:solidFill>
                  <a:srgbClr val="E6EC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4653152-4A88-745F-C1A3-31871C02C03C}"/>
                  </a:ext>
                </a:extLst>
              </p:cNvPr>
              <p:cNvSpPr txBox="1"/>
              <p:nvPr/>
            </p:nvSpPr>
            <p:spPr>
              <a:xfrm>
                <a:off x="9793657" y="3470678"/>
                <a:ext cx="6028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rgbClr val="8B8C89"/>
                    </a:solidFill>
                  </a:rPr>
                  <a:t>Vortex</a:t>
                </a:r>
                <a:endParaRPr lang="zh-TW" altLang="en-US" sz="1200" b="1" dirty="0">
                  <a:solidFill>
                    <a:srgbClr val="8B8C89"/>
                  </a:solidFill>
                </a:endParaRPr>
              </a:p>
            </p:txBody>
          </p:sp>
        </p:grp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D18F901A-E625-4F3A-5C8E-B539C686C770}"/>
              </a:ext>
            </a:extLst>
          </p:cNvPr>
          <p:cNvGrpSpPr/>
          <p:nvPr/>
        </p:nvGrpSpPr>
        <p:grpSpPr>
          <a:xfrm>
            <a:off x="8571296" y="4137669"/>
            <a:ext cx="1780393" cy="751511"/>
            <a:chOff x="8716228" y="5796175"/>
            <a:chExt cx="1780393" cy="751511"/>
          </a:xfrm>
        </p:grpSpPr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E62F03C7-61AE-11DA-882C-8BDB1D1028F1}"/>
                </a:ext>
              </a:extLst>
            </p:cNvPr>
            <p:cNvCxnSpPr>
              <a:cxnSpLocks/>
            </p:cNvCxnSpPr>
            <p:nvPr/>
          </p:nvCxnSpPr>
          <p:spPr>
            <a:xfrm>
              <a:off x="8866291" y="6411974"/>
              <a:ext cx="1056097" cy="99744"/>
            </a:xfrm>
            <a:prstGeom prst="line">
              <a:avLst/>
            </a:prstGeom>
            <a:ln w="38100">
              <a:solidFill>
                <a:srgbClr val="609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EE1F200D-0B72-87AE-3FB8-12CE0C96BDB7}"/>
                </a:ext>
              </a:extLst>
            </p:cNvPr>
            <p:cNvGrpSpPr/>
            <p:nvPr/>
          </p:nvGrpSpPr>
          <p:grpSpPr>
            <a:xfrm>
              <a:off x="9824632" y="6211241"/>
              <a:ext cx="671989" cy="293197"/>
              <a:chOff x="8814899" y="5685440"/>
              <a:chExt cx="1786676" cy="77954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804FE23-0B60-1DF4-F644-8DCCF168F777}"/>
                  </a:ext>
                </a:extLst>
              </p:cNvPr>
              <p:cNvSpPr/>
              <p:nvPr/>
            </p:nvSpPr>
            <p:spPr>
              <a:xfrm rot="2707670">
                <a:off x="9609548" y="4890791"/>
                <a:ext cx="197378" cy="1786676"/>
              </a:xfrm>
              <a:custGeom>
                <a:avLst/>
                <a:gdLst>
                  <a:gd name="connsiteX0" fmla="*/ 0 w 184972"/>
                  <a:gd name="connsiteY0" fmla="*/ 0 h 1788394"/>
                  <a:gd name="connsiteX1" fmla="*/ 184972 w 184972"/>
                  <a:gd name="connsiteY1" fmla="*/ 0 h 1788394"/>
                  <a:gd name="connsiteX2" fmla="*/ 184972 w 184972"/>
                  <a:gd name="connsiteY2" fmla="*/ 1788394 h 1788394"/>
                  <a:gd name="connsiteX3" fmla="*/ 0 w 184972"/>
                  <a:gd name="connsiteY3" fmla="*/ 1788394 h 1788394"/>
                  <a:gd name="connsiteX4" fmla="*/ 0 w 184972"/>
                  <a:gd name="connsiteY4" fmla="*/ 0 h 1788394"/>
                  <a:gd name="connsiteX0" fmla="*/ 0 w 184972"/>
                  <a:gd name="connsiteY0" fmla="*/ 0 h 1788394"/>
                  <a:gd name="connsiteX1" fmla="*/ 183456 w 184972"/>
                  <a:gd name="connsiteY1" fmla="*/ 75774 h 1788394"/>
                  <a:gd name="connsiteX2" fmla="*/ 184972 w 184972"/>
                  <a:gd name="connsiteY2" fmla="*/ 1788394 h 1788394"/>
                  <a:gd name="connsiteX3" fmla="*/ 0 w 184972"/>
                  <a:gd name="connsiteY3" fmla="*/ 1788394 h 1788394"/>
                  <a:gd name="connsiteX4" fmla="*/ 0 w 184972"/>
                  <a:gd name="connsiteY4" fmla="*/ 0 h 1788394"/>
                  <a:gd name="connsiteX0" fmla="*/ 0 w 184972"/>
                  <a:gd name="connsiteY0" fmla="*/ 0 h 1788394"/>
                  <a:gd name="connsiteX1" fmla="*/ 183456 w 184972"/>
                  <a:gd name="connsiteY1" fmla="*/ 75774 h 1788394"/>
                  <a:gd name="connsiteX2" fmla="*/ 184972 w 184972"/>
                  <a:gd name="connsiteY2" fmla="*/ 1788394 h 1788394"/>
                  <a:gd name="connsiteX3" fmla="*/ 0 w 184972"/>
                  <a:gd name="connsiteY3" fmla="*/ 1788394 h 1788394"/>
                  <a:gd name="connsiteX4" fmla="*/ 0 w 184972"/>
                  <a:gd name="connsiteY4" fmla="*/ 0 h 1788394"/>
                  <a:gd name="connsiteX0" fmla="*/ 13658 w 184972"/>
                  <a:gd name="connsiteY0" fmla="*/ 53892 h 1758127"/>
                  <a:gd name="connsiteX1" fmla="*/ 183456 w 184972"/>
                  <a:gd name="connsiteY1" fmla="*/ 45507 h 1758127"/>
                  <a:gd name="connsiteX2" fmla="*/ 184972 w 184972"/>
                  <a:gd name="connsiteY2" fmla="*/ 1758127 h 1758127"/>
                  <a:gd name="connsiteX3" fmla="*/ 0 w 184972"/>
                  <a:gd name="connsiteY3" fmla="*/ 1758127 h 1758127"/>
                  <a:gd name="connsiteX4" fmla="*/ 13658 w 184972"/>
                  <a:gd name="connsiteY4" fmla="*/ 53892 h 1758127"/>
                  <a:gd name="connsiteX0" fmla="*/ 13658 w 184972"/>
                  <a:gd name="connsiteY0" fmla="*/ 93297 h 1797532"/>
                  <a:gd name="connsiteX1" fmla="*/ 183456 w 184972"/>
                  <a:gd name="connsiteY1" fmla="*/ 84912 h 1797532"/>
                  <a:gd name="connsiteX2" fmla="*/ 184972 w 184972"/>
                  <a:gd name="connsiteY2" fmla="*/ 1797532 h 1797532"/>
                  <a:gd name="connsiteX3" fmla="*/ 0 w 184972"/>
                  <a:gd name="connsiteY3" fmla="*/ 1797532 h 1797532"/>
                  <a:gd name="connsiteX4" fmla="*/ 13658 w 184972"/>
                  <a:gd name="connsiteY4" fmla="*/ 93297 h 1797532"/>
                  <a:gd name="connsiteX0" fmla="*/ 13658 w 184972"/>
                  <a:gd name="connsiteY0" fmla="*/ 90721 h 1794956"/>
                  <a:gd name="connsiteX1" fmla="*/ 183456 w 184972"/>
                  <a:gd name="connsiteY1" fmla="*/ 82336 h 1794956"/>
                  <a:gd name="connsiteX2" fmla="*/ 184972 w 184972"/>
                  <a:gd name="connsiteY2" fmla="*/ 1794956 h 1794956"/>
                  <a:gd name="connsiteX3" fmla="*/ 0 w 184972"/>
                  <a:gd name="connsiteY3" fmla="*/ 1794956 h 1794956"/>
                  <a:gd name="connsiteX4" fmla="*/ 13658 w 184972"/>
                  <a:gd name="connsiteY4" fmla="*/ 90721 h 1794956"/>
                  <a:gd name="connsiteX0" fmla="*/ 13658 w 199288"/>
                  <a:gd name="connsiteY0" fmla="*/ 90721 h 1794956"/>
                  <a:gd name="connsiteX1" fmla="*/ 183456 w 199288"/>
                  <a:gd name="connsiteY1" fmla="*/ 82336 h 1794956"/>
                  <a:gd name="connsiteX2" fmla="*/ 186600 w 199288"/>
                  <a:gd name="connsiteY2" fmla="*/ 1567407 h 1794956"/>
                  <a:gd name="connsiteX3" fmla="*/ 184972 w 199288"/>
                  <a:gd name="connsiteY3" fmla="*/ 1794956 h 1794956"/>
                  <a:gd name="connsiteX4" fmla="*/ 0 w 199288"/>
                  <a:gd name="connsiteY4" fmla="*/ 1794956 h 1794956"/>
                  <a:gd name="connsiteX5" fmla="*/ 13658 w 199288"/>
                  <a:gd name="connsiteY5" fmla="*/ 90721 h 1794956"/>
                  <a:gd name="connsiteX0" fmla="*/ 13963 w 199593"/>
                  <a:gd name="connsiteY0" fmla="*/ 90721 h 1794956"/>
                  <a:gd name="connsiteX1" fmla="*/ 183761 w 199593"/>
                  <a:gd name="connsiteY1" fmla="*/ 82336 h 1794956"/>
                  <a:gd name="connsiteX2" fmla="*/ 186905 w 199593"/>
                  <a:gd name="connsiteY2" fmla="*/ 1567407 h 1794956"/>
                  <a:gd name="connsiteX3" fmla="*/ 185277 w 199593"/>
                  <a:gd name="connsiteY3" fmla="*/ 1794956 h 1794956"/>
                  <a:gd name="connsiteX4" fmla="*/ 305 w 199593"/>
                  <a:gd name="connsiteY4" fmla="*/ 1794956 h 1794956"/>
                  <a:gd name="connsiteX5" fmla="*/ 0 w 199593"/>
                  <a:gd name="connsiteY5" fmla="*/ 1566140 h 1794956"/>
                  <a:gd name="connsiteX6" fmla="*/ 13963 w 199593"/>
                  <a:gd name="connsiteY6" fmla="*/ 90721 h 1794956"/>
                  <a:gd name="connsiteX0" fmla="*/ 13963 w 197378"/>
                  <a:gd name="connsiteY0" fmla="*/ 90721 h 1794956"/>
                  <a:gd name="connsiteX1" fmla="*/ 183761 w 197378"/>
                  <a:gd name="connsiteY1" fmla="*/ 82336 h 1794956"/>
                  <a:gd name="connsiteX2" fmla="*/ 186905 w 197378"/>
                  <a:gd name="connsiteY2" fmla="*/ 1567407 h 1794956"/>
                  <a:gd name="connsiteX3" fmla="*/ 111175 w 197378"/>
                  <a:gd name="connsiteY3" fmla="*/ 1788386 h 1794956"/>
                  <a:gd name="connsiteX4" fmla="*/ 305 w 197378"/>
                  <a:gd name="connsiteY4" fmla="*/ 1794956 h 1794956"/>
                  <a:gd name="connsiteX5" fmla="*/ 0 w 197378"/>
                  <a:gd name="connsiteY5" fmla="*/ 1566140 h 1794956"/>
                  <a:gd name="connsiteX6" fmla="*/ 13963 w 197378"/>
                  <a:gd name="connsiteY6" fmla="*/ 90721 h 1794956"/>
                  <a:gd name="connsiteX0" fmla="*/ 13963 w 197378"/>
                  <a:gd name="connsiteY0" fmla="*/ 90721 h 1794956"/>
                  <a:gd name="connsiteX1" fmla="*/ 183761 w 197378"/>
                  <a:gd name="connsiteY1" fmla="*/ 82336 h 1794956"/>
                  <a:gd name="connsiteX2" fmla="*/ 186905 w 197378"/>
                  <a:gd name="connsiteY2" fmla="*/ 1567407 h 1794956"/>
                  <a:gd name="connsiteX3" fmla="*/ 111175 w 197378"/>
                  <a:gd name="connsiteY3" fmla="*/ 1788386 h 1794956"/>
                  <a:gd name="connsiteX4" fmla="*/ 305 w 197378"/>
                  <a:gd name="connsiteY4" fmla="*/ 1794956 h 1794956"/>
                  <a:gd name="connsiteX5" fmla="*/ 0 w 197378"/>
                  <a:gd name="connsiteY5" fmla="*/ 1566140 h 1794956"/>
                  <a:gd name="connsiteX6" fmla="*/ 13963 w 197378"/>
                  <a:gd name="connsiteY6" fmla="*/ 90721 h 1794956"/>
                  <a:gd name="connsiteX0" fmla="*/ 13963 w 197378"/>
                  <a:gd name="connsiteY0" fmla="*/ 90721 h 1794956"/>
                  <a:gd name="connsiteX1" fmla="*/ 183761 w 197378"/>
                  <a:gd name="connsiteY1" fmla="*/ 82336 h 1794956"/>
                  <a:gd name="connsiteX2" fmla="*/ 186905 w 197378"/>
                  <a:gd name="connsiteY2" fmla="*/ 1567407 h 1794956"/>
                  <a:gd name="connsiteX3" fmla="*/ 111175 w 197378"/>
                  <a:gd name="connsiteY3" fmla="*/ 1788386 h 1794956"/>
                  <a:gd name="connsiteX4" fmla="*/ 305 w 197378"/>
                  <a:gd name="connsiteY4" fmla="*/ 1794956 h 1794956"/>
                  <a:gd name="connsiteX5" fmla="*/ 0 w 197378"/>
                  <a:gd name="connsiteY5" fmla="*/ 1566140 h 1794956"/>
                  <a:gd name="connsiteX6" fmla="*/ 13963 w 197378"/>
                  <a:gd name="connsiteY6" fmla="*/ 90721 h 1794956"/>
                  <a:gd name="connsiteX0" fmla="*/ 13963 w 197378"/>
                  <a:gd name="connsiteY0" fmla="*/ 90721 h 1794956"/>
                  <a:gd name="connsiteX1" fmla="*/ 183761 w 197378"/>
                  <a:gd name="connsiteY1" fmla="*/ 82336 h 1794956"/>
                  <a:gd name="connsiteX2" fmla="*/ 186905 w 197378"/>
                  <a:gd name="connsiteY2" fmla="*/ 1567407 h 1794956"/>
                  <a:gd name="connsiteX3" fmla="*/ 122958 w 197378"/>
                  <a:gd name="connsiteY3" fmla="*/ 1786676 h 1794956"/>
                  <a:gd name="connsiteX4" fmla="*/ 305 w 197378"/>
                  <a:gd name="connsiteY4" fmla="*/ 1794956 h 1794956"/>
                  <a:gd name="connsiteX5" fmla="*/ 0 w 197378"/>
                  <a:gd name="connsiteY5" fmla="*/ 1566140 h 1794956"/>
                  <a:gd name="connsiteX6" fmla="*/ 13963 w 197378"/>
                  <a:gd name="connsiteY6" fmla="*/ 90721 h 1794956"/>
                  <a:gd name="connsiteX0" fmla="*/ 13963 w 197378"/>
                  <a:gd name="connsiteY0" fmla="*/ 90721 h 1794956"/>
                  <a:gd name="connsiteX1" fmla="*/ 183761 w 197378"/>
                  <a:gd name="connsiteY1" fmla="*/ 82336 h 1794956"/>
                  <a:gd name="connsiteX2" fmla="*/ 186905 w 197378"/>
                  <a:gd name="connsiteY2" fmla="*/ 1567407 h 1794956"/>
                  <a:gd name="connsiteX3" fmla="*/ 122958 w 197378"/>
                  <a:gd name="connsiteY3" fmla="*/ 1786676 h 1794956"/>
                  <a:gd name="connsiteX4" fmla="*/ 305 w 197378"/>
                  <a:gd name="connsiteY4" fmla="*/ 1794956 h 1794956"/>
                  <a:gd name="connsiteX5" fmla="*/ 0 w 197378"/>
                  <a:gd name="connsiteY5" fmla="*/ 1566140 h 1794956"/>
                  <a:gd name="connsiteX6" fmla="*/ 13963 w 197378"/>
                  <a:gd name="connsiteY6" fmla="*/ 90721 h 1794956"/>
                  <a:gd name="connsiteX0" fmla="*/ 13963 w 197378"/>
                  <a:gd name="connsiteY0" fmla="*/ 90721 h 1794956"/>
                  <a:gd name="connsiteX1" fmla="*/ 183761 w 197378"/>
                  <a:gd name="connsiteY1" fmla="*/ 82336 h 1794956"/>
                  <a:gd name="connsiteX2" fmla="*/ 186905 w 197378"/>
                  <a:gd name="connsiteY2" fmla="*/ 1567407 h 1794956"/>
                  <a:gd name="connsiteX3" fmla="*/ 122958 w 197378"/>
                  <a:gd name="connsiteY3" fmla="*/ 1786676 h 1794956"/>
                  <a:gd name="connsiteX4" fmla="*/ 305 w 197378"/>
                  <a:gd name="connsiteY4" fmla="*/ 1794956 h 1794956"/>
                  <a:gd name="connsiteX5" fmla="*/ 0 w 197378"/>
                  <a:gd name="connsiteY5" fmla="*/ 1566140 h 1794956"/>
                  <a:gd name="connsiteX6" fmla="*/ 13963 w 197378"/>
                  <a:gd name="connsiteY6" fmla="*/ 90721 h 1794956"/>
                  <a:gd name="connsiteX0" fmla="*/ 13963 w 197378"/>
                  <a:gd name="connsiteY0" fmla="*/ 90721 h 1794956"/>
                  <a:gd name="connsiteX1" fmla="*/ 183761 w 197378"/>
                  <a:gd name="connsiteY1" fmla="*/ 82336 h 1794956"/>
                  <a:gd name="connsiteX2" fmla="*/ 186905 w 197378"/>
                  <a:gd name="connsiteY2" fmla="*/ 1567407 h 1794956"/>
                  <a:gd name="connsiteX3" fmla="*/ 122958 w 197378"/>
                  <a:gd name="connsiteY3" fmla="*/ 1786676 h 1794956"/>
                  <a:gd name="connsiteX4" fmla="*/ 305 w 197378"/>
                  <a:gd name="connsiteY4" fmla="*/ 1794956 h 1794956"/>
                  <a:gd name="connsiteX5" fmla="*/ 0 w 197378"/>
                  <a:gd name="connsiteY5" fmla="*/ 1566140 h 1794956"/>
                  <a:gd name="connsiteX6" fmla="*/ 13963 w 197378"/>
                  <a:gd name="connsiteY6" fmla="*/ 90721 h 1794956"/>
                  <a:gd name="connsiteX0" fmla="*/ 13963 w 197378"/>
                  <a:gd name="connsiteY0" fmla="*/ 90721 h 1798211"/>
                  <a:gd name="connsiteX1" fmla="*/ 183761 w 197378"/>
                  <a:gd name="connsiteY1" fmla="*/ 82336 h 1798211"/>
                  <a:gd name="connsiteX2" fmla="*/ 186905 w 197378"/>
                  <a:gd name="connsiteY2" fmla="*/ 1567407 h 1798211"/>
                  <a:gd name="connsiteX3" fmla="*/ 122958 w 197378"/>
                  <a:gd name="connsiteY3" fmla="*/ 1786676 h 1798211"/>
                  <a:gd name="connsiteX4" fmla="*/ 50827 w 197378"/>
                  <a:gd name="connsiteY4" fmla="*/ 1798211 h 1798211"/>
                  <a:gd name="connsiteX5" fmla="*/ 0 w 197378"/>
                  <a:gd name="connsiteY5" fmla="*/ 1566140 h 1798211"/>
                  <a:gd name="connsiteX6" fmla="*/ 13963 w 197378"/>
                  <a:gd name="connsiteY6" fmla="*/ 90721 h 1798211"/>
                  <a:gd name="connsiteX0" fmla="*/ 13963 w 197378"/>
                  <a:gd name="connsiteY0" fmla="*/ 90721 h 1798211"/>
                  <a:gd name="connsiteX1" fmla="*/ 183761 w 197378"/>
                  <a:gd name="connsiteY1" fmla="*/ 82336 h 1798211"/>
                  <a:gd name="connsiteX2" fmla="*/ 186905 w 197378"/>
                  <a:gd name="connsiteY2" fmla="*/ 1567407 h 1798211"/>
                  <a:gd name="connsiteX3" fmla="*/ 122958 w 197378"/>
                  <a:gd name="connsiteY3" fmla="*/ 1786676 h 1798211"/>
                  <a:gd name="connsiteX4" fmla="*/ 50827 w 197378"/>
                  <a:gd name="connsiteY4" fmla="*/ 1798211 h 1798211"/>
                  <a:gd name="connsiteX5" fmla="*/ 0 w 197378"/>
                  <a:gd name="connsiteY5" fmla="*/ 1566140 h 1798211"/>
                  <a:gd name="connsiteX6" fmla="*/ 13963 w 197378"/>
                  <a:gd name="connsiteY6" fmla="*/ 90721 h 1798211"/>
                  <a:gd name="connsiteX0" fmla="*/ 13963 w 197378"/>
                  <a:gd name="connsiteY0" fmla="*/ 90721 h 1798211"/>
                  <a:gd name="connsiteX1" fmla="*/ 183761 w 197378"/>
                  <a:gd name="connsiteY1" fmla="*/ 82336 h 1798211"/>
                  <a:gd name="connsiteX2" fmla="*/ 186905 w 197378"/>
                  <a:gd name="connsiteY2" fmla="*/ 1567407 h 1798211"/>
                  <a:gd name="connsiteX3" fmla="*/ 122958 w 197378"/>
                  <a:gd name="connsiteY3" fmla="*/ 1786676 h 1798211"/>
                  <a:gd name="connsiteX4" fmla="*/ 50827 w 197378"/>
                  <a:gd name="connsiteY4" fmla="*/ 1798211 h 1798211"/>
                  <a:gd name="connsiteX5" fmla="*/ 0 w 197378"/>
                  <a:gd name="connsiteY5" fmla="*/ 1566140 h 1798211"/>
                  <a:gd name="connsiteX6" fmla="*/ 13963 w 197378"/>
                  <a:gd name="connsiteY6" fmla="*/ 90721 h 1798211"/>
                  <a:gd name="connsiteX0" fmla="*/ 13963 w 197378"/>
                  <a:gd name="connsiteY0" fmla="*/ 90721 h 1798211"/>
                  <a:gd name="connsiteX1" fmla="*/ 183761 w 197378"/>
                  <a:gd name="connsiteY1" fmla="*/ 82336 h 1798211"/>
                  <a:gd name="connsiteX2" fmla="*/ 186905 w 197378"/>
                  <a:gd name="connsiteY2" fmla="*/ 1567407 h 1798211"/>
                  <a:gd name="connsiteX3" fmla="*/ 122958 w 197378"/>
                  <a:gd name="connsiteY3" fmla="*/ 1786676 h 1798211"/>
                  <a:gd name="connsiteX4" fmla="*/ 50827 w 197378"/>
                  <a:gd name="connsiteY4" fmla="*/ 1798211 h 1798211"/>
                  <a:gd name="connsiteX5" fmla="*/ 0 w 197378"/>
                  <a:gd name="connsiteY5" fmla="*/ 1566140 h 1798211"/>
                  <a:gd name="connsiteX6" fmla="*/ 13963 w 197378"/>
                  <a:gd name="connsiteY6" fmla="*/ 90721 h 1798211"/>
                  <a:gd name="connsiteX0" fmla="*/ 13963 w 197378"/>
                  <a:gd name="connsiteY0" fmla="*/ 90721 h 1798211"/>
                  <a:gd name="connsiteX1" fmla="*/ 183761 w 197378"/>
                  <a:gd name="connsiteY1" fmla="*/ 82336 h 1798211"/>
                  <a:gd name="connsiteX2" fmla="*/ 186905 w 197378"/>
                  <a:gd name="connsiteY2" fmla="*/ 1567407 h 1798211"/>
                  <a:gd name="connsiteX3" fmla="*/ 122958 w 197378"/>
                  <a:gd name="connsiteY3" fmla="*/ 1786676 h 1798211"/>
                  <a:gd name="connsiteX4" fmla="*/ 50827 w 197378"/>
                  <a:gd name="connsiteY4" fmla="*/ 1798211 h 1798211"/>
                  <a:gd name="connsiteX5" fmla="*/ 0 w 197378"/>
                  <a:gd name="connsiteY5" fmla="*/ 1566140 h 1798211"/>
                  <a:gd name="connsiteX6" fmla="*/ 13963 w 197378"/>
                  <a:gd name="connsiteY6" fmla="*/ 90721 h 1798211"/>
                  <a:gd name="connsiteX0" fmla="*/ 13963 w 197378"/>
                  <a:gd name="connsiteY0" fmla="*/ 90721 h 1786676"/>
                  <a:gd name="connsiteX1" fmla="*/ 183761 w 197378"/>
                  <a:gd name="connsiteY1" fmla="*/ 82336 h 1786676"/>
                  <a:gd name="connsiteX2" fmla="*/ 186905 w 197378"/>
                  <a:gd name="connsiteY2" fmla="*/ 1567407 h 1786676"/>
                  <a:gd name="connsiteX3" fmla="*/ 122958 w 197378"/>
                  <a:gd name="connsiteY3" fmla="*/ 1786676 h 1786676"/>
                  <a:gd name="connsiteX4" fmla="*/ 69322 w 197378"/>
                  <a:gd name="connsiteY4" fmla="*/ 1786383 h 1786676"/>
                  <a:gd name="connsiteX5" fmla="*/ 0 w 197378"/>
                  <a:gd name="connsiteY5" fmla="*/ 1566140 h 1786676"/>
                  <a:gd name="connsiteX6" fmla="*/ 13963 w 197378"/>
                  <a:gd name="connsiteY6" fmla="*/ 90721 h 1786676"/>
                  <a:gd name="connsiteX0" fmla="*/ 13963 w 197378"/>
                  <a:gd name="connsiteY0" fmla="*/ 90721 h 1786676"/>
                  <a:gd name="connsiteX1" fmla="*/ 183761 w 197378"/>
                  <a:gd name="connsiteY1" fmla="*/ 82336 h 1786676"/>
                  <a:gd name="connsiteX2" fmla="*/ 186905 w 197378"/>
                  <a:gd name="connsiteY2" fmla="*/ 1567407 h 1786676"/>
                  <a:gd name="connsiteX3" fmla="*/ 122958 w 197378"/>
                  <a:gd name="connsiteY3" fmla="*/ 1786676 h 1786676"/>
                  <a:gd name="connsiteX4" fmla="*/ 69322 w 197378"/>
                  <a:gd name="connsiteY4" fmla="*/ 1786383 h 1786676"/>
                  <a:gd name="connsiteX5" fmla="*/ 0 w 197378"/>
                  <a:gd name="connsiteY5" fmla="*/ 1566140 h 1786676"/>
                  <a:gd name="connsiteX6" fmla="*/ 13963 w 197378"/>
                  <a:gd name="connsiteY6" fmla="*/ 90721 h 1786676"/>
                  <a:gd name="connsiteX0" fmla="*/ 13963 w 197378"/>
                  <a:gd name="connsiteY0" fmla="*/ 90721 h 1786676"/>
                  <a:gd name="connsiteX1" fmla="*/ 183761 w 197378"/>
                  <a:gd name="connsiteY1" fmla="*/ 82336 h 1786676"/>
                  <a:gd name="connsiteX2" fmla="*/ 186905 w 197378"/>
                  <a:gd name="connsiteY2" fmla="*/ 1567407 h 1786676"/>
                  <a:gd name="connsiteX3" fmla="*/ 122958 w 197378"/>
                  <a:gd name="connsiteY3" fmla="*/ 1786676 h 1786676"/>
                  <a:gd name="connsiteX4" fmla="*/ 69322 w 197378"/>
                  <a:gd name="connsiteY4" fmla="*/ 1786383 h 1786676"/>
                  <a:gd name="connsiteX5" fmla="*/ 0 w 197378"/>
                  <a:gd name="connsiteY5" fmla="*/ 1566140 h 1786676"/>
                  <a:gd name="connsiteX6" fmla="*/ 13963 w 197378"/>
                  <a:gd name="connsiteY6" fmla="*/ 90721 h 1786676"/>
                  <a:gd name="connsiteX0" fmla="*/ 13963 w 197378"/>
                  <a:gd name="connsiteY0" fmla="*/ 90721 h 1786676"/>
                  <a:gd name="connsiteX1" fmla="*/ 183761 w 197378"/>
                  <a:gd name="connsiteY1" fmla="*/ 82336 h 1786676"/>
                  <a:gd name="connsiteX2" fmla="*/ 186905 w 197378"/>
                  <a:gd name="connsiteY2" fmla="*/ 1567407 h 1786676"/>
                  <a:gd name="connsiteX3" fmla="*/ 122958 w 197378"/>
                  <a:gd name="connsiteY3" fmla="*/ 1786676 h 1786676"/>
                  <a:gd name="connsiteX4" fmla="*/ 69322 w 197378"/>
                  <a:gd name="connsiteY4" fmla="*/ 1786383 h 1786676"/>
                  <a:gd name="connsiteX5" fmla="*/ 0 w 197378"/>
                  <a:gd name="connsiteY5" fmla="*/ 1566140 h 1786676"/>
                  <a:gd name="connsiteX6" fmla="*/ 13963 w 197378"/>
                  <a:gd name="connsiteY6" fmla="*/ 90721 h 1786676"/>
                  <a:gd name="connsiteX0" fmla="*/ 13963 w 197378"/>
                  <a:gd name="connsiteY0" fmla="*/ 90721 h 1786676"/>
                  <a:gd name="connsiteX1" fmla="*/ 183761 w 197378"/>
                  <a:gd name="connsiteY1" fmla="*/ 82336 h 1786676"/>
                  <a:gd name="connsiteX2" fmla="*/ 186905 w 197378"/>
                  <a:gd name="connsiteY2" fmla="*/ 1567407 h 1786676"/>
                  <a:gd name="connsiteX3" fmla="*/ 122958 w 197378"/>
                  <a:gd name="connsiteY3" fmla="*/ 1786676 h 1786676"/>
                  <a:gd name="connsiteX4" fmla="*/ 69322 w 197378"/>
                  <a:gd name="connsiteY4" fmla="*/ 1786383 h 1786676"/>
                  <a:gd name="connsiteX5" fmla="*/ 0 w 197378"/>
                  <a:gd name="connsiteY5" fmla="*/ 1566140 h 1786676"/>
                  <a:gd name="connsiteX6" fmla="*/ 13963 w 197378"/>
                  <a:gd name="connsiteY6" fmla="*/ 90721 h 1786676"/>
                  <a:gd name="connsiteX0" fmla="*/ 13963 w 197378"/>
                  <a:gd name="connsiteY0" fmla="*/ 90721 h 1786676"/>
                  <a:gd name="connsiteX1" fmla="*/ 183761 w 197378"/>
                  <a:gd name="connsiteY1" fmla="*/ 82336 h 1786676"/>
                  <a:gd name="connsiteX2" fmla="*/ 186905 w 197378"/>
                  <a:gd name="connsiteY2" fmla="*/ 1567407 h 1786676"/>
                  <a:gd name="connsiteX3" fmla="*/ 122958 w 197378"/>
                  <a:gd name="connsiteY3" fmla="*/ 1786676 h 1786676"/>
                  <a:gd name="connsiteX4" fmla="*/ 69322 w 197378"/>
                  <a:gd name="connsiteY4" fmla="*/ 1786383 h 1786676"/>
                  <a:gd name="connsiteX5" fmla="*/ 0 w 197378"/>
                  <a:gd name="connsiteY5" fmla="*/ 1566140 h 1786676"/>
                  <a:gd name="connsiteX6" fmla="*/ 13963 w 197378"/>
                  <a:gd name="connsiteY6" fmla="*/ 90721 h 178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378" h="1786676">
                    <a:moveTo>
                      <a:pt x="13963" y="90721"/>
                    </a:moveTo>
                    <a:cubicBezTo>
                      <a:pt x="10807" y="-28685"/>
                      <a:pt x="177984" y="-28919"/>
                      <a:pt x="183761" y="82336"/>
                    </a:cubicBezTo>
                    <a:cubicBezTo>
                      <a:pt x="212585" y="328450"/>
                      <a:pt x="186652" y="1281970"/>
                      <a:pt x="186905" y="1567407"/>
                    </a:cubicBezTo>
                    <a:cubicBezTo>
                      <a:pt x="156496" y="1694634"/>
                      <a:pt x="153907" y="1681399"/>
                      <a:pt x="122958" y="1786676"/>
                    </a:cubicBezTo>
                    <a:lnTo>
                      <a:pt x="69322" y="1786383"/>
                    </a:lnTo>
                    <a:cubicBezTo>
                      <a:pt x="37178" y="1688295"/>
                      <a:pt x="33867" y="1682747"/>
                      <a:pt x="0" y="1566140"/>
                    </a:cubicBezTo>
                    <a:lnTo>
                      <a:pt x="13963" y="90721"/>
                    </a:lnTo>
                    <a:close/>
                  </a:path>
                </a:pathLst>
              </a:custGeom>
              <a:noFill/>
              <a:ln w="15875">
                <a:solidFill>
                  <a:srgbClr val="1132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梯形 82">
                <a:extLst>
                  <a:ext uri="{FF2B5EF4-FFF2-40B4-BE49-F238E27FC236}">
                    <a16:creationId xmlns:a16="http://schemas.microsoft.com/office/drawing/2014/main" id="{81B1706E-A2EF-4EAE-96C8-AD34876B234F}"/>
                  </a:ext>
                </a:extLst>
              </p:cNvPr>
              <p:cNvSpPr/>
              <p:nvPr/>
            </p:nvSpPr>
            <p:spPr>
              <a:xfrm rot="13500000">
                <a:off x="9018287" y="6393320"/>
                <a:ext cx="55800" cy="87538"/>
              </a:xfrm>
              <a:prstGeom prst="trapezoid">
                <a:avLst/>
              </a:prstGeom>
              <a:solidFill>
                <a:srgbClr val="1132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DD96CE61-1D33-BA43-0F61-C1295876AC4E}"/>
                </a:ext>
              </a:extLst>
            </p:cNvPr>
            <p:cNvGrpSpPr/>
            <p:nvPr/>
          </p:nvGrpSpPr>
          <p:grpSpPr>
            <a:xfrm>
              <a:off x="10072426" y="5796175"/>
              <a:ext cx="112759" cy="215420"/>
              <a:chOff x="9844251" y="5190610"/>
              <a:chExt cx="362259" cy="692078"/>
            </a:xfrm>
            <a:solidFill>
              <a:srgbClr val="E6ECEF">
                <a:alpha val="60000"/>
              </a:srgbClr>
            </a:solidFill>
          </p:grpSpPr>
          <p:sp>
            <p:nvSpPr>
              <p:cNvPr id="95" name="橢圓 94">
                <a:extLst>
                  <a:ext uri="{FF2B5EF4-FFF2-40B4-BE49-F238E27FC236}">
                    <a16:creationId xmlns:a16="http://schemas.microsoft.com/office/drawing/2014/main" id="{5BD7574E-D64F-FE9A-F79A-8EB8385C600B}"/>
                  </a:ext>
                </a:extLst>
              </p:cNvPr>
              <p:cNvSpPr/>
              <p:nvPr/>
            </p:nvSpPr>
            <p:spPr>
              <a:xfrm rot="20925571">
                <a:off x="9897739" y="5190610"/>
                <a:ext cx="308771" cy="682549"/>
              </a:xfrm>
              <a:prstGeom prst="ellipse">
                <a:avLst/>
              </a:prstGeom>
              <a:grpFill/>
              <a:ln w="6350">
                <a:solidFill>
                  <a:srgbClr val="1132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059FEAE5-C83D-5EE7-5388-04B5FCA83A8D}"/>
                  </a:ext>
                </a:extLst>
              </p:cNvPr>
              <p:cNvSpPr/>
              <p:nvPr/>
            </p:nvSpPr>
            <p:spPr>
              <a:xfrm rot="20925571">
                <a:off x="9844251" y="5200139"/>
                <a:ext cx="308771" cy="682549"/>
              </a:xfrm>
              <a:prstGeom prst="ellipse">
                <a:avLst/>
              </a:prstGeom>
              <a:grpFill/>
              <a:ln w="6350">
                <a:solidFill>
                  <a:srgbClr val="1132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6E7D54AF-D8C2-8FFE-CCFA-6CB6A0A72350}"/>
                </a:ext>
              </a:extLst>
            </p:cNvPr>
            <p:cNvGrpSpPr/>
            <p:nvPr/>
          </p:nvGrpSpPr>
          <p:grpSpPr>
            <a:xfrm>
              <a:off x="8939338" y="6015038"/>
              <a:ext cx="1212834" cy="294712"/>
              <a:chOff x="8989053" y="6184245"/>
              <a:chExt cx="1129028" cy="275254"/>
            </a:xfrm>
          </p:grpSpPr>
          <p:sp>
            <p:nvSpPr>
              <p:cNvPr id="105" name="等腰三角形 104">
                <a:extLst>
                  <a:ext uri="{FF2B5EF4-FFF2-40B4-BE49-F238E27FC236}">
                    <a16:creationId xmlns:a16="http://schemas.microsoft.com/office/drawing/2014/main" id="{C37789DC-6482-31D7-EDD6-9512C93E2FA6}"/>
                  </a:ext>
                </a:extLst>
              </p:cNvPr>
              <p:cNvSpPr/>
              <p:nvPr/>
            </p:nvSpPr>
            <p:spPr>
              <a:xfrm rot="3988864" flipH="1">
                <a:off x="9267007" y="6135826"/>
                <a:ext cx="45719" cy="601627"/>
              </a:xfrm>
              <a:prstGeom prst="triangle">
                <a:avLst/>
              </a:prstGeom>
              <a:solidFill>
                <a:srgbClr val="6096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等腰三角形 106">
                <a:extLst>
                  <a:ext uri="{FF2B5EF4-FFF2-40B4-BE49-F238E27FC236}">
                    <a16:creationId xmlns:a16="http://schemas.microsoft.com/office/drawing/2014/main" id="{FF361372-9E3A-D092-39A9-6B84EDB716A3}"/>
                  </a:ext>
                </a:extLst>
              </p:cNvPr>
              <p:cNvSpPr/>
              <p:nvPr/>
            </p:nvSpPr>
            <p:spPr>
              <a:xfrm rot="3988864" flipV="1">
                <a:off x="9794408" y="5906291"/>
                <a:ext cx="45719" cy="601627"/>
              </a:xfrm>
              <a:prstGeom prst="triangle">
                <a:avLst/>
              </a:prstGeom>
              <a:solidFill>
                <a:srgbClr val="6096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 </a:t>
                </a:r>
              </a:p>
            </p:txBody>
          </p:sp>
        </p:grp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B0310341-92B4-B629-77BB-E5497C7BC2AD}"/>
                </a:ext>
              </a:extLst>
            </p:cNvPr>
            <p:cNvCxnSpPr>
              <a:cxnSpLocks/>
            </p:cNvCxnSpPr>
            <p:nvPr/>
          </p:nvCxnSpPr>
          <p:spPr>
            <a:xfrm>
              <a:off x="8716228" y="5802275"/>
              <a:ext cx="1396606" cy="105060"/>
            </a:xfrm>
            <a:prstGeom prst="line">
              <a:avLst/>
            </a:prstGeom>
            <a:ln w="38100">
              <a:solidFill>
                <a:srgbClr val="609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4904F59D-570B-7662-DF9E-240B89EF8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5549" y="5972498"/>
              <a:ext cx="498854" cy="212930"/>
            </a:xfrm>
            <a:prstGeom prst="line">
              <a:avLst/>
            </a:prstGeom>
            <a:ln>
              <a:solidFill>
                <a:srgbClr val="8B8C8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EDD49685-C657-D826-049E-06076BE6F2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13002" y="5940231"/>
              <a:ext cx="196805" cy="188171"/>
            </a:xfrm>
            <a:prstGeom prst="line">
              <a:avLst/>
            </a:prstGeom>
            <a:ln>
              <a:solidFill>
                <a:srgbClr val="8B8C8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C95B3C91-3A8E-F74D-CC4B-F68C393395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5758" y="6170974"/>
              <a:ext cx="196805" cy="188171"/>
            </a:xfrm>
            <a:prstGeom prst="line">
              <a:avLst/>
            </a:prstGeom>
            <a:ln>
              <a:solidFill>
                <a:srgbClr val="8B8C8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CFE36642-C796-FCF1-D54F-DEA8B62465C6}"/>
                </a:ext>
              </a:extLst>
            </p:cNvPr>
            <p:cNvGrpSpPr/>
            <p:nvPr/>
          </p:nvGrpSpPr>
          <p:grpSpPr>
            <a:xfrm>
              <a:off x="8847014" y="6276260"/>
              <a:ext cx="160390" cy="271426"/>
              <a:chOff x="9871045" y="5275484"/>
              <a:chExt cx="308654" cy="522334"/>
            </a:xfrm>
            <a:solidFill>
              <a:srgbClr val="E6ECEF"/>
            </a:solidFill>
          </p:grpSpPr>
          <p:sp>
            <p:nvSpPr>
              <p:cNvPr id="102" name="橢圓 101">
                <a:extLst>
                  <a:ext uri="{FF2B5EF4-FFF2-40B4-BE49-F238E27FC236}">
                    <a16:creationId xmlns:a16="http://schemas.microsoft.com/office/drawing/2014/main" id="{D9EF34AB-3579-A559-E75C-A61323E0194B}"/>
                  </a:ext>
                </a:extLst>
              </p:cNvPr>
              <p:cNvSpPr/>
              <p:nvPr/>
            </p:nvSpPr>
            <p:spPr>
              <a:xfrm rot="20925571">
                <a:off x="9924516" y="5275484"/>
                <a:ext cx="255183" cy="512808"/>
              </a:xfrm>
              <a:prstGeom prst="ellipse">
                <a:avLst/>
              </a:prstGeom>
              <a:grpFill/>
              <a:ln w="6350">
                <a:solidFill>
                  <a:srgbClr val="1132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橢圓 102">
                <a:extLst>
                  <a:ext uri="{FF2B5EF4-FFF2-40B4-BE49-F238E27FC236}">
                    <a16:creationId xmlns:a16="http://schemas.microsoft.com/office/drawing/2014/main" id="{CEE481B3-51FC-D107-B60B-FE53BC430D41}"/>
                  </a:ext>
                </a:extLst>
              </p:cNvPr>
              <p:cNvSpPr/>
              <p:nvPr/>
            </p:nvSpPr>
            <p:spPr>
              <a:xfrm rot="20925571">
                <a:off x="9871045" y="5285010"/>
                <a:ext cx="255183" cy="512808"/>
              </a:xfrm>
              <a:prstGeom prst="ellipse">
                <a:avLst/>
              </a:prstGeom>
              <a:grpFill/>
              <a:ln w="6350">
                <a:solidFill>
                  <a:srgbClr val="1132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FA6C12D4-2979-A13D-0BAF-5F1C85CD2D44}"/>
                </a:ext>
              </a:extLst>
            </p:cNvPr>
            <p:cNvSpPr txBox="1"/>
            <p:nvPr/>
          </p:nvSpPr>
          <p:spPr>
            <a:xfrm>
              <a:off x="8867342" y="5803562"/>
              <a:ext cx="300082" cy="307777"/>
            </a:xfrm>
            <a:prstGeom prst="rect">
              <a:avLst/>
            </a:prstGeom>
            <a:noFill/>
            <a:scene3d>
              <a:camera prst="orthographicFront">
                <a:rot lat="1475681" lon="19560555" rev="277749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8B8C89"/>
                  </a:solidFill>
                  <a:cs typeface="Calibri" panose="020F0502020204030204" pitchFamily="34" charset="0"/>
                </a:rPr>
                <a:t>f</a:t>
              </a:r>
              <a:r>
                <a:rPr lang="en-US" altLang="zh-TW" sz="1400" baseline="-25000" dirty="0">
                  <a:solidFill>
                    <a:srgbClr val="8B8C89"/>
                  </a:solidFill>
                  <a:cs typeface="Calibri" panose="020F0502020204030204" pitchFamily="34" charset="0"/>
                </a:rPr>
                <a:t>0</a:t>
              </a:r>
              <a:endParaRPr lang="zh-TW" altLang="en-US" sz="1400" baseline="-25000" dirty="0">
                <a:solidFill>
                  <a:srgbClr val="8B8C89"/>
                </a:solidFill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62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44</Words>
  <Application>Microsoft Office PowerPoint</Application>
  <PresentationFormat>寬螢幕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Arial Nova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柏翰 陳</dc:creator>
  <cp:lastModifiedBy>柏翰 陳</cp:lastModifiedBy>
  <cp:revision>28</cp:revision>
  <dcterms:created xsi:type="dcterms:W3CDTF">2022-09-08T18:14:20Z</dcterms:created>
  <dcterms:modified xsi:type="dcterms:W3CDTF">2022-09-11T13:49:34Z</dcterms:modified>
</cp:coreProperties>
</file>