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Shape 75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image1.png" descr="Image result for pokeball image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2077" y="75405"/>
            <a:ext cx="795648" cy="795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1.png" descr="Image result for pokeball image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52" y="6011088"/>
            <a:ext cx="795648" cy="79564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abcsds/pokemon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Classifying Pokemon</a:t>
            </a:r>
          </a:p>
        </p:txBody>
      </p:sp>
      <p:pic>
        <p:nvPicPr>
          <p:cNvPr id="115" name="image1.png" descr="Image result for pokeball image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3434" y="4465778"/>
            <a:ext cx="190500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MODELING - TYPE 1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Classifying Type 1 Pokemon is more complicated than classifying if a pokemon was legendary or not because some may have two types.</a:t>
            </a:r>
          </a:p>
          <a:p>
            <a:pPr/>
            <a:r>
              <a:t>KNN – best parameter is using the brute algorithm, 37 neighbors and using distance. The accuracy was 24.25%.  </a:t>
            </a:r>
          </a:p>
          <a:p>
            <a:pPr/>
            <a:r>
              <a:t>Random Forest – tried using random forest but it failed because I need to first binarize each type to make it work.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CONCLUSION - TYPE 1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KNN was the easiest to implement but there is ways to go in order to make it more accurate.</a:t>
            </a:r>
          </a:p>
          <a:p>
            <a:pPr/>
            <a:r>
              <a:t>There might not be a very strong relationship between the scores and the type of pokemon</a:t>
            </a:r>
          </a:p>
          <a:p>
            <a:pPr/>
            <a:r>
              <a:t>Might need other features such as what is the special attack and what is the weakness to better classify the type of Pokemon.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SOURCE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www.kaggle.com/abcsds/pokemon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OVERVIEW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project is about how to differentiate between different types of pokemon</a:t>
            </a:r>
          </a:p>
          <a:p>
            <a:pPr/>
            <a:r>
              <a:t>Pokemon was first introduced to the world in 1996 as a video game and then a tv series in Japan.  The craze around Pokemon made a comeback with an app called “Pokemon Go”. The video game is mainly a role playing game, where a the player goes around to catch pokemon and also put pokemon into battles with other pokemon.  When you had a pokemon with higher stats like higher power, higher attack, defense, etc… you had a higher chance of winning.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POKEMON SUMMARY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300"/>
            </a:pPr>
            <a:r>
              <a:t>There are six main stats: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000"/>
            </a:pPr>
            <a:r>
              <a:t>Total: Sum of all stats – a general guide of how strong a pokemon is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000"/>
            </a:pPr>
            <a:r>
              <a:t>HP: Hit Points, or health, defines how much damage a pokemon can withstand before fainting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000"/>
            </a:pPr>
            <a:r>
              <a:t>Attack: the base modifier for normal attacks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000"/>
            </a:pPr>
            <a:r>
              <a:t>Defense: the base damage resistance against normal attacks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000"/>
            </a:pPr>
            <a:r>
              <a:t>SP Atk: special attack, the base modifier for special attacks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000"/>
            </a:pPr>
            <a:r>
              <a:t>SP Def: the base damage resistance against special attacks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000"/>
            </a:pPr>
            <a:r>
              <a:t>Speed: determines which pokemon attacks first each round</a:t>
            </a:r>
          </a:p>
          <a:p>
            <a:pPr>
              <a:lnSpc>
                <a:spcPct val="72000"/>
              </a:lnSpc>
              <a:defRPr sz="2300"/>
            </a:pPr>
            <a:r>
              <a:t>There are 4 main dimensions a Pokemon can be classified: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000"/>
            </a:pPr>
            <a:r>
              <a:t>Legendary: a group of rare and often very powerful Pokemon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000"/>
            </a:pPr>
            <a:r>
              <a:t>Type: There are 17 types of pokemon each with their specialities</a:t>
            </a:r>
          </a:p>
          <a:p>
            <a:pPr lvl="1" marL="685800" indent="-228600">
              <a:lnSpc>
                <a:spcPct val="72000"/>
              </a:lnSpc>
              <a:spcBef>
                <a:spcPts val="500"/>
              </a:spcBef>
              <a:defRPr sz="2000"/>
            </a:pPr>
            <a:r>
              <a:t>Generation: Pokemon will evolve in each new generation (e.g., Charmander, Charmeleon, and Charizard)</a:t>
            </a:r>
          </a:p>
          <a:p>
            <a:pPr lvl="1" marL="0" indent="457200">
              <a:lnSpc>
                <a:spcPct val="72000"/>
              </a:lnSpc>
              <a:spcBef>
                <a:spcPts val="500"/>
              </a:spcBef>
              <a:buSzTx/>
              <a:buNone/>
              <a:defRPr i="1" sz="2000"/>
            </a:pPr>
            <a:r>
              <a:t>Source: https://www.kaggle.com/abcsds/pokemon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&amp; SCOPE	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Data: Was able to get the data for 800 pokemons and their respective stats from Kaggle.</a:t>
            </a:r>
          </a:p>
          <a:p>
            <a:pPr/>
            <a:r>
              <a:t>Scope: Wanted to know if there was any correlation between their scores and the type of pokemon to see if there is an overall best single/type of pokemon.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First, wanted to understand what differentiated a legendary pokemon from a non-legendary pokemon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Second, wanted to understand the main differentiators of type of pokemon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STEPS TAKEN	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Exploratory analysis: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Used groupby function to get a feel of the number of pokemon and how are they distributed among the different types of pokemon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Correlation Matrices to understand if there are any correlation between the the various variables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Ran max and min numbers to see if there was a trend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Bar charts to see how the total score was distributed between the Legendary pokemon and Type 1 Pokemon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DATA SAMPLE</a:t>
            </a:r>
          </a:p>
        </p:txBody>
      </p:sp>
      <p:pic>
        <p:nvPicPr>
          <p:cNvPr id="13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429776"/>
            <a:ext cx="9248293" cy="2839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ANALYSIS - LEGENDARY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 descriptive stats to understand if there was a clear classifier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Box plots: understanding the range of total score</a:t>
            </a:r>
          </a:p>
          <a:p>
            <a:pPr lvl="2" marL="1143000" indent="-228600">
              <a:spcBef>
                <a:spcPts val="500"/>
              </a:spcBef>
              <a:defRPr sz="2000"/>
            </a:pPr>
            <a:r>
              <a:t>The total score of a legendary pokemon is never below 580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Looked at stats by Type1 and Legendary to see if there is some sort of correlation</a:t>
            </a:r>
          </a:p>
          <a:p>
            <a:pPr lvl="2" marL="1143000" indent="-228600">
              <a:spcBef>
                <a:spcPts val="500"/>
              </a:spcBef>
              <a:defRPr sz="2000"/>
            </a:pPr>
            <a:r>
              <a:t>Bug, Fighting, and Poison pokemon are never legendary pokemons</a:t>
            </a:r>
          </a:p>
          <a:p>
            <a:pPr lvl="2" marL="1143000" indent="-228600">
              <a:spcBef>
                <a:spcPts val="500"/>
              </a:spcBef>
              <a:defRPr sz="2000"/>
            </a:pPr>
            <a:r>
              <a:t>Their average total score is below 420, although there is max total score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MODELING - LEGENDARY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– See if there was a simple model that can be utilized to classify between a legendary and non-legendary pokemon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Classifier: Used Total as the main metric.  All legendary pokemon have at least 580 Total score.  However, there are some Pokemon where their Total score is above 580 but not a legendary Pokemon.  Hence with just the total as the classifier, my accuracy rate is 93.9%.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KNN: the optimum neighbors was 7 with an accuracy score of 95%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Decision Tree: The average AUC score was 97%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CONCLUSION - LEGENDARY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model that worked the best was decision tree, because I was able to easily pass in all the features.</a:t>
            </a:r>
          </a:p>
          <a:p>
            <a:pPr/>
            <a:r>
              <a:t>There is a definite relationship between the scores and type of Pokemon.  However, there are some non-legendary Pokemon who are just as powerful as a Legendary Pokemon.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