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Image result for pokeball imag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78" y="75405"/>
            <a:ext cx="795647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okeball imag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" y="6011088"/>
            <a:ext cx="795647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1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C724-F4CC-4AF9-9B00-DE03115347F9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9447-AE0C-40C4-88B4-0735632E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hen150/GA_Homework/blob/master/Pokemon/Pokemon.ipynb" TargetMode="External"/><Relationship Id="rId2" Type="http://schemas.openxmlformats.org/officeDocument/2006/relationships/hyperlink" Target="https://www.kaggle.com/abcsds/pokem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</a:t>
            </a:r>
            <a:r>
              <a:rPr lang="en-US" dirty="0" err="1" smtClean="0"/>
              <a:t>Pokemon</a:t>
            </a:r>
            <a:endParaRPr lang="en-US" dirty="0"/>
          </a:p>
        </p:txBody>
      </p:sp>
      <p:pic>
        <p:nvPicPr>
          <p:cNvPr id="1028" name="Picture 4" descr="Image result for pokeball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4" y="44657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– Type 1 </a:t>
            </a:r>
            <a:r>
              <a:rPr lang="en-US" dirty="0" err="1" smtClean="0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Classifying Type 1 </a:t>
            </a:r>
            <a:r>
              <a:rPr lang="en-US" dirty="0" err="1" smtClean="0"/>
              <a:t>Pokemon</a:t>
            </a:r>
            <a:r>
              <a:rPr lang="en-US" dirty="0" smtClean="0"/>
              <a:t> is more complicated than </a:t>
            </a:r>
            <a:r>
              <a:rPr lang="en-US" dirty="0" smtClean="0"/>
              <a:t>classifying if a </a:t>
            </a:r>
            <a:r>
              <a:rPr lang="en-US" dirty="0" err="1" smtClean="0"/>
              <a:t>pokemon</a:t>
            </a:r>
            <a:r>
              <a:rPr lang="en-US" dirty="0" smtClean="0"/>
              <a:t> was legendary or not because some may have two types.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 smtClean="0"/>
              <a:t>– best parameter is using the brute algorithm, 37 neighbors and using distance. </a:t>
            </a:r>
            <a:r>
              <a:rPr lang="en-US" dirty="0" smtClean="0"/>
              <a:t>The accuracy was 24.25%.  </a:t>
            </a:r>
          </a:p>
          <a:p>
            <a:r>
              <a:rPr lang="en-US" dirty="0" smtClean="0"/>
              <a:t>Random Forest – tried using random forest but it failed because I need to first </a:t>
            </a:r>
            <a:r>
              <a:rPr lang="en-US" dirty="0" err="1" smtClean="0"/>
              <a:t>binarize</a:t>
            </a:r>
            <a:r>
              <a:rPr lang="en-US" dirty="0" smtClean="0"/>
              <a:t> each type to make it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Type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was the easiest to implement but there is ways to go in order to make it more accurate.</a:t>
            </a:r>
          </a:p>
          <a:p>
            <a:r>
              <a:rPr lang="en-US" dirty="0" smtClean="0"/>
              <a:t>There might not be a very strong relationship between the scores and the type of </a:t>
            </a:r>
            <a:r>
              <a:rPr lang="en-US" dirty="0" err="1" smtClean="0"/>
              <a:t>pokemon</a:t>
            </a:r>
            <a:endParaRPr lang="en-US" dirty="0"/>
          </a:p>
          <a:p>
            <a:r>
              <a:rPr lang="en-US" dirty="0" smtClean="0"/>
              <a:t>Might need other features such as what is the special attack and what is the weakness to better classify the type of </a:t>
            </a:r>
            <a:r>
              <a:rPr lang="en-US" dirty="0" err="1" smtClean="0"/>
              <a:t>Pokemon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www.kaggle.com/abcsds/pokemon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github.com/bchen150/GA_Homework/blob/master/Pokemon/Pokemon.ipynb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about </a:t>
            </a:r>
            <a:r>
              <a:rPr lang="en-US" dirty="0" smtClean="0"/>
              <a:t>how to</a:t>
            </a:r>
            <a:r>
              <a:rPr lang="en-US" dirty="0" smtClean="0"/>
              <a:t> </a:t>
            </a:r>
            <a:r>
              <a:rPr lang="en-US" dirty="0" smtClean="0"/>
              <a:t>differentiate between different types of </a:t>
            </a:r>
            <a:r>
              <a:rPr lang="en-US" dirty="0" err="1" smtClean="0"/>
              <a:t>pokemon</a:t>
            </a:r>
            <a:endParaRPr lang="en-US" dirty="0"/>
          </a:p>
          <a:p>
            <a:r>
              <a:rPr lang="en-US" dirty="0" err="1" smtClean="0"/>
              <a:t>Pokemon</a:t>
            </a:r>
            <a:r>
              <a:rPr lang="en-US" dirty="0" smtClean="0"/>
              <a:t> was first introduced to the world in 1996 as a video game and then a </a:t>
            </a:r>
            <a:r>
              <a:rPr lang="en-US" dirty="0" err="1" smtClean="0"/>
              <a:t>tv</a:t>
            </a:r>
            <a:r>
              <a:rPr lang="en-US" dirty="0" smtClean="0"/>
              <a:t> series in Japan.  The craze around </a:t>
            </a:r>
            <a:r>
              <a:rPr lang="en-US" dirty="0" err="1" smtClean="0"/>
              <a:t>Pokemon</a:t>
            </a:r>
            <a:r>
              <a:rPr lang="en-US" dirty="0" smtClean="0"/>
              <a:t> made a comeback with an app called “</a:t>
            </a:r>
            <a:r>
              <a:rPr lang="en-US" dirty="0" err="1" smtClean="0"/>
              <a:t>Pokemon</a:t>
            </a:r>
            <a:r>
              <a:rPr lang="en-US" dirty="0" smtClean="0"/>
              <a:t> Go”. The video game is mainly a role playing game, where a the player goes around to catch </a:t>
            </a:r>
            <a:r>
              <a:rPr lang="en-US" dirty="0" err="1" smtClean="0"/>
              <a:t>pokemon</a:t>
            </a:r>
            <a:r>
              <a:rPr lang="en-US" dirty="0" smtClean="0"/>
              <a:t> and also put </a:t>
            </a:r>
            <a:r>
              <a:rPr lang="en-US" dirty="0" err="1" smtClean="0"/>
              <a:t>pokemon</a:t>
            </a:r>
            <a:r>
              <a:rPr lang="en-US" dirty="0" smtClean="0"/>
              <a:t> into battles with other </a:t>
            </a:r>
            <a:r>
              <a:rPr lang="en-US" dirty="0" err="1" smtClean="0"/>
              <a:t>pokemon</a:t>
            </a:r>
            <a:r>
              <a:rPr lang="en-US" dirty="0" smtClean="0"/>
              <a:t>.  When you had a </a:t>
            </a:r>
            <a:r>
              <a:rPr lang="en-US" dirty="0" err="1" smtClean="0"/>
              <a:t>pokemon</a:t>
            </a:r>
            <a:r>
              <a:rPr lang="en-US" dirty="0" smtClean="0"/>
              <a:t> with higher stats like higher power, higher attack, defense, etc… you had a higher chance of winning.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six main stats:</a:t>
            </a:r>
          </a:p>
          <a:p>
            <a:pPr lvl="1"/>
            <a:r>
              <a:rPr lang="en-US" dirty="0" smtClean="0"/>
              <a:t>Total: Sum of all stats – a general guide of how strong a </a:t>
            </a:r>
            <a:r>
              <a:rPr lang="en-US" dirty="0" err="1" smtClean="0"/>
              <a:t>pokemon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HP: Hit Points, or health, defines how much damage a </a:t>
            </a:r>
            <a:r>
              <a:rPr lang="en-US" dirty="0" err="1" smtClean="0"/>
              <a:t>pokemon</a:t>
            </a:r>
            <a:r>
              <a:rPr lang="en-US" dirty="0" smtClean="0"/>
              <a:t> can withstand before fainting</a:t>
            </a:r>
          </a:p>
          <a:p>
            <a:pPr lvl="1"/>
            <a:r>
              <a:rPr lang="en-US" dirty="0" smtClean="0"/>
              <a:t>Attack: the base modifier for normal attacks</a:t>
            </a:r>
          </a:p>
          <a:p>
            <a:pPr lvl="1"/>
            <a:r>
              <a:rPr lang="en-US" dirty="0" smtClean="0"/>
              <a:t>Defense: the base damage resistance against normal attacks</a:t>
            </a:r>
          </a:p>
          <a:p>
            <a:pPr lvl="1"/>
            <a:r>
              <a:rPr lang="en-US" dirty="0" smtClean="0"/>
              <a:t>SP </a:t>
            </a:r>
            <a:r>
              <a:rPr lang="en-US" dirty="0" err="1" smtClean="0"/>
              <a:t>Atk</a:t>
            </a:r>
            <a:r>
              <a:rPr lang="en-US" dirty="0" smtClean="0"/>
              <a:t>: special attack, the base modifier for special attacks</a:t>
            </a:r>
          </a:p>
          <a:p>
            <a:pPr lvl="1"/>
            <a:r>
              <a:rPr lang="en-US" dirty="0" smtClean="0"/>
              <a:t>SP </a:t>
            </a:r>
            <a:r>
              <a:rPr lang="en-US" dirty="0" err="1" smtClean="0"/>
              <a:t>Def</a:t>
            </a:r>
            <a:r>
              <a:rPr lang="en-US" dirty="0" smtClean="0"/>
              <a:t>: the base damage resistance against special attacks</a:t>
            </a:r>
          </a:p>
          <a:p>
            <a:pPr lvl="1"/>
            <a:r>
              <a:rPr lang="en-US" dirty="0" smtClean="0"/>
              <a:t>Speed: determines which </a:t>
            </a:r>
            <a:r>
              <a:rPr lang="en-US" dirty="0" err="1" smtClean="0"/>
              <a:t>pokemon</a:t>
            </a:r>
            <a:r>
              <a:rPr lang="en-US" dirty="0" smtClean="0"/>
              <a:t> attacks first each round</a:t>
            </a:r>
          </a:p>
          <a:p>
            <a:r>
              <a:rPr lang="en-US" dirty="0" smtClean="0"/>
              <a:t>There are 4 main dimensions a </a:t>
            </a:r>
            <a:r>
              <a:rPr lang="en-US" dirty="0" err="1" smtClean="0"/>
              <a:t>Pokemon</a:t>
            </a:r>
            <a:r>
              <a:rPr lang="en-US" dirty="0" smtClean="0"/>
              <a:t> can be classified:</a:t>
            </a:r>
          </a:p>
          <a:p>
            <a:pPr lvl="1"/>
            <a:r>
              <a:rPr lang="en-US" dirty="0" smtClean="0"/>
              <a:t>Legendary: a group of rare and often very powerful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Type: There are 17 types of </a:t>
            </a:r>
            <a:r>
              <a:rPr lang="en-US" dirty="0" err="1" smtClean="0"/>
              <a:t>pokemon</a:t>
            </a:r>
            <a:r>
              <a:rPr lang="en-US" dirty="0"/>
              <a:t> </a:t>
            </a:r>
            <a:r>
              <a:rPr lang="en-US" dirty="0" smtClean="0"/>
              <a:t>each with their </a:t>
            </a:r>
            <a:r>
              <a:rPr lang="en-US" dirty="0" err="1" smtClean="0"/>
              <a:t>specialities</a:t>
            </a:r>
            <a:endParaRPr lang="en-US" dirty="0" smtClean="0"/>
          </a:p>
          <a:p>
            <a:pPr lvl="1"/>
            <a:r>
              <a:rPr lang="en-US" dirty="0" smtClean="0"/>
              <a:t>Generation: </a:t>
            </a:r>
            <a:r>
              <a:rPr lang="en-US" dirty="0" err="1" smtClean="0"/>
              <a:t>Pokemon</a:t>
            </a:r>
            <a:r>
              <a:rPr lang="en-US" dirty="0"/>
              <a:t> </a:t>
            </a:r>
            <a:r>
              <a:rPr lang="en-US" dirty="0" smtClean="0"/>
              <a:t>will evolve in each new generation (e.g.,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Charmeleon</a:t>
            </a:r>
            <a:r>
              <a:rPr lang="en-US" dirty="0" smtClean="0"/>
              <a:t>, and </a:t>
            </a:r>
            <a:r>
              <a:rPr lang="en-US" dirty="0" err="1" smtClean="0"/>
              <a:t>Charizard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Source: https://www.kaggle.com/abcsds/pokemon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5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Was able to get the data for 800 </a:t>
            </a:r>
            <a:r>
              <a:rPr lang="en-US" dirty="0" err="1" smtClean="0"/>
              <a:t>pokemons</a:t>
            </a:r>
            <a:r>
              <a:rPr lang="en-US" dirty="0" smtClean="0"/>
              <a:t> and their respective stats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Scope: Wanted to know if there was any correlation between their scores and the type of </a:t>
            </a:r>
            <a:r>
              <a:rPr lang="en-US" dirty="0" err="1" smtClean="0"/>
              <a:t>pokemon</a:t>
            </a:r>
            <a:r>
              <a:rPr lang="en-US" dirty="0" smtClean="0"/>
              <a:t> to see if there is an overall best single/type of </a:t>
            </a:r>
            <a:r>
              <a:rPr lang="en-US" dirty="0" err="1" smtClean="0"/>
              <a:t>pokemon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wanted to understand what differentiated a legendary </a:t>
            </a:r>
            <a:r>
              <a:rPr lang="en-US" dirty="0" err="1" smtClean="0"/>
              <a:t>pokemon</a:t>
            </a:r>
            <a:r>
              <a:rPr lang="en-US" dirty="0" smtClean="0"/>
              <a:t> from a non-legendary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Second, wanted to understand the main differentiators of type of </a:t>
            </a:r>
            <a:r>
              <a:rPr lang="en-US" dirty="0" err="1" smtClean="0"/>
              <a:t>pokemon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analysis: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groupby</a:t>
            </a:r>
            <a:r>
              <a:rPr lang="en-US" dirty="0" smtClean="0"/>
              <a:t> function to get a feel of the number of </a:t>
            </a:r>
            <a:r>
              <a:rPr lang="en-US" dirty="0" err="1" smtClean="0"/>
              <a:t>pokemon</a:t>
            </a:r>
            <a:r>
              <a:rPr lang="en-US" dirty="0" smtClean="0"/>
              <a:t> and how are they distributed among the different types of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Correlation Matrices to understand if there are any correlation between the </a:t>
            </a:r>
            <a:r>
              <a:rPr lang="en-US" dirty="0" err="1" smtClean="0"/>
              <a:t>the</a:t>
            </a:r>
            <a:r>
              <a:rPr lang="en-US" dirty="0" smtClean="0"/>
              <a:t> various variables</a:t>
            </a:r>
          </a:p>
          <a:p>
            <a:pPr lvl="1"/>
            <a:r>
              <a:rPr lang="en-US" dirty="0" smtClean="0"/>
              <a:t>Ran max and min numbers to see if there was a trend</a:t>
            </a:r>
          </a:p>
          <a:p>
            <a:pPr lvl="1"/>
            <a:r>
              <a:rPr lang="en-US" dirty="0" smtClean="0"/>
              <a:t>Bar charts to see how the total score was distributed between the Legendary </a:t>
            </a:r>
            <a:r>
              <a:rPr lang="en-US" dirty="0" err="1" smtClean="0"/>
              <a:t>pokemon</a:t>
            </a:r>
            <a:r>
              <a:rPr lang="en-US" dirty="0" smtClean="0"/>
              <a:t> and Type 1 </a:t>
            </a:r>
            <a:r>
              <a:rPr lang="en-US" dirty="0" err="1" smtClean="0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777"/>
            <a:ext cx="9248292" cy="28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for classifying Legendary </a:t>
            </a:r>
            <a:r>
              <a:rPr lang="en-US" dirty="0" err="1" smtClean="0"/>
              <a:t>Pokemon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descriptive stats to understand if there was a clear classifier</a:t>
            </a:r>
          </a:p>
          <a:p>
            <a:pPr lvl="1"/>
            <a:r>
              <a:rPr lang="en-US" dirty="0" smtClean="0"/>
              <a:t>Box plots: understanding the range of total score</a:t>
            </a:r>
          </a:p>
          <a:p>
            <a:pPr lvl="2"/>
            <a:r>
              <a:rPr lang="en-US" dirty="0" smtClean="0"/>
              <a:t>The total score of a legendary </a:t>
            </a:r>
            <a:r>
              <a:rPr lang="en-US" dirty="0" err="1" smtClean="0"/>
              <a:t>pokemon</a:t>
            </a:r>
            <a:r>
              <a:rPr lang="en-US" dirty="0" smtClean="0"/>
              <a:t> is never below 580</a:t>
            </a:r>
          </a:p>
          <a:p>
            <a:pPr lvl="1"/>
            <a:r>
              <a:rPr lang="en-US" dirty="0" smtClean="0"/>
              <a:t>Looked at stats by Type1 and Legendary to see if there is some sort of correlation</a:t>
            </a:r>
          </a:p>
          <a:p>
            <a:pPr lvl="2"/>
            <a:r>
              <a:rPr lang="en-US" dirty="0" smtClean="0"/>
              <a:t>Bug, Fighting, and Poison </a:t>
            </a:r>
            <a:r>
              <a:rPr lang="en-US" dirty="0" err="1" smtClean="0"/>
              <a:t>pokemon</a:t>
            </a:r>
            <a:r>
              <a:rPr lang="en-US" dirty="0" smtClean="0"/>
              <a:t> are never legendary </a:t>
            </a:r>
            <a:r>
              <a:rPr lang="en-US" dirty="0" err="1" smtClean="0"/>
              <a:t>pokemons</a:t>
            </a:r>
            <a:endParaRPr lang="en-US" dirty="0"/>
          </a:p>
          <a:p>
            <a:pPr lvl="2"/>
            <a:r>
              <a:rPr lang="en-US" dirty="0" smtClean="0"/>
              <a:t>Their average total score is below 420, although there is max total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- Legendary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– See if there was a simple model that can be utilized to classify between a legendary and non-legendary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Classifier: Used Total as the main metric.  All legendary </a:t>
            </a:r>
            <a:r>
              <a:rPr lang="en-US" dirty="0" err="1" smtClean="0"/>
              <a:t>pokemon</a:t>
            </a:r>
            <a:r>
              <a:rPr lang="en-US" dirty="0" smtClean="0"/>
              <a:t> have at least 580 Total score.  However, ther</a:t>
            </a:r>
            <a:r>
              <a:rPr lang="en-US" dirty="0" smtClean="0"/>
              <a:t>e are some </a:t>
            </a:r>
            <a:r>
              <a:rPr lang="en-US" dirty="0" err="1" smtClean="0"/>
              <a:t>Pokemon</a:t>
            </a:r>
            <a:r>
              <a:rPr lang="en-US" dirty="0" smtClean="0"/>
              <a:t> where their Total score is above 580 but not a legendary </a:t>
            </a:r>
            <a:r>
              <a:rPr lang="en-US" dirty="0" err="1" smtClean="0"/>
              <a:t>Pokemon</a:t>
            </a:r>
            <a:r>
              <a:rPr lang="en-US" dirty="0" smtClean="0"/>
              <a:t>.  Hence with just the total as the classifier, my accuracy rate is 93.9%.</a:t>
            </a:r>
          </a:p>
          <a:p>
            <a:pPr lvl="1"/>
            <a:r>
              <a:rPr lang="en-US" dirty="0" smtClean="0"/>
              <a:t>KNN: the optimum neighbors was 7 with an accuracy score of 95%</a:t>
            </a:r>
          </a:p>
          <a:p>
            <a:pPr lvl="1"/>
            <a:r>
              <a:rPr lang="en-US" dirty="0" smtClean="0"/>
              <a:t>Decision Tree: The average AUC score was 97%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Legendary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that worked the best was decision tree, because I was able to easily pass in all the features.</a:t>
            </a:r>
          </a:p>
          <a:p>
            <a:r>
              <a:rPr lang="en-US" dirty="0" smtClean="0"/>
              <a:t>There is a definite relationship between the scores and type of </a:t>
            </a:r>
            <a:r>
              <a:rPr lang="en-US" dirty="0" err="1" smtClean="0"/>
              <a:t>Pokemon</a:t>
            </a:r>
            <a:r>
              <a:rPr lang="en-US" dirty="0" smtClean="0"/>
              <a:t>.  However, there are some non-legendary </a:t>
            </a:r>
            <a:r>
              <a:rPr lang="en-US" dirty="0" err="1" smtClean="0"/>
              <a:t>Pokemon</a:t>
            </a:r>
            <a:r>
              <a:rPr lang="en-US" dirty="0" smtClean="0"/>
              <a:t> who are just as powerful as a Legendary </a:t>
            </a:r>
            <a:r>
              <a:rPr lang="en-US" dirty="0" err="1" smtClean="0"/>
              <a:t>Pokemon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781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Classifying Pokemon</vt:lpstr>
      <vt:lpstr>Outline</vt:lpstr>
      <vt:lpstr>Pokemon summary</vt:lpstr>
      <vt:lpstr>Data and Scope </vt:lpstr>
      <vt:lpstr>Steps taken </vt:lpstr>
      <vt:lpstr>Data sample</vt:lpstr>
      <vt:lpstr>Modeling for classifying Legendary Pokemon </vt:lpstr>
      <vt:lpstr>Modeling Approach - Legendary</vt:lpstr>
      <vt:lpstr>Conclusion - Legendary</vt:lpstr>
      <vt:lpstr>Modeling approach – Type 1 Pokemon</vt:lpstr>
      <vt:lpstr>Conclusion – Type 1 </vt:lpstr>
      <vt:lpstr>Source</vt:lpstr>
    </vt:vector>
  </TitlesOfParts>
  <Company>Bloomberg 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Pokemon</dc:title>
  <dc:creator>Chen, Betty</dc:creator>
  <cp:lastModifiedBy>Chen, Betty</cp:lastModifiedBy>
  <cp:revision>19</cp:revision>
  <dcterms:created xsi:type="dcterms:W3CDTF">2016-09-19T20:28:43Z</dcterms:created>
  <dcterms:modified xsi:type="dcterms:W3CDTF">2016-09-21T20:20:57Z</dcterms:modified>
</cp:coreProperties>
</file>