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9144000" cy="51435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80e05ee6_0_32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80e05ee6_0_32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92175" y="903385"/>
            <a:ext cx="73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000">
                <a:solidFill>
                  <a:srgbClr val="AE7A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92175" y="1791724"/>
            <a:ext cx="7359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divide-and-conquer-algorithm-introduction/" TargetMode="External"/><Relationship Id="rId4" Type="http://schemas.openxmlformats.org/officeDocument/2006/relationships/hyperlink" Target="https://www.geeksforgeeks.org/place-k-elements-such-that-minimum-distance-is-maximize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566200" y="869925"/>
            <a:ext cx="4011600" cy="63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100">
                <a:solidFill>
                  <a:schemeClr val="accent5"/>
                </a:solidFill>
              </a:rPr>
              <a:t>DAA Assignment 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524500" y="2431675"/>
            <a:ext cx="33393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Group 7-</a:t>
            </a:r>
            <a:endParaRPr b="1" sz="290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" lvl="0" marL="12700" marR="5080" rtl="0" algn="l">
              <a:lnSpc>
                <a:spcPct val="107722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B.Chetan Rao (IIB2019018)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810" lvl="0" marL="12700" marR="5080" rtl="0" algn="l">
              <a:lnSpc>
                <a:spcPct val="107722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Kalpana Khutela(IIB2019019) 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810" lvl="0" marL="12700" marR="5080" rtl="0" algn="l">
              <a:lnSpc>
                <a:spcPct val="107722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Devang Bharti (IIB2019020)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92175" y="903375"/>
            <a:ext cx="2536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References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45350" y="2019050"/>
            <a:ext cx="8086500" cy="135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FFF"/>
                </a:highlight>
              </a:rPr>
              <a:t>1 </a:t>
            </a: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https://www.geeksforgeeks.org/divide-and-conquer-algorithm-introduction/</a:t>
            </a:r>
            <a:endParaRPr sz="16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FFF"/>
                </a:highlight>
              </a:rPr>
              <a:t>2</a:t>
            </a: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https://www.geeksforgeeks.org/place-k-elements-such-that-minimum-distance-is-maximized/</a:t>
            </a:r>
            <a:endParaRPr sz="16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92175" y="903375"/>
            <a:ext cx="2218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OUTLINE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998075" y="1480425"/>
            <a:ext cx="32937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Algorithm Used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Space complexity analysis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92175" y="903375"/>
            <a:ext cx="3829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Problem Statement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92175" y="1791724"/>
            <a:ext cx="73596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Find k (where k &lt;= n) elements from the array such that the minimum distance between  any two (consecutive points among the k points) is maximized.</a:t>
            </a:r>
            <a:endParaRPr b="1">
              <a:solidFill>
                <a:srgbClr val="000000"/>
              </a:solidFill>
            </a:endParaRPr>
          </a:p>
          <a:p>
            <a:pPr indent="0" lvl="0" marL="0" marR="13334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92175" y="903375"/>
            <a:ext cx="2150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OVERVIEW</a:t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714425" y="1377975"/>
            <a:ext cx="72657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626110" rtl="0" algn="l">
              <a:lnSpc>
                <a:spcPct val="10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Here we used method name 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 and conquer it has three parts</a:t>
            </a:r>
            <a:endParaRPr b="1" sz="155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26110" rtl="0" algn="l">
              <a:lnSpc>
                <a:spcPct val="10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b="1" lang="en-US" sz="155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dividing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 problem into sub parts</a:t>
            </a:r>
            <a:endParaRPr b="1" sz="155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32205" rtl="0" algn="l">
              <a:lnSpc>
                <a:spcPct val="10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b="1" lang="en-US" sz="155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Conquer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: calling sub-problem recursively 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until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 sub problem solved  </a:t>
            </a:r>
            <a:endParaRPr b="1" sz="155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32205" rtl="0" algn="l">
              <a:lnSpc>
                <a:spcPct val="10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b="1" lang="en-US" sz="155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: now combine those sub problem to get solution of our required problem</a:t>
            </a:r>
            <a:endParaRPr b="1"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55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</a:t>
            </a:r>
            <a:r>
              <a:rPr b="1" lang="en-US" sz="14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is a kind of application of divide and conquer algorithm.</a:t>
            </a:r>
            <a:r>
              <a:rPr b="1" lang="en-US" sz="155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It works on sorted set elements.</a:t>
            </a:r>
            <a:r>
              <a:rPr b="1" lang="en-US">
                <a:solidFill>
                  <a:srgbClr val="434343"/>
                </a:solidFill>
                <a:highlight>
                  <a:srgbClr val="FFFFFF"/>
                </a:highlight>
              </a:rPr>
              <a:t>In each step, the algorithm compares the input element x with the value of the middle element in array. If the values match, return the index of the middle. Otherwise, if x is less than the middle element, then the algorithm recurs for left side of the middle element, else recurs for the right side of the middle element.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92175" y="903375"/>
            <a:ext cx="3662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Proposed </a:t>
            </a:r>
            <a:r>
              <a:rPr b="1" lang="en-US">
                <a:solidFill>
                  <a:schemeClr val="accent5"/>
                </a:solidFill>
              </a:rPr>
              <a:t>Algorithm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11025" y="1787600"/>
            <a:ext cx="76455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-351790" lvl="0" marL="36385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irst sort the array. Maximum possible value result will be equal to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[n-1] –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[0] (for k = 2) and l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ower bound l = 1 and not arr[0] (because minimum distance between each element can  be one) and upper bound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[n-1] (where n is the size of array arr).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60452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We start with the middle of maximum possible result. If middle is a feasible  solution, we search on right half of mid. Else we search is left half. To check  feasibility, we place k elements under given mid-distance.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508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If total number of elements found that can be placed at a minimum distance equal  to mid, is greater than or equal to k we return mid as a possible answer and  increase left = mid + 1 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508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If total number of elements found that can be placed at a minimum distance equal  to mid, is less than  k we return false and in that case right= mid-1.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92175" y="903385"/>
            <a:ext cx="2766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Time complexity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92175" y="1488743"/>
            <a:ext cx="72714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The overall complexity of the question is O(n*logn).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For Sorting the given array time complexity will be O(n*logn).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Our algorithm uses binary search to find the maximum distance possible for given value of k and the complexity of binary search is O(log n).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To check the feasibility for the given value of k and mid value ,we will traverse the array .Time complexity in worst case will be O(n).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Overall time complexity = O(n*logn)    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92175" y="903385"/>
            <a:ext cx="2907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Space complexity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905850" y="2100447"/>
            <a:ext cx="73323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 extra space is used in this algorithm , so auxiliary space is constant.Only the input array is of size n.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Space Complexity = Input Space + Auxiliary Space ,which in turn equal to O(n).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736125" y="222175"/>
            <a:ext cx="2373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EXAMPLE:-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44325" y="303050"/>
            <a:ext cx="74298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4362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33944"/>
              </a:solidFill>
            </a:endParaRPr>
          </a:p>
          <a:p>
            <a:pPr indent="0" lvl="0" marL="12700" marR="43624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233944"/>
                </a:solidFill>
              </a:rPr>
              <a:t>L</a:t>
            </a:r>
            <a:r>
              <a:rPr b="1" lang="en-US" sz="1400">
                <a:solidFill>
                  <a:srgbClr val="233944"/>
                </a:solidFill>
              </a:rPr>
              <a:t>et input be</a:t>
            </a:r>
            <a:endParaRPr b="1" sz="1400">
              <a:solidFill>
                <a:srgbClr val="233944"/>
              </a:solidFill>
            </a:endParaRPr>
          </a:p>
          <a:p>
            <a:pPr indent="0" lvl="0" marL="12700" marR="43624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n = 6 and k = 3 and array be: {1,2,7,5,11,12}  </a:t>
            </a:r>
            <a:endParaRPr b="1" sz="1400">
              <a:solidFill>
                <a:srgbClr val="233944"/>
              </a:solidFill>
            </a:endParaRPr>
          </a:p>
          <a:p>
            <a:pPr indent="0" lvl="0" marL="12700" marR="43624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After sorting the given array : {1,2,5,7,11,12}</a:t>
            </a:r>
            <a:endParaRPr b="1" sz="1400"/>
          </a:p>
          <a:p>
            <a:pPr indent="0" lvl="0" marL="12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Here, left = 1 and right =12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Applying binary search :</a:t>
            </a:r>
            <a:endParaRPr b="1" sz="1400">
              <a:solidFill>
                <a:srgbClr val="2339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mid = (12+1)/2 = 6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Number of points possible with distance 6 equal to 2, So result = 5 and right= 6-1=5 and left = 1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mid = (5+1)/2 = 3</a:t>
            </a:r>
            <a:endParaRPr b="1" sz="1400"/>
          </a:p>
          <a:p>
            <a:pPr indent="0" lvl="0" marL="0" marR="177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Number of points possible with distance 3 equal to 3, So left = 3 and right = 5 </a:t>
            </a:r>
            <a:endParaRPr b="1" sz="1400">
              <a:solidFill>
                <a:srgbClr val="233944"/>
              </a:solidFill>
            </a:endParaRPr>
          </a:p>
          <a:p>
            <a:pPr indent="0" lvl="0" marL="0" marR="177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mid= 3+5/2 =4  Number of points possible with distance equal to 3, So left = 4 and  right = 5 </a:t>
            </a:r>
            <a:endParaRPr b="1" sz="1400">
              <a:solidFill>
                <a:srgbClr val="233944"/>
              </a:solidFill>
            </a:endParaRPr>
          </a:p>
          <a:p>
            <a:pPr indent="0" lvl="0" marL="0" marR="177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33944"/>
                </a:solidFill>
              </a:rPr>
              <a:t>Then for mid =5 number of possible points is 3 and it is the maximum possible answer.</a:t>
            </a:r>
            <a:endParaRPr b="1" sz="1400">
              <a:solidFill>
                <a:srgbClr val="233944"/>
              </a:solidFill>
            </a:endParaRPr>
          </a:p>
          <a:p>
            <a:pPr indent="0" lvl="0" marL="0" marR="17780" rtl="0" algn="l">
              <a:lnSpc>
                <a:spcPct val="11354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33944"/>
              </a:solidFill>
            </a:endParaRPr>
          </a:p>
          <a:p>
            <a:pPr indent="0" lvl="0" marL="0" marR="17780" rtl="0" algn="l">
              <a:lnSpc>
                <a:spcPct val="11354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33944"/>
              </a:solidFill>
            </a:endParaRPr>
          </a:p>
          <a:p>
            <a:pPr indent="0" lvl="0" marL="0" marR="17780" rtl="0" algn="l">
              <a:lnSpc>
                <a:spcPct val="113548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50">
                <a:solidFill>
                  <a:srgbClr val="233944"/>
                </a:solidFill>
              </a:rPr>
              <a:t>     </a:t>
            </a:r>
            <a:endParaRPr b="1" sz="1550">
              <a:solidFill>
                <a:srgbClr val="23394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92175" y="903385"/>
            <a:ext cx="1917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</a:rPr>
              <a:t>Conclusion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92175" y="1791724"/>
            <a:ext cx="73596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The above proposed algorithm efficiently gives the maximum possible minimum distance  between two consecutive elements for k elements placed on given n distances on a  horizontal line. The algorithm proposed is very efficient both space and time wise with  O(n*logn) time complexity.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