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71" r:id="rId7"/>
    <p:sldId id="27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O que importa?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D4C-4117-A59E-3D482227646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D4C-4117-A59E-3D482227646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D4C-4117-A59E-3D4822276468}"/>
              </c:ext>
            </c:extLst>
          </c:dPt>
          <c:dLbls>
            <c:dLbl>
              <c:idx val="0"/>
              <c:layout>
                <c:manualLayout>
                  <c:x val="-3.1933690268357927E-2"/>
                  <c:y val="0.16683578454029885"/>
                </c:manualLayout>
              </c:layout>
              <c:tx>
                <c:rich>
                  <a:bodyPr/>
                  <a:lstStyle/>
                  <a:p>
                    <a:fld id="{E7345E44-E1BB-44FB-BFAF-E0F3CDA2148E}" type="PERCENTAGE">
                      <a:rPr lang="en-US" sz="440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D4C-4117-A59E-3D4822276468}"/>
                </c:ext>
              </c:extLst>
            </c:dLbl>
            <c:dLbl>
              <c:idx val="1"/>
              <c:layout>
                <c:manualLayout>
                  <c:x val="-0.1295197112974833"/>
                  <c:y val="-3.0208945686327478E-2"/>
                </c:manualLayout>
              </c:layout>
              <c:tx>
                <c:rich>
                  <a:bodyPr/>
                  <a:lstStyle/>
                  <a:p>
                    <a:fld id="{A99CDDB5-1EC0-4E1A-B410-F26DF0EE628A}" type="PERCENTAGE">
                      <a:rPr lang="en-US" sz="440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D4C-4117-A59E-3D4822276468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8A47EA-B21B-426E-BCC6-1FE472C56698}" type="PERCENTAGE">
                      <a:rPr lang="en-US" sz="4400"/>
                      <a:pPr>
                        <a:defRPr/>
                      </a:pPr>
                      <a:t>[PORCENTAGEM]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97404307319186"/>
                      <c:h val="0.154126185926748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D4C-4117-A59E-3D48222764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3"/>
                <c:pt idx="0">
                  <c:v>O que falamos</c:v>
                </c:pt>
                <c:pt idx="1">
                  <c:v>Como falamos</c:v>
                </c:pt>
                <c:pt idx="2">
                  <c:v>Expressão corporal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3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68-457A-8733-64F4758ADD0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C7D5A-3E6C-4FF0-8CDD-21D5C5C68C3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D34166-3DCB-4B47-85F2-590DCA392673}">
      <dgm:prSet/>
      <dgm:spPr/>
      <dgm:t>
        <a:bodyPr/>
        <a:lstStyle/>
        <a:p>
          <a:r>
            <a:rPr lang="pt-BR" dirty="0"/>
            <a:t>O que é Feedback?​</a:t>
          </a:r>
          <a:endParaRPr lang="en-US" dirty="0"/>
        </a:p>
      </dgm:t>
    </dgm:pt>
    <dgm:pt modelId="{DE13D469-14FB-4B0A-8529-02234A59C453}" type="parTrans" cxnId="{85554465-E557-44CF-8CF9-04586EB40ED5}">
      <dgm:prSet/>
      <dgm:spPr/>
      <dgm:t>
        <a:bodyPr/>
        <a:lstStyle/>
        <a:p>
          <a:endParaRPr lang="en-US"/>
        </a:p>
      </dgm:t>
    </dgm:pt>
    <dgm:pt modelId="{A4531130-A577-43BE-AB87-818E9DE852B2}" type="sibTrans" cxnId="{85554465-E557-44CF-8CF9-04586EB40ED5}">
      <dgm:prSet/>
      <dgm:spPr/>
      <dgm:t>
        <a:bodyPr/>
        <a:lstStyle/>
        <a:p>
          <a:endParaRPr lang="en-US"/>
        </a:p>
      </dgm:t>
    </dgm:pt>
    <dgm:pt modelId="{D40EBB2F-EC8D-4735-A546-1FA831051BD1}">
      <dgm:prSet/>
      <dgm:spPr/>
      <dgm:t>
        <a:bodyPr/>
        <a:lstStyle/>
        <a:p>
          <a:r>
            <a:rPr lang="pt-BR"/>
            <a:t>Tipos de Feedback​</a:t>
          </a:r>
          <a:endParaRPr lang="en-US"/>
        </a:p>
      </dgm:t>
    </dgm:pt>
    <dgm:pt modelId="{4DD31D1E-7D1C-4892-85DC-10822A1CC088}" type="parTrans" cxnId="{AE0D5009-657E-4CC6-B409-B9BA5B985184}">
      <dgm:prSet/>
      <dgm:spPr/>
      <dgm:t>
        <a:bodyPr/>
        <a:lstStyle/>
        <a:p>
          <a:endParaRPr lang="en-US"/>
        </a:p>
      </dgm:t>
    </dgm:pt>
    <dgm:pt modelId="{1A5551F0-13A8-4A1E-B627-7F6E042134EF}" type="sibTrans" cxnId="{AE0D5009-657E-4CC6-B409-B9BA5B985184}">
      <dgm:prSet/>
      <dgm:spPr/>
      <dgm:t>
        <a:bodyPr/>
        <a:lstStyle/>
        <a:p>
          <a:endParaRPr lang="en-US"/>
        </a:p>
      </dgm:t>
    </dgm:pt>
    <dgm:pt modelId="{44DFD521-5A60-49CB-9FD3-390941681110}">
      <dgm:prSet/>
      <dgm:spPr/>
      <dgm:t>
        <a:bodyPr/>
        <a:lstStyle/>
        <a:p>
          <a:r>
            <a:rPr lang="pt-BR" dirty="0"/>
            <a:t>Como dar um Feedback​</a:t>
          </a:r>
          <a:endParaRPr lang="en-US" dirty="0"/>
        </a:p>
      </dgm:t>
    </dgm:pt>
    <dgm:pt modelId="{5558E243-74A1-492C-96AA-B57B149DAD1B}" type="parTrans" cxnId="{1C36A80F-EDD7-427B-9C28-7219FBFCEAA4}">
      <dgm:prSet/>
      <dgm:spPr/>
      <dgm:t>
        <a:bodyPr/>
        <a:lstStyle/>
        <a:p>
          <a:endParaRPr lang="en-US"/>
        </a:p>
      </dgm:t>
    </dgm:pt>
    <dgm:pt modelId="{3FB997FA-19D7-4178-8BD0-5F5BFF809A6C}" type="sibTrans" cxnId="{1C36A80F-EDD7-427B-9C28-7219FBFCEAA4}">
      <dgm:prSet/>
      <dgm:spPr/>
      <dgm:t>
        <a:bodyPr/>
        <a:lstStyle/>
        <a:p>
          <a:endParaRPr lang="en-US"/>
        </a:p>
      </dgm:t>
    </dgm:pt>
    <dgm:pt modelId="{E1588781-0993-4043-9D76-74BE03239CC7}">
      <dgm:prSet/>
      <dgm:spPr/>
      <dgm:t>
        <a:bodyPr/>
        <a:lstStyle/>
        <a:p>
          <a:r>
            <a:rPr lang="pt-BR"/>
            <a:t>Como receber um Feedback</a:t>
          </a:r>
          <a:endParaRPr lang="en-US"/>
        </a:p>
      </dgm:t>
    </dgm:pt>
    <dgm:pt modelId="{CE3E1AEF-44FB-4AF1-9C69-5EA69D8545A9}" type="parTrans" cxnId="{C4D993C7-FCAE-436A-8A60-834D1D2E8AFC}">
      <dgm:prSet/>
      <dgm:spPr/>
      <dgm:t>
        <a:bodyPr/>
        <a:lstStyle/>
        <a:p>
          <a:endParaRPr lang="en-US"/>
        </a:p>
      </dgm:t>
    </dgm:pt>
    <dgm:pt modelId="{456EED5D-8B31-423D-9DFD-D950DB7EBEF2}" type="sibTrans" cxnId="{C4D993C7-FCAE-436A-8A60-834D1D2E8AFC}">
      <dgm:prSet/>
      <dgm:spPr/>
      <dgm:t>
        <a:bodyPr/>
        <a:lstStyle/>
        <a:p>
          <a:endParaRPr lang="en-US"/>
        </a:p>
      </dgm:t>
    </dgm:pt>
    <dgm:pt modelId="{8425CDE6-0CF4-4195-BEAB-E3985EB652E9}" type="pres">
      <dgm:prSet presAssocID="{E9AC7D5A-3E6C-4FF0-8CDD-21D5C5C68C30}" presName="linear" presStyleCnt="0">
        <dgm:presLayoutVars>
          <dgm:dir/>
          <dgm:animLvl val="lvl"/>
          <dgm:resizeHandles val="exact"/>
        </dgm:presLayoutVars>
      </dgm:prSet>
      <dgm:spPr/>
    </dgm:pt>
    <dgm:pt modelId="{561B63F7-0791-4F17-A7A9-6931A4E7336B}" type="pres">
      <dgm:prSet presAssocID="{97D34166-3DCB-4B47-85F2-590DCA392673}" presName="parentLin" presStyleCnt="0"/>
      <dgm:spPr/>
    </dgm:pt>
    <dgm:pt modelId="{BF07FAB4-55AB-4897-A111-350D976956C1}" type="pres">
      <dgm:prSet presAssocID="{97D34166-3DCB-4B47-85F2-590DCA392673}" presName="parentLeftMargin" presStyleLbl="node1" presStyleIdx="0" presStyleCnt="4"/>
      <dgm:spPr/>
    </dgm:pt>
    <dgm:pt modelId="{8B69D7A5-D1D4-48C2-8531-02C3E507F25F}" type="pres">
      <dgm:prSet presAssocID="{97D34166-3DCB-4B47-85F2-590DCA3926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87D38AF-B839-4E24-A0F9-CCDAE547EFA0}" type="pres">
      <dgm:prSet presAssocID="{97D34166-3DCB-4B47-85F2-590DCA392673}" presName="negativeSpace" presStyleCnt="0"/>
      <dgm:spPr/>
    </dgm:pt>
    <dgm:pt modelId="{CD23B9B6-0C3B-4AB2-82CF-6D9C795166B0}" type="pres">
      <dgm:prSet presAssocID="{97D34166-3DCB-4B47-85F2-590DCA392673}" presName="childText" presStyleLbl="conFgAcc1" presStyleIdx="0" presStyleCnt="4">
        <dgm:presLayoutVars>
          <dgm:bulletEnabled val="1"/>
        </dgm:presLayoutVars>
      </dgm:prSet>
      <dgm:spPr/>
    </dgm:pt>
    <dgm:pt modelId="{F17DD645-1C08-452C-B8A1-1EDBD3F060E6}" type="pres">
      <dgm:prSet presAssocID="{A4531130-A577-43BE-AB87-818E9DE852B2}" presName="spaceBetweenRectangles" presStyleCnt="0"/>
      <dgm:spPr/>
    </dgm:pt>
    <dgm:pt modelId="{67374453-F6FF-4D9C-9E8C-CE4BDF1FC654}" type="pres">
      <dgm:prSet presAssocID="{D40EBB2F-EC8D-4735-A546-1FA831051BD1}" presName="parentLin" presStyleCnt="0"/>
      <dgm:spPr/>
    </dgm:pt>
    <dgm:pt modelId="{097C95F1-786D-40EA-ACB1-CA42864C2100}" type="pres">
      <dgm:prSet presAssocID="{D40EBB2F-EC8D-4735-A546-1FA831051BD1}" presName="parentLeftMargin" presStyleLbl="node1" presStyleIdx="0" presStyleCnt="4"/>
      <dgm:spPr/>
    </dgm:pt>
    <dgm:pt modelId="{B7FBA2F3-192A-4454-8926-05E080B216C9}" type="pres">
      <dgm:prSet presAssocID="{D40EBB2F-EC8D-4735-A546-1FA831051B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83DF27-4D55-4829-A763-7BD9244614D2}" type="pres">
      <dgm:prSet presAssocID="{D40EBB2F-EC8D-4735-A546-1FA831051BD1}" presName="negativeSpace" presStyleCnt="0"/>
      <dgm:spPr/>
    </dgm:pt>
    <dgm:pt modelId="{C9DD3C67-4700-4ADD-9DE3-651E950B66DE}" type="pres">
      <dgm:prSet presAssocID="{D40EBB2F-EC8D-4735-A546-1FA831051BD1}" presName="childText" presStyleLbl="conFgAcc1" presStyleIdx="1" presStyleCnt="4">
        <dgm:presLayoutVars>
          <dgm:bulletEnabled val="1"/>
        </dgm:presLayoutVars>
      </dgm:prSet>
      <dgm:spPr/>
    </dgm:pt>
    <dgm:pt modelId="{31185101-C215-400D-B327-F425200AD289}" type="pres">
      <dgm:prSet presAssocID="{1A5551F0-13A8-4A1E-B627-7F6E042134EF}" presName="spaceBetweenRectangles" presStyleCnt="0"/>
      <dgm:spPr/>
    </dgm:pt>
    <dgm:pt modelId="{22384345-8E66-4775-A762-E100AE5D7DC4}" type="pres">
      <dgm:prSet presAssocID="{44DFD521-5A60-49CB-9FD3-390941681110}" presName="parentLin" presStyleCnt="0"/>
      <dgm:spPr/>
    </dgm:pt>
    <dgm:pt modelId="{442920AA-BAFA-42CC-83FF-02C5BC06CCE0}" type="pres">
      <dgm:prSet presAssocID="{44DFD521-5A60-49CB-9FD3-390941681110}" presName="parentLeftMargin" presStyleLbl="node1" presStyleIdx="1" presStyleCnt="4"/>
      <dgm:spPr/>
    </dgm:pt>
    <dgm:pt modelId="{F1DA9BF7-FF41-4C94-B1E6-62C85D31F172}" type="pres">
      <dgm:prSet presAssocID="{44DFD521-5A60-49CB-9FD3-3909416811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081804-61F7-48F0-B063-0483F4284601}" type="pres">
      <dgm:prSet presAssocID="{44DFD521-5A60-49CB-9FD3-390941681110}" presName="negativeSpace" presStyleCnt="0"/>
      <dgm:spPr/>
    </dgm:pt>
    <dgm:pt modelId="{76E7DB22-0620-4ABB-B575-28F41DC5E168}" type="pres">
      <dgm:prSet presAssocID="{44DFD521-5A60-49CB-9FD3-390941681110}" presName="childText" presStyleLbl="conFgAcc1" presStyleIdx="2" presStyleCnt="4">
        <dgm:presLayoutVars>
          <dgm:bulletEnabled val="1"/>
        </dgm:presLayoutVars>
      </dgm:prSet>
      <dgm:spPr/>
    </dgm:pt>
    <dgm:pt modelId="{1A5E1676-6129-45A6-9F01-6C56945966CE}" type="pres">
      <dgm:prSet presAssocID="{3FB997FA-19D7-4178-8BD0-5F5BFF809A6C}" presName="spaceBetweenRectangles" presStyleCnt="0"/>
      <dgm:spPr/>
    </dgm:pt>
    <dgm:pt modelId="{DE16802E-BBEB-4F0C-8B9E-8C410FE55D0E}" type="pres">
      <dgm:prSet presAssocID="{E1588781-0993-4043-9D76-74BE03239CC7}" presName="parentLin" presStyleCnt="0"/>
      <dgm:spPr/>
    </dgm:pt>
    <dgm:pt modelId="{1662C67E-C7D3-4A20-89C7-BEF4DF22961F}" type="pres">
      <dgm:prSet presAssocID="{E1588781-0993-4043-9D76-74BE03239CC7}" presName="parentLeftMargin" presStyleLbl="node1" presStyleIdx="2" presStyleCnt="4"/>
      <dgm:spPr/>
    </dgm:pt>
    <dgm:pt modelId="{298117BB-4D9C-4266-B74D-77A8C5C80C19}" type="pres">
      <dgm:prSet presAssocID="{E1588781-0993-4043-9D76-74BE03239CC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BF63438-4541-4E43-98C2-0658D837E641}" type="pres">
      <dgm:prSet presAssocID="{E1588781-0993-4043-9D76-74BE03239CC7}" presName="negativeSpace" presStyleCnt="0"/>
      <dgm:spPr/>
    </dgm:pt>
    <dgm:pt modelId="{97388FCE-F2CB-4B02-B87E-2C25FC32360F}" type="pres">
      <dgm:prSet presAssocID="{E1588781-0993-4043-9D76-74BE03239CC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E0D5009-657E-4CC6-B409-B9BA5B985184}" srcId="{E9AC7D5A-3E6C-4FF0-8CDD-21D5C5C68C30}" destId="{D40EBB2F-EC8D-4735-A546-1FA831051BD1}" srcOrd="1" destOrd="0" parTransId="{4DD31D1E-7D1C-4892-85DC-10822A1CC088}" sibTransId="{1A5551F0-13A8-4A1E-B627-7F6E042134EF}"/>
    <dgm:cxn modelId="{530A6B0C-A9B4-48F8-AA16-7DC19146B9B5}" type="presOf" srcId="{44DFD521-5A60-49CB-9FD3-390941681110}" destId="{F1DA9BF7-FF41-4C94-B1E6-62C85D31F172}" srcOrd="1" destOrd="0" presId="urn:microsoft.com/office/officeart/2005/8/layout/list1"/>
    <dgm:cxn modelId="{1C36A80F-EDD7-427B-9C28-7219FBFCEAA4}" srcId="{E9AC7D5A-3E6C-4FF0-8CDD-21D5C5C68C30}" destId="{44DFD521-5A60-49CB-9FD3-390941681110}" srcOrd="2" destOrd="0" parTransId="{5558E243-74A1-492C-96AA-B57B149DAD1B}" sibTransId="{3FB997FA-19D7-4178-8BD0-5F5BFF809A6C}"/>
    <dgm:cxn modelId="{66CC8424-5773-48AC-9F90-9AAF092CAEFC}" type="presOf" srcId="{D40EBB2F-EC8D-4735-A546-1FA831051BD1}" destId="{B7FBA2F3-192A-4454-8926-05E080B216C9}" srcOrd="1" destOrd="0" presId="urn:microsoft.com/office/officeart/2005/8/layout/list1"/>
    <dgm:cxn modelId="{BF4F5244-65E6-495E-8682-31A956771D59}" type="presOf" srcId="{E1588781-0993-4043-9D76-74BE03239CC7}" destId="{1662C67E-C7D3-4A20-89C7-BEF4DF22961F}" srcOrd="0" destOrd="0" presId="urn:microsoft.com/office/officeart/2005/8/layout/list1"/>
    <dgm:cxn modelId="{A1E68564-CF14-42AA-8B9C-6C3D7BBF429F}" type="presOf" srcId="{E1588781-0993-4043-9D76-74BE03239CC7}" destId="{298117BB-4D9C-4266-B74D-77A8C5C80C19}" srcOrd="1" destOrd="0" presId="urn:microsoft.com/office/officeart/2005/8/layout/list1"/>
    <dgm:cxn modelId="{85554465-E557-44CF-8CF9-04586EB40ED5}" srcId="{E9AC7D5A-3E6C-4FF0-8CDD-21D5C5C68C30}" destId="{97D34166-3DCB-4B47-85F2-590DCA392673}" srcOrd="0" destOrd="0" parTransId="{DE13D469-14FB-4B0A-8529-02234A59C453}" sibTransId="{A4531130-A577-43BE-AB87-818E9DE852B2}"/>
    <dgm:cxn modelId="{86501679-F7D7-4282-8A2A-A54B06D28EAA}" type="presOf" srcId="{E9AC7D5A-3E6C-4FF0-8CDD-21D5C5C68C30}" destId="{8425CDE6-0CF4-4195-BEAB-E3985EB652E9}" srcOrd="0" destOrd="0" presId="urn:microsoft.com/office/officeart/2005/8/layout/list1"/>
    <dgm:cxn modelId="{725400C0-A25A-48F2-9F28-84EE6818A3E0}" type="presOf" srcId="{44DFD521-5A60-49CB-9FD3-390941681110}" destId="{442920AA-BAFA-42CC-83FF-02C5BC06CCE0}" srcOrd="0" destOrd="0" presId="urn:microsoft.com/office/officeart/2005/8/layout/list1"/>
    <dgm:cxn modelId="{C4D993C7-FCAE-436A-8A60-834D1D2E8AFC}" srcId="{E9AC7D5A-3E6C-4FF0-8CDD-21D5C5C68C30}" destId="{E1588781-0993-4043-9D76-74BE03239CC7}" srcOrd="3" destOrd="0" parTransId="{CE3E1AEF-44FB-4AF1-9C69-5EA69D8545A9}" sibTransId="{456EED5D-8B31-423D-9DFD-D950DB7EBEF2}"/>
    <dgm:cxn modelId="{8762BDD0-B532-441C-B474-0E33E0E0A79C}" type="presOf" srcId="{97D34166-3DCB-4B47-85F2-590DCA392673}" destId="{8B69D7A5-D1D4-48C2-8531-02C3E507F25F}" srcOrd="1" destOrd="0" presId="urn:microsoft.com/office/officeart/2005/8/layout/list1"/>
    <dgm:cxn modelId="{06A89AF2-5414-4C5D-BE4E-0C54AA328547}" type="presOf" srcId="{97D34166-3DCB-4B47-85F2-590DCA392673}" destId="{BF07FAB4-55AB-4897-A111-350D976956C1}" srcOrd="0" destOrd="0" presId="urn:microsoft.com/office/officeart/2005/8/layout/list1"/>
    <dgm:cxn modelId="{4DD86AF4-A23D-4989-979F-D90CDE610878}" type="presOf" srcId="{D40EBB2F-EC8D-4735-A546-1FA831051BD1}" destId="{097C95F1-786D-40EA-ACB1-CA42864C2100}" srcOrd="0" destOrd="0" presId="urn:microsoft.com/office/officeart/2005/8/layout/list1"/>
    <dgm:cxn modelId="{449CDAF1-C4FE-4042-A84B-5E24E6AA5571}" type="presParOf" srcId="{8425CDE6-0CF4-4195-BEAB-E3985EB652E9}" destId="{561B63F7-0791-4F17-A7A9-6931A4E7336B}" srcOrd="0" destOrd="0" presId="urn:microsoft.com/office/officeart/2005/8/layout/list1"/>
    <dgm:cxn modelId="{5FF062B3-3F78-4A30-8BE7-EBF1B3250173}" type="presParOf" srcId="{561B63F7-0791-4F17-A7A9-6931A4E7336B}" destId="{BF07FAB4-55AB-4897-A111-350D976956C1}" srcOrd="0" destOrd="0" presId="urn:microsoft.com/office/officeart/2005/8/layout/list1"/>
    <dgm:cxn modelId="{69CFA6C0-5DD8-4AF1-9BDD-6CE169E09AEA}" type="presParOf" srcId="{561B63F7-0791-4F17-A7A9-6931A4E7336B}" destId="{8B69D7A5-D1D4-48C2-8531-02C3E507F25F}" srcOrd="1" destOrd="0" presId="urn:microsoft.com/office/officeart/2005/8/layout/list1"/>
    <dgm:cxn modelId="{8701E73B-67BF-49C8-9D0E-7A1CE376A629}" type="presParOf" srcId="{8425CDE6-0CF4-4195-BEAB-E3985EB652E9}" destId="{187D38AF-B839-4E24-A0F9-CCDAE547EFA0}" srcOrd="1" destOrd="0" presId="urn:microsoft.com/office/officeart/2005/8/layout/list1"/>
    <dgm:cxn modelId="{5B85B780-963E-4F26-9FF7-A1E8B7B828C2}" type="presParOf" srcId="{8425CDE6-0CF4-4195-BEAB-E3985EB652E9}" destId="{CD23B9B6-0C3B-4AB2-82CF-6D9C795166B0}" srcOrd="2" destOrd="0" presId="urn:microsoft.com/office/officeart/2005/8/layout/list1"/>
    <dgm:cxn modelId="{02716BE1-4B10-4744-BFB2-88F00F8034E3}" type="presParOf" srcId="{8425CDE6-0CF4-4195-BEAB-E3985EB652E9}" destId="{F17DD645-1C08-452C-B8A1-1EDBD3F060E6}" srcOrd="3" destOrd="0" presId="urn:microsoft.com/office/officeart/2005/8/layout/list1"/>
    <dgm:cxn modelId="{AE01738E-9B08-4D86-98F3-43666E76D431}" type="presParOf" srcId="{8425CDE6-0CF4-4195-BEAB-E3985EB652E9}" destId="{67374453-F6FF-4D9C-9E8C-CE4BDF1FC654}" srcOrd="4" destOrd="0" presId="urn:microsoft.com/office/officeart/2005/8/layout/list1"/>
    <dgm:cxn modelId="{ACF03AB0-7097-4B17-971C-4287C0E465E2}" type="presParOf" srcId="{67374453-F6FF-4D9C-9E8C-CE4BDF1FC654}" destId="{097C95F1-786D-40EA-ACB1-CA42864C2100}" srcOrd="0" destOrd="0" presId="urn:microsoft.com/office/officeart/2005/8/layout/list1"/>
    <dgm:cxn modelId="{79FE304E-7901-4123-A141-C1758577E70B}" type="presParOf" srcId="{67374453-F6FF-4D9C-9E8C-CE4BDF1FC654}" destId="{B7FBA2F3-192A-4454-8926-05E080B216C9}" srcOrd="1" destOrd="0" presId="urn:microsoft.com/office/officeart/2005/8/layout/list1"/>
    <dgm:cxn modelId="{B90F5C65-0DCB-4A3D-8E90-B1CB1D1B6ABE}" type="presParOf" srcId="{8425CDE6-0CF4-4195-BEAB-E3985EB652E9}" destId="{6183DF27-4D55-4829-A763-7BD9244614D2}" srcOrd="5" destOrd="0" presId="urn:microsoft.com/office/officeart/2005/8/layout/list1"/>
    <dgm:cxn modelId="{5B284204-E71E-4CC8-91C2-66C183BDFB39}" type="presParOf" srcId="{8425CDE6-0CF4-4195-BEAB-E3985EB652E9}" destId="{C9DD3C67-4700-4ADD-9DE3-651E950B66DE}" srcOrd="6" destOrd="0" presId="urn:microsoft.com/office/officeart/2005/8/layout/list1"/>
    <dgm:cxn modelId="{C419FCA9-7407-4882-865E-07840412DCF5}" type="presParOf" srcId="{8425CDE6-0CF4-4195-BEAB-E3985EB652E9}" destId="{31185101-C215-400D-B327-F425200AD289}" srcOrd="7" destOrd="0" presId="urn:microsoft.com/office/officeart/2005/8/layout/list1"/>
    <dgm:cxn modelId="{A6758752-ED5C-438B-A820-42487584E1CF}" type="presParOf" srcId="{8425CDE6-0CF4-4195-BEAB-E3985EB652E9}" destId="{22384345-8E66-4775-A762-E100AE5D7DC4}" srcOrd="8" destOrd="0" presId="urn:microsoft.com/office/officeart/2005/8/layout/list1"/>
    <dgm:cxn modelId="{53D87A1C-7847-4BE4-9928-FABB12FF1E2C}" type="presParOf" srcId="{22384345-8E66-4775-A762-E100AE5D7DC4}" destId="{442920AA-BAFA-42CC-83FF-02C5BC06CCE0}" srcOrd="0" destOrd="0" presId="urn:microsoft.com/office/officeart/2005/8/layout/list1"/>
    <dgm:cxn modelId="{D5037038-0EE4-4441-8B84-593C6FB73298}" type="presParOf" srcId="{22384345-8E66-4775-A762-E100AE5D7DC4}" destId="{F1DA9BF7-FF41-4C94-B1E6-62C85D31F172}" srcOrd="1" destOrd="0" presId="urn:microsoft.com/office/officeart/2005/8/layout/list1"/>
    <dgm:cxn modelId="{13772A72-C00A-4A80-B18D-6A7011E5F613}" type="presParOf" srcId="{8425CDE6-0CF4-4195-BEAB-E3985EB652E9}" destId="{A7081804-61F7-48F0-B063-0483F4284601}" srcOrd="9" destOrd="0" presId="urn:microsoft.com/office/officeart/2005/8/layout/list1"/>
    <dgm:cxn modelId="{F9FF76C5-8F7E-400A-8485-F285CCF39152}" type="presParOf" srcId="{8425CDE6-0CF4-4195-BEAB-E3985EB652E9}" destId="{76E7DB22-0620-4ABB-B575-28F41DC5E168}" srcOrd="10" destOrd="0" presId="urn:microsoft.com/office/officeart/2005/8/layout/list1"/>
    <dgm:cxn modelId="{E22595EB-349A-4396-8FE9-A123D7C26374}" type="presParOf" srcId="{8425CDE6-0CF4-4195-BEAB-E3985EB652E9}" destId="{1A5E1676-6129-45A6-9F01-6C56945966CE}" srcOrd="11" destOrd="0" presId="urn:microsoft.com/office/officeart/2005/8/layout/list1"/>
    <dgm:cxn modelId="{01434A05-CCBD-4B25-8D41-36116126CC21}" type="presParOf" srcId="{8425CDE6-0CF4-4195-BEAB-E3985EB652E9}" destId="{DE16802E-BBEB-4F0C-8B9E-8C410FE55D0E}" srcOrd="12" destOrd="0" presId="urn:microsoft.com/office/officeart/2005/8/layout/list1"/>
    <dgm:cxn modelId="{49222362-331D-4F17-8953-A2EA67A9B79B}" type="presParOf" srcId="{DE16802E-BBEB-4F0C-8B9E-8C410FE55D0E}" destId="{1662C67E-C7D3-4A20-89C7-BEF4DF22961F}" srcOrd="0" destOrd="0" presId="urn:microsoft.com/office/officeart/2005/8/layout/list1"/>
    <dgm:cxn modelId="{96538A37-9FBD-4FED-B153-9B8D5974A99A}" type="presParOf" srcId="{DE16802E-BBEB-4F0C-8B9E-8C410FE55D0E}" destId="{298117BB-4D9C-4266-B74D-77A8C5C80C19}" srcOrd="1" destOrd="0" presId="urn:microsoft.com/office/officeart/2005/8/layout/list1"/>
    <dgm:cxn modelId="{C038F27B-582F-4B9A-A8BE-F8DF0DC8341B}" type="presParOf" srcId="{8425CDE6-0CF4-4195-BEAB-E3985EB652E9}" destId="{4BF63438-4541-4E43-98C2-0658D837E641}" srcOrd="13" destOrd="0" presId="urn:microsoft.com/office/officeart/2005/8/layout/list1"/>
    <dgm:cxn modelId="{04CED6D9-84EF-4083-AEB8-A21E6E0A7497}" type="presParOf" srcId="{8425CDE6-0CF4-4195-BEAB-E3985EB652E9}" destId="{97388FCE-F2CB-4B02-B87E-2C25FC3236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8422D-DDBE-4EED-A490-70CDD78C1F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58293-D00C-491C-AC6D-1545495A44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3200" dirty="0"/>
            <a:t>Contexto</a:t>
          </a:r>
          <a:endParaRPr lang="en-US" sz="3200" dirty="0"/>
        </a:p>
      </dgm:t>
    </dgm:pt>
    <dgm:pt modelId="{D725AB29-1349-4687-8DDA-64BF98080C20}" type="parTrans" cxnId="{6531383B-A4F9-4E4C-99F3-B4DDA0D460DB}">
      <dgm:prSet/>
      <dgm:spPr/>
      <dgm:t>
        <a:bodyPr/>
        <a:lstStyle/>
        <a:p>
          <a:endParaRPr lang="en-US"/>
        </a:p>
      </dgm:t>
    </dgm:pt>
    <dgm:pt modelId="{75BD80C0-06E5-43C8-90DD-AAC02FC7D986}" type="sibTrans" cxnId="{6531383B-A4F9-4E4C-99F3-B4DDA0D460DB}">
      <dgm:prSet/>
      <dgm:spPr/>
      <dgm:t>
        <a:bodyPr/>
        <a:lstStyle/>
        <a:p>
          <a:endParaRPr lang="en-US"/>
        </a:p>
      </dgm:t>
    </dgm:pt>
    <dgm:pt modelId="{536EFFBD-C79D-449D-8860-609041CB4A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dirty="0"/>
            <a:t>Comportamento</a:t>
          </a:r>
          <a:endParaRPr lang="en-US" sz="2400" dirty="0"/>
        </a:p>
      </dgm:t>
    </dgm:pt>
    <dgm:pt modelId="{8A228C50-F055-4E8A-84C3-AA05111105F0}" type="parTrans" cxnId="{AAD33A2B-B95C-4846-9742-CA68C0910261}">
      <dgm:prSet/>
      <dgm:spPr/>
      <dgm:t>
        <a:bodyPr/>
        <a:lstStyle/>
        <a:p>
          <a:endParaRPr lang="en-US"/>
        </a:p>
      </dgm:t>
    </dgm:pt>
    <dgm:pt modelId="{862767BE-ADCC-4AEE-8E6C-E6F1DC81A5E0}" type="sibTrans" cxnId="{AAD33A2B-B95C-4846-9742-CA68C0910261}">
      <dgm:prSet/>
      <dgm:spPr/>
      <dgm:t>
        <a:bodyPr/>
        <a:lstStyle/>
        <a:p>
          <a:endParaRPr lang="en-US"/>
        </a:p>
      </dgm:t>
    </dgm:pt>
    <dgm:pt modelId="{98668E3E-D07E-4458-825F-6FBAC820808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Impacto</a:t>
          </a:r>
          <a:endParaRPr lang="en-US" dirty="0"/>
        </a:p>
      </dgm:t>
    </dgm:pt>
    <dgm:pt modelId="{EB8DB57F-DF13-4A10-B5F9-DBC559BAF162}" type="parTrans" cxnId="{21AB7E2F-5108-4DCD-B873-BB4EBA909A1B}">
      <dgm:prSet/>
      <dgm:spPr/>
      <dgm:t>
        <a:bodyPr/>
        <a:lstStyle/>
        <a:p>
          <a:endParaRPr lang="en-US"/>
        </a:p>
      </dgm:t>
    </dgm:pt>
    <dgm:pt modelId="{8BAA33FE-9E6B-424B-A0A7-7D1EAADECBF0}" type="sibTrans" cxnId="{21AB7E2F-5108-4DCD-B873-BB4EBA909A1B}">
      <dgm:prSet/>
      <dgm:spPr/>
      <dgm:t>
        <a:bodyPr/>
        <a:lstStyle/>
        <a:p>
          <a:endParaRPr lang="en-US"/>
        </a:p>
      </dgm:t>
    </dgm:pt>
    <dgm:pt modelId="{7083E092-7F3D-42FE-BB13-7805384261F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Expectativa</a:t>
          </a:r>
          <a:endParaRPr lang="en-US" dirty="0"/>
        </a:p>
      </dgm:t>
    </dgm:pt>
    <dgm:pt modelId="{FF02F729-C4F8-486D-89C7-44F2AC7C6033}" type="parTrans" cxnId="{C9EB1F3F-44E8-4460-99CB-00D911879FCC}">
      <dgm:prSet/>
      <dgm:spPr/>
      <dgm:t>
        <a:bodyPr/>
        <a:lstStyle/>
        <a:p>
          <a:endParaRPr lang="en-US"/>
        </a:p>
      </dgm:t>
    </dgm:pt>
    <dgm:pt modelId="{54015FB0-FAB3-4227-8B0E-152C30F5AF17}" type="sibTrans" cxnId="{C9EB1F3F-44E8-4460-99CB-00D911879FCC}">
      <dgm:prSet/>
      <dgm:spPr/>
      <dgm:t>
        <a:bodyPr/>
        <a:lstStyle/>
        <a:p>
          <a:endParaRPr lang="en-US"/>
        </a:p>
      </dgm:t>
    </dgm:pt>
    <dgm:pt modelId="{3C1490BF-A8D5-497E-B080-B5F1C10B70AF}" type="pres">
      <dgm:prSet presAssocID="{7B28422D-DDBE-4EED-A490-70CDD78C1F9D}" presName="root" presStyleCnt="0">
        <dgm:presLayoutVars>
          <dgm:dir/>
          <dgm:resizeHandles val="exact"/>
        </dgm:presLayoutVars>
      </dgm:prSet>
      <dgm:spPr/>
    </dgm:pt>
    <dgm:pt modelId="{1D1E926B-C0A8-4030-AB9B-943FA5DAF6F8}" type="pres">
      <dgm:prSet presAssocID="{02458293-D00C-491C-AC6D-1545495A44A6}" presName="compNode" presStyleCnt="0"/>
      <dgm:spPr/>
    </dgm:pt>
    <dgm:pt modelId="{131C0B9A-2DCC-4135-84E9-E64C45C46C94}" type="pres">
      <dgm:prSet presAssocID="{02458293-D00C-491C-AC6D-1545495A44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7763822-9A66-46E2-A0B5-E028259BCFC5}" type="pres">
      <dgm:prSet presAssocID="{02458293-D00C-491C-AC6D-1545495A44A6}" presName="spaceRect" presStyleCnt="0"/>
      <dgm:spPr/>
    </dgm:pt>
    <dgm:pt modelId="{1FCAEA17-D69A-471B-86E7-273088D7EFB4}" type="pres">
      <dgm:prSet presAssocID="{02458293-D00C-491C-AC6D-1545495A44A6}" presName="textRect" presStyleLbl="revTx" presStyleIdx="0" presStyleCnt="4">
        <dgm:presLayoutVars>
          <dgm:chMax val="1"/>
          <dgm:chPref val="1"/>
        </dgm:presLayoutVars>
      </dgm:prSet>
      <dgm:spPr/>
    </dgm:pt>
    <dgm:pt modelId="{E27576AE-E152-4839-8115-BA56EC837B80}" type="pres">
      <dgm:prSet presAssocID="{75BD80C0-06E5-43C8-90DD-AAC02FC7D986}" presName="sibTrans" presStyleCnt="0"/>
      <dgm:spPr/>
    </dgm:pt>
    <dgm:pt modelId="{6B4808B4-9C2F-4F3F-8320-2E3B279D8FE4}" type="pres">
      <dgm:prSet presAssocID="{536EFFBD-C79D-449D-8860-609041CB4A80}" presName="compNode" presStyleCnt="0"/>
      <dgm:spPr/>
    </dgm:pt>
    <dgm:pt modelId="{9BBCE07D-F490-4FCE-8B40-85C3664C7260}" type="pres">
      <dgm:prSet presAssocID="{536EFFBD-C79D-449D-8860-609041CB4A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F5CC01-3FDD-4158-9D38-D565075879CD}" type="pres">
      <dgm:prSet presAssocID="{536EFFBD-C79D-449D-8860-609041CB4A80}" presName="spaceRect" presStyleCnt="0"/>
      <dgm:spPr/>
    </dgm:pt>
    <dgm:pt modelId="{4C509B19-CB32-4495-A046-AE8A28F6CB1B}" type="pres">
      <dgm:prSet presAssocID="{536EFFBD-C79D-449D-8860-609041CB4A80}" presName="textRect" presStyleLbl="revTx" presStyleIdx="1" presStyleCnt="4">
        <dgm:presLayoutVars>
          <dgm:chMax val="1"/>
          <dgm:chPref val="1"/>
        </dgm:presLayoutVars>
      </dgm:prSet>
      <dgm:spPr/>
    </dgm:pt>
    <dgm:pt modelId="{6B7752FC-2B5E-4704-91A4-DE3986715CF7}" type="pres">
      <dgm:prSet presAssocID="{862767BE-ADCC-4AEE-8E6C-E6F1DC81A5E0}" presName="sibTrans" presStyleCnt="0"/>
      <dgm:spPr/>
    </dgm:pt>
    <dgm:pt modelId="{38590636-DF7D-4EFF-A94A-FD68DB23F1BC}" type="pres">
      <dgm:prSet presAssocID="{98668E3E-D07E-4458-825F-6FBAC8208084}" presName="compNode" presStyleCnt="0"/>
      <dgm:spPr/>
    </dgm:pt>
    <dgm:pt modelId="{C67B3575-136A-4AAC-8EAA-A55B8D1BC48C}" type="pres">
      <dgm:prSet presAssocID="{98668E3E-D07E-4458-825F-6FBAC82080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DE02C24-D65D-4D24-8FD1-EA14839A95E8}" type="pres">
      <dgm:prSet presAssocID="{98668E3E-D07E-4458-825F-6FBAC8208084}" presName="spaceRect" presStyleCnt="0"/>
      <dgm:spPr/>
    </dgm:pt>
    <dgm:pt modelId="{49785D60-B239-414B-813B-DD2DE2101759}" type="pres">
      <dgm:prSet presAssocID="{98668E3E-D07E-4458-825F-6FBAC8208084}" presName="textRect" presStyleLbl="revTx" presStyleIdx="2" presStyleCnt="4">
        <dgm:presLayoutVars>
          <dgm:chMax val="1"/>
          <dgm:chPref val="1"/>
        </dgm:presLayoutVars>
      </dgm:prSet>
      <dgm:spPr/>
    </dgm:pt>
    <dgm:pt modelId="{8DD83A1B-A636-417F-825A-E5052FA85D97}" type="pres">
      <dgm:prSet presAssocID="{8BAA33FE-9E6B-424B-A0A7-7D1EAADECBF0}" presName="sibTrans" presStyleCnt="0"/>
      <dgm:spPr/>
    </dgm:pt>
    <dgm:pt modelId="{F85F1AF4-BE14-45F2-8DD2-AC84F95A1ACE}" type="pres">
      <dgm:prSet presAssocID="{7083E092-7F3D-42FE-BB13-7805384261FB}" presName="compNode" presStyleCnt="0"/>
      <dgm:spPr/>
    </dgm:pt>
    <dgm:pt modelId="{252BA217-3705-47D8-AF16-E8765DF49093}" type="pres">
      <dgm:prSet presAssocID="{7083E092-7F3D-42FE-BB13-7805384261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30207587-07CF-4828-916E-F3876F7327C7}" type="pres">
      <dgm:prSet presAssocID="{7083E092-7F3D-42FE-BB13-7805384261FB}" presName="spaceRect" presStyleCnt="0"/>
      <dgm:spPr/>
    </dgm:pt>
    <dgm:pt modelId="{A047C825-C3A5-42E6-A5FB-F2E576219142}" type="pres">
      <dgm:prSet presAssocID="{7083E092-7F3D-42FE-BB13-7805384261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07BE03-1F36-4A91-B025-C818023AE1FB}" type="presOf" srcId="{7B28422D-DDBE-4EED-A490-70CDD78C1F9D}" destId="{3C1490BF-A8D5-497E-B080-B5F1C10B70AF}" srcOrd="0" destOrd="0" presId="urn:microsoft.com/office/officeart/2018/2/layout/IconLabelList"/>
    <dgm:cxn modelId="{AAD33A2B-B95C-4846-9742-CA68C0910261}" srcId="{7B28422D-DDBE-4EED-A490-70CDD78C1F9D}" destId="{536EFFBD-C79D-449D-8860-609041CB4A80}" srcOrd="1" destOrd="0" parTransId="{8A228C50-F055-4E8A-84C3-AA05111105F0}" sibTransId="{862767BE-ADCC-4AEE-8E6C-E6F1DC81A5E0}"/>
    <dgm:cxn modelId="{21AB7E2F-5108-4DCD-B873-BB4EBA909A1B}" srcId="{7B28422D-DDBE-4EED-A490-70CDD78C1F9D}" destId="{98668E3E-D07E-4458-825F-6FBAC8208084}" srcOrd="2" destOrd="0" parTransId="{EB8DB57F-DF13-4A10-B5F9-DBC559BAF162}" sibTransId="{8BAA33FE-9E6B-424B-A0A7-7D1EAADECBF0}"/>
    <dgm:cxn modelId="{68F57E38-1E8B-454E-84E0-E1A0765292A7}" type="presOf" srcId="{7083E092-7F3D-42FE-BB13-7805384261FB}" destId="{A047C825-C3A5-42E6-A5FB-F2E576219142}" srcOrd="0" destOrd="0" presId="urn:microsoft.com/office/officeart/2018/2/layout/IconLabelList"/>
    <dgm:cxn modelId="{6531383B-A4F9-4E4C-99F3-B4DDA0D460DB}" srcId="{7B28422D-DDBE-4EED-A490-70CDD78C1F9D}" destId="{02458293-D00C-491C-AC6D-1545495A44A6}" srcOrd="0" destOrd="0" parTransId="{D725AB29-1349-4687-8DDA-64BF98080C20}" sibTransId="{75BD80C0-06E5-43C8-90DD-AAC02FC7D986}"/>
    <dgm:cxn modelId="{C9EB1F3F-44E8-4460-99CB-00D911879FCC}" srcId="{7B28422D-DDBE-4EED-A490-70CDD78C1F9D}" destId="{7083E092-7F3D-42FE-BB13-7805384261FB}" srcOrd="3" destOrd="0" parTransId="{FF02F729-C4F8-486D-89C7-44F2AC7C6033}" sibTransId="{54015FB0-FAB3-4227-8B0E-152C30F5AF17}"/>
    <dgm:cxn modelId="{4F464E41-DE90-4152-945C-A121881B204D}" type="presOf" srcId="{98668E3E-D07E-4458-825F-6FBAC8208084}" destId="{49785D60-B239-414B-813B-DD2DE2101759}" srcOrd="0" destOrd="0" presId="urn:microsoft.com/office/officeart/2018/2/layout/IconLabelList"/>
    <dgm:cxn modelId="{04FDFF7B-9C62-4C51-8D59-BF4436F87AFA}" type="presOf" srcId="{02458293-D00C-491C-AC6D-1545495A44A6}" destId="{1FCAEA17-D69A-471B-86E7-273088D7EFB4}" srcOrd="0" destOrd="0" presId="urn:microsoft.com/office/officeart/2018/2/layout/IconLabelList"/>
    <dgm:cxn modelId="{A8685CF7-1628-4B1C-AA7C-8ACF56BEF6C2}" type="presOf" srcId="{536EFFBD-C79D-449D-8860-609041CB4A80}" destId="{4C509B19-CB32-4495-A046-AE8A28F6CB1B}" srcOrd="0" destOrd="0" presId="urn:microsoft.com/office/officeart/2018/2/layout/IconLabelList"/>
    <dgm:cxn modelId="{DEA72AB0-95FD-40CA-8B10-73CA6538113D}" type="presParOf" srcId="{3C1490BF-A8D5-497E-B080-B5F1C10B70AF}" destId="{1D1E926B-C0A8-4030-AB9B-943FA5DAF6F8}" srcOrd="0" destOrd="0" presId="urn:microsoft.com/office/officeart/2018/2/layout/IconLabelList"/>
    <dgm:cxn modelId="{8D712826-42B8-4B46-867F-DA54BDAD66BA}" type="presParOf" srcId="{1D1E926B-C0A8-4030-AB9B-943FA5DAF6F8}" destId="{131C0B9A-2DCC-4135-84E9-E64C45C46C94}" srcOrd="0" destOrd="0" presId="urn:microsoft.com/office/officeart/2018/2/layout/IconLabelList"/>
    <dgm:cxn modelId="{71EE90BE-09DA-45D9-BB79-FB8BB10BD340}" type="presParOf" srcId="{1D1E926B-C0A8-4030-AB9B-943FA5DAF6F8}" destId="{C7763822-9A66-46E2-A0B5-E028259BCFC5}" srcOrd="1" destOrd="0" presId="urn:microsoft.com/office/officeart/2018/2/layout/IconLabelList"/>
    <dgm:cxn modelId="{584FCABE-E989-4590-8308-D5F8138755E6}" type="presParOf" srcId="{1D1E926B-C0A8-4030-AB9B-943FA5DAF6F8}" destId="{1FCAEA17-D69A-471B-86E7-273088D7EFB4}" srcOrd="2" destOrd="0" presId="urn:microsoft.com/office/officeart/2018/2/layout/IconLabelList"/>
    <dgm:cxn modelId="{E56C798F-B97B-42D3-86AE-7562E8C1C398}" type="presParOf" srcId="{3C1490BF-A8D5-497E-B080-B5F1C10B70AF}" destId="{E27576AE-E152-4839-8115-BA56EC837B80}" srcOrd="1" destOrd="0" presId="urn:microsoft.com/office/officeart/2018/2/layout/IconLabelList"/>
    <dgm:cxn modelId="{AA7D7FF4-00F5-4BF9-A4A1-03F38E3CD476}" type="presParOf" srcId="{3C1490BF-A8D5-497E-B080-B5F1C10B70AF}" destId="{6B4808B4-9C2F-4F3F-8320-2E3B279D8FE4}" srcOrd="2" destOrd="0" presId="urn:microsoft.com/office/officeart/2018/2/layout/IconLabelList"/>
    <dgm:cxn modelId="{9ECBAB4E-126B-4216-82CB-8911535EFC6D}" type="presParOf" srcId="{6B4808B4-9C2F-4F3F-8320-2E3B279D8FE4}" destId="{9BBCE07D-F490-4FCE-8B40-85C3664C7260}" srcOrd="0" destOrd="0" presId="urn:microsoft.com/office/officeart/2018/2/layout/IconLabelList"/>
    <dgm:cxn modelId="{88F770FB-6324-482E-A375-D99396910FEA}" type="presParOf" srcId="{6B4808B4-9C2F-4F3F-8320-2E3B279D8FE4}" destId="{E1F5CC01-3FDD-4158-9D38-D565075879CD}" srcOrd="1" destOrd="0" presId="urn:microsoft.com/office/officeart/2018/2/layout/IconLabelList"/>
    <dgm:cxn modelId="{6B3209C2-33B3-4DBD-9744-9986FB00C568}" type="presParOf" srcId="{6B4808B4-9C2F-4F3F-8320-2E3B279D8FE4}" destId="{4C509B19-CB32-4495-A046-AE8A28F6CB1B}" srcOrd="2" destOrd="0" presId="urn:microsoft.com/office/officeart/2018/2/layout/IconLabelList"/>
    <dgm:cxn modelId="{E07F249D-2B3B-492B-8904-7465D4022E31}" type="presParOf" srcId="{3C1490BF-A8D5-497E-B080-B5F1C10B70AF}" destId="{6B7752FC-2B5E-4704-91A4-DE3986715CF7}" srcOrd="3" destOrd="0" presId="urn:microsoft.com/office/officeart/2018/2/layout/IconLabelList"/>
    <dgm:cxn modelId="{66BF6C41-7F50-4F9C-BB06-C3E6872CB60C}" type="presParOf" srcId="{3C1490BF-A8D5-497E-B080-B5F1C10B70AF}" destId="{38590636-DF7D-4EFF-A94A-FD68DB23F1BC}" srcOrd="4" destOrd="0" presId="urn:microsoft.com/office/officeart/2018/2/layout/IconLabelList"/>
    <dgm:cxn modelId="{FC20BCBB-D4EE-4508-B989-2D609433E0A2}" type="presParOf" srcId="{38590636-DF7D-4EFF-A94A-FD68DB23F1BC}" destId="{C67B3575-136A-4AAC-8EAA-A55B8D1BC48C}" srcOrd="0" destOrd="0" presId="urn:microsoft.com/office/officeart/2018/2/layout/IconLabelList"/>
    <dgm:cxn modelId="{B6E4E0E0-EF6F-4580-B59B-A7B1D511A6EB}" type="presParOf" srcId="{38590636-DF7D-4EFF-A94A-FD68DB23F1BC}" destId="{1DE02C24-D65D-4D24-8FD1-EA14839A95E8}" srcOrd="1" destOrd="0" presId="urn:microsoft.com/office/officeart/2018/2/layout/IconLabelList"/>
    <dgm:cxn modelId="{3FBE33CF-AD1C-4B02-ACBB-0ECA437B5884}" type="presParOf" srcId="{38590636-DF7D-4EFF-A94A-FD68DB23F1BC}" destId="{49785D60-B239-414B-813B-DD2DE2101759}" srcOrd="2" destOrd="0" presId="urn:microsoft.com/office/officeart/2018/2/layout/IconLabelList"/>
    <dgm:cxn modelId="{6A637D05-9C1A-403D-8183-9A26EE0CED55}" type="presParOf" srcId="{3C1490BF-A8D5-497E-B080-B5F1C10B70AF}" destId="{8DD83A1B-A636-417F-825A-E5052FA85D97}" srcOrd="5" destOrd="0" presId="urn:microsoft.com/office/officeart/2018/2/layout/IconLabelList"/>
    <dgm:cxn modelId="{63062C28-2036-4B6D-B02D-66A886CB4F16}" type="presParOf" srcId="{3C1490BF-A8D5-497E-B080-B5F1C10B70AF}" destId="{F85F1AF4-BE14-45F2-8DD2-AC84F95A1ACE}" srcOrd="6" destOrd="0" presId="urn:microsoft.com/office/officeart/2018/2/layout/IconLabelList"/>
    <dgm:cxn modelId="{91613311-4775-4BE1-B5DE-6C1530BEBFB2}" type="presParOf" srcId="{F85F1AF4-BE14-45F2-8DD2-AC84F95A1ACE}" destId="{252BA217-3705-47D8-AF16-E8765DF49093}" srcOrd="0" destOrd="0" presId="urn:microsoft.com/office/officeart/2018/2/layout/IconLabelList"/>
    <dgm:cxn modelId="{E60E6294-EBBF-4B5F-92D2-9735439B23D8}" type="presParOf" srcId="{F85F1AF4-BE14-45F2-8DD2-AC84F95A1ACE}" destId="{30207587-07CF-4828-916E-F3876F7327C7}" srcOrd="1" destOrd="0" presId="urn:microsoft.com/office/officeart/2018/2/layout/IconLabelList"/>
    <dgm:cxn modelId="{A2A8834B-AE4D-4A59-8A58-916F80C4BD0E}" type="presParOf" srcId="{F85F1AF4-BE14-45F2-8DD2-AC84F95A1ACE}" destId="{A047C825-C3A5-42E6-A5FB-F2E5762191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3B9B6-0C3B-4AB2-82CF-6D9C795166B0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9D7A5-D1D4-48C2-8531-02C3E507F25F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O que é Feedback?​</a:t>
          </a:r>
          <a:endParaRPr lang="en-US" sz="2400" kern="1200" dirty="0"/>
        </a:p>
      </dsp:txBody>
      <dsp:txXfrm>
        <a:off x="560365" y="97774"/>
        <a:ext cx="7291750" cy="639310"/>
      </dsp:txXfrm>
    </dsp:sp>
    <dsp:sp modelId="{C9DD3C67-4700-4ADD-9DE3-651E950B66DE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BA2F3-192A-4454-8926-05E080B216C9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Tipos de Feedback​</a:t>
          </a:r>
          <a:endParaRPr lang="en-US" sz="2400" kern="1200"/>
        </a:p>
      </dsp:txBody>
      <dsp:txXfrm>
        <a:off x="560365" y="1186414"/>
        <a:ext cx="7291750" cy="639310"/>
      </dsp:txXfrm>
    </dsp:sp>
    <dsp:sp modelId="{76E7DB22-0620-4ABB-B575-28F41DC5E168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A9BF7-FF41-4C94-B1E6-62C85D31F172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Como dar um Feedback​</a:t>
          </a:r>
          <a:endParaRPr lang="en-US" sz="2400" kern="1200" dirty="0"/>
        </a:p>
      </dsp:txBody>
      <dsp:txXfrm>
        <a:off x="560365" y="2275054"/>
        <a:ext cx="7291750" cy="639310"/>
      </dsp:txXfrm>
    </dsp:sp>
    <dsp:sp modelId="{97388FCE-F2CB-4B02-B87E-2C25FC32360F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117BB-4D9C-4266-B74D-77A8C5C80C19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Como receber um Feedback</a:t>
          </a:r>
          <a:endParaRPr lang="en-US" sz="2400" kern="1200"/>
        </a:p>
      </dsp:txBody>
      <dsp:txXfrm>
        <a:off x="560365" y="336369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C0B9A-2DCC-4135-84E9-E64C45C46C94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AEA17-D69A-471B-86E7-273088D7EFB4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Contexto</a:t>
          </a:r>
          <a:endParaRPr lang="en-US" sz="3200" kern="1200" dirty="0"/>
        </a:p>
      </dsp:txBody>
      <dsp:txXfrm>
        <a:off x="569079" y="2427788"/>
        <a:ext cx="2072362" cy="720000"/>
      </dsp:txXfrm>
    </dsp:sp>
    <dsp:sp modelId="{9BBCE07D-F490-4FCE-8B40-85C3664C7260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09B19-CB32-4495-A046-AE8A28F6CB1B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Comportamento</a:t>
          </a:r>
          <a:endParaRPr lang="en-US" sz="2400" kern="1200" dirty="0"/>
        </a:p>
      </dsp:txBody>
      <dsp:txXfrm>
        <a:off x="3004105" y="2427788"/>
        <a:ext cx="2072362" cy="720000"/>
      </dsp:txXfrm>
    </dsp:sp>
    <dsp:sp modelId="{C67B3575-136A-4AAC-8EAA-A55B8D1BC48C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85D60-B239-414B-813B-DD2DE2101759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Impacto</a:t>
          </a:r>
          <a:endParaRPr lang="en-US" sz="3500" kern="1200" dirty="0"/>
        </a:p>
      </dsp:txBody>
      <dsp:txXfrm>
        <a:off x="5439131" y="2427788"/>
        <a:ext cx="2072362" cy="720000"/>
      </dsp:txXfrm>
    </dsp:sp>
    <dsp:sp modelId="{252BA217-3705-47D8-AF16-E8765DF49093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7C825-C3A5-42E6-A5FB-F2E576219142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Expectativa</a:t>
          </a:r>
          <a:endParaRPr lang="en-US" sz="3500" kern="1200" dirty="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57B77-E4A6-C5DB-0F00-834D99617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2ADBFC-F713-E9A0-3B26-A2C906207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3D8AF0-467C-5C61-C806-42A80DDD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548C7-3856-D73C-39FB-A22306AB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FBE02-82A9-D1C9-79B4-9AB50B5C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03AC2-48F0-C4AE-6987-E9CD8FC9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1FF0F5-4366-E25E-5AA5-3F3153C41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85B3D-A172-E440-9857-F8B612FD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253613-7688-639B-255E-039A9973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CC2F5-C2A2-91AA-7023-ABEF6C82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21C806-19AA-9E7C-9E50-E4C68289F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74F58-039A-EDC7-50AD-9915A731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E5AE0-3594-BBC3-5C5B-F9FA1A29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66F05-D67A-2C4D-558A-FD36C606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42C5C-86FD-C0AF-1BAF-EE067700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9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D89F7-84DE-2457-D434-8941309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D9682-24D3-44DB-61DE-C7360AFC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0BFCE4-37EE-F0D5-E13D-48787BB8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E8A0C-617D-9829-2EE2-6B5EA548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948C1-1DA8-E67E-5B19-E9CD5B8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3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3928A-FF11-308A-D45A-9EFB0136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540B55-06F2-8F3A-3B4A-3D116D22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F627C-6AFD-D1FE-BF63-1A5B5207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90AC67-99EE-22A2-B4F4-298096CC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092D2-C987-5817-FA10-8841369E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85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050A0-6E48-80DB-C8B0-2A206CF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79843-6362-0936-C53D-D16636BA8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D78865-D12F-3850-BE34-EF5BA700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188E07-232A-CE90-CFEF-385A48C2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E76A33-9EF7-ADD3-73A2-FF829561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BD6167-310D-2B74-3AB0-C5675484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73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A56B6-025B-FB18-8F6C-4CA7D04A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17BED0-A5BD-31A7-B28C-F3F319BF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EEBC69-DBF5-AA04-BDB9-0BAFED17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574DF8-0B01-13F9-F1BA-9E2E1F57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52AA58-FC94-CD0C-7DB5-574900878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908AF8-690E-0F55-3D43-1D3AC01E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13F02F-BDE7-8A6A-12D1-238523BB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4BEE7B-5363-F106-C941-EEF1E924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70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5CE1D-2968-3CB4-AFBE-B75C3DB0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E2AAD8-F484-93AE-AD6B-DA8DE6B4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064B9-FB57-3427-7A1B-1CFE2807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0F2DBE-903B-19B6-411E-F57C468A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8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C687C6-AA46-1F9A-C57E-FCCF4065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1425FB-69E9-3A26-A8BF-3B92B42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618F5-BF55-0D06-5B97-DE58F49A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31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3E31F-987A-8668-1C6C-A0D2339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DD7BD-10E2-F86A-0BC1-FB0D5F52A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3DEA8B-057F-38BC-9241-86842FD5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D62E4D-7469-A11C-B5FA-C6F1D623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F63323-18A6-E323-371C-E0F4500C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8D34A-5981-1C3D-F56F-0D4D5550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23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1EDE2-9959-6D40-6908-7F4A3333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CE14C1-F246-A32A-BED1-13FB44948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6853DD-D085-8471-8E4D-29AAF02F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2F64F9-01A6-9E6A-0C89-C099D370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0F3D7E-9171-007F-CB66-BFFE498C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52BC1A-5F6F-46CF-4FF2-2C89AC1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71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3E3AE0-3C58-077F-6C94-9BF5996B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7E55CA-6A9E-11FA-8494-6B885971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F0442-89F6-076B-F3D3-56ACF2663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7BEBE-C0EB-46F4-B4D5-74A2B8ADCA94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BB6DA-0A88-05AD-BFB5-7DC74EA58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1DF7F-77B9-C4FA-9A05-ED8CA13E6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7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py.io/blog/tipos-de-feedback" TargetMode="External"/><Relationship Id="rId2" Type="http://schemas.openxmlformats.org/officeDocument/2006/relationships/hyperlink" Target="https://www.pontotel.com.br/feedback-construtivo/#:~:text=O%20feedback%20construtivo%20busca%20desenvolver,e%20a%20motiva%C3%A7%C3%A3o%20dos%20colaborado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binds.co/o-que-e-feedback/" TargetMode="External"/><Relationship Id="rId4" Type="http://schemas.openxmlformats.org/officeDocument/2006/relationships/hyperlink" Target="https://rockcontent.com/br/blog/feedbac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4B45C0E-B1DF-2174-5620-3123D935D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pt-BR" sz="8000" dirty="0">
                <a:solidFill>
                  <a:schemeClr val="tx2"/>
                </a:solidFill>
              </a:rPr>
              <a:t>Feedback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6ACEED-6A16-38A1-C3C2-10AE7DC4E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tx2"/>
                </a:solidFill>
              </a:rPr>
              <a:t>Ricardo Sasse, Yuri Gralha, Bernardo Chiamolera​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6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m na multidão">
            <a:extLst>
              <a:ext uri="{FF2B5EF4-FFF2-40B4-BE49-F238E27FC236}">
                <a16:creationId xmlns:a16="http://schemas.microsoft.com/office/drawing/2014/main" id="{BEFD2E6D-D129-1490-08E2-EA3BE4D33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2" r="163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9CDDB0-F36B-C945-F349-B93ADFF9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Autofit/>
          </a:bodyPr>
          <a:lstStyle/>
          <a:p>
            <a:r>
              <a:rPr lang="pt-BR" sz="6000" dirty="0"/>
              <a:t>Como dar um Feedback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08C3E-BCC1-8492-0116-95318426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Autofit/>
          </a:bodyPr>
          <a:lstStyle/>
          <a:p>
            <a:r>
              <a:rPr lang="pt-BR" dirty="0"/>
              <a:t>Não comparar</a:t>
            </a:r>
          </a:p>
          <a:p>
            <a:r>
              <a:rPr lang="pt-BR" dirty="0"/>
              <a:t>Tempo</a:t>
            </a:r>
          </a:p>
          <a:p>
            <a:r>
              <a:rPr lang="pt-BR" dirty="0"/>
              <a:t>Esperar os ânimos se acalmarem</a:t>
            </a:r>
          </a:p>
          <a:p>
            <a:r>
              <a:rPr lang="pt-BR" dirty="0"/>
              <a:t>Se preparar</a:t>
            </a:r>
          </a:p>
          <a:p>
            <a:r>
              <a:rPr lang="pt-BR" dirty="0"/>
              <a:t>Fugir do “Sanduíche”</a:t>
            </a:r>
          </a:p>
          <a:p>
            <a:r>
              <a:rPr lang="pt-BR" dirty="0"/>
              <a:t>1 crítica = 6 elogios</a:t>
            </a:r>
          </a:p>
          <a:p>
            <a:r>
              <a:rPr lang="pt-BR" dirty="0"/>
              <a:t>Nem todo mundo prefere o Feedback construtivo </a:t>
            </a:r>
          </a:p>
        </p:txBody>
      </p:sp>
    </p:spTree>
    <p:extLst>
      <p:ext uri="{BB962C8B-B14F-4D97-AF65-F5344CB8AC3E}">
        <p14:creationId xmlns:p14="http://schemas.microsoft.com/office/powerpoint/2010/main" val="146775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7DDC9E-8A55-A1BF-1EE1-8B3B394C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Autofit/>
          </a:bodyPr>
          <a:lstStyle/>
          <a:p>
            <a:r>
              <a:rPr lang="pt-BR" sz="6000" dirty="0"/>
              <a:t>Como receber um Feedback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EBB59-3B7C-EB8B-14DF-378D215C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Autofit/>
          </a:bodyPr>
          <a:lstStyle/>
          <a:p>
            <a:r>
              <a:rPr lang="pt-BR" dirty="0"/>
              <a:t>Reconhecer o valor do Feedback construtivo</a:t>
            </a:r>
          </a:p>
          <a:p>
            <a:r>
              <a:rPr lang="pt-BR" dirty="0"/>
              <a:t>Enxergar a outra perspectiva</a:t>
            </a:r>
          </a:p>
          <a:p>
            <a:r>
              <a:rPr lang="pt-BR" dirty="0"/>
              <a:t>Pessoa X Comportamento</a:t>
            </a:r>
          </a:p>
          <a:p>
            <a:r>
              <a:rPr lang="pt-BR" dirty="0"/>
              <a:t>Ouvir atentamente</a:t>
            </a:r>
          </a:p>
          <a:p>
            <a:r>
              <a:rPr lang="pt-BR" dirty="0"/>
              <a:t>Buscar SUAS soluções</a:t>
            </a:r>
          </a:p>
          <a:p>
            <a:r>
              <a:rPr lang="pt-BR" dirty="0"/>
              <a:t>Mudanças construtivas</a:t>
            </a:r>
          </a:p>
          <a:p>
            <a:r>
              <a:rPr lang="pt-BR" dirty="0"/>
              <a:t>Comunicar-se claramente</a:t>
            </a:r>
          </a:p>
          <a:p>
            <a:r>
              <a:rPr lang="pt-BR" dirty="0"/>
              <a:t>Agradecer e melhorar</a:t>
            </a:r>
          </a:p>
        </p:txBody>
      </p:sp>
      <p:pic>
        <p:nvPicPr>
          <p:cNvPr id="7" name="Picture 4" descr="Estátuas esculpidas coloridas de pessoas">
            <a:extLst>
              <a:ext uri="{FF2B5EF4-FFF2-40B4-BE49-F238E27FC236}">
                <a16:creationId xmlns:a16="http://schemas.microsoft.com/office/drawing/2014/main" id="{6B5CDA69-97F3-65C6-EB94-B855E3C3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4" r="18181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4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36D2B21-2207-6811-0A81-254F791B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pt-BR" sz="6000" dirty="0">
                <a:solidFill>
                  <a:schemeClr val="tx2"/>
                </a:solidFill>
              </a:rPr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23FC4-42CA-C0B9-CB58-3CCB3A51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pt-BR" sz="2000">
                <a:solidFill>
                  <a:schemeClr val="tx2"/>
                </a:solidFill>
                <a:hlinkClick r:id="rId2"/>
              </a:rPr>
              <a:t>https://www.pontotel.com.br/feedback-construtivo/#:~:text=O%20feedback%20construtivo%20busca%20desenvolver,e%20a%20motiva%C3%A7%C3%A3o%20dos%20colaboradores</a:t>
            </a:r>
            <a:endParaRPr lang="pt-BR" sz="2000">
              <a:solidFill>
                <a:schemeClr val="tx2"/>
              </a:solidFill>
            </a:endParaRPr>
          </a:p>
          <a:p>
            <a:r>
              <a:rPr lang="pt-BR" sz="2000">
                <a:solidFill>
                  <a:schemeClr val="tx2"/>
                </a:solidFill>
                <a:hlinkClick r:id="rId3"/>
              </a:rPr>
              <a:t>https://www.gupy.io/blog/tipos-de-feedback</a:t>
            </a:r>
            <a:endParaRPr lang="pt-BR" sz="2000">
              <a:solidFill>
                <a:schemeClr val="tx2"/>
              </a:solidFill>
            </a:endParaRPr>
          </a:p>
          <a:p>
            <a:r>
              <a:rPr lang="pt-BR" sz="2000">
                <a:solidFill>
                  <a:schemeClr val="tx2"/>
                </a:solidFill>
                <a:hlinkClick r:id="rId4"/>
              </a:rPr>
              <a:t>https://rockcontent.com/br/blog/feedback/</a:t>
            </a:r>
            <a:endParaRPr lang="pt-BR" sz="2000">
              <a:solidFill>
                <a:schemeClr val="tx2"/>
              </a:solidFill>
            </a:endParaRPr>
          </a:p>
          <a:p>
            <a:r>
              <a:rPr lang="pt-BR" sz="2000">
                <a:solidFill>
                  <a:schemeClr val="tx2"/>
                </a:solidFill>
                <a:hlinkClick r:id="rId5"/>
              </a:rPr>
              <a:t>https://blog.binds.co/o-que-e-feedback/</a:t>
            </a:r>
            <a:endParaRPr lang="pt-BR" sz="2000">
              <a:solidFill>
                <a:schemeClr val="tx2"/>
              </a:solidFill>
            </a:endParaRPr>
          </a:p>
          <a:p>
            <a:endParaRPr lang="pt-BR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2152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6AB68-82CA-B18F-7E32-33B7ED46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65B04B6-86D0-8E1C-FDA0-76B18ED95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6629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922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s em reunião">
            <a:extLst>
              <a:ext uri="{FF2B5EF4-FFF2-40B4-BE49-F238E27FC236}">
                <a16:creationId xmlns:a16="http://schemas.microsoft.com/office/drawing/2014/main" id="{0D3428D4-C4CF-CB87-90DA-4C7AD7BB0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9" r="1294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CBF3AD-1B69-4111-04B3-06D760B0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Autofit/>
          </a:bodyPr>
          <a:lstStyle/>
          <a:p>
            <a:r>
              <a:rPr lang="pt-BR" sz="6000" dirty="0"/>
              <a:t>O que é Feedback?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C9112A-13AF-52AC-0761-80208856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Autofit/>
          </a:bodyPr>
          <a:lstStyle/>
          <a:p>
            <a:r>
              <a:rPr lang="pt-BR" dirty="0"/>
              <a:t>"Retroalimentação"​</a:t>
            </a:r>
          </a:p>
          <a:p>
            <a:r>
              <a:rPr lang="pt-BR" dirty="0"/>
              <a:t>Retorno de desempenho/conduta/Ação​</a:t>
            </a:r>
          </a:p>
          <a:p>
            <a:r>
              <a:rPr lang="pt-BR" dirty="0"/>
              <a:t>Origem na mecânica e informática​</a:t>
            </a:r>
          </a:p>
          <a:p>
            <a:r>
              <a:rPr lang="pt-BR" dirty="0"/>
              <a:t>Forma de mostrar que você se importa com os outros</a:t>
            </a:r>
          </a:p>
        </p:txBody>
      </p:sp>
    </p:spTree>
    <p:extLst>
      <p:ext uri="{BB962C8B-B14F-4D97-AF65-F5344CB8AC3E}">
        <p14:creationId xmlns:p14="http://schemas.microsoft.com/office/powerpoint/2010/main" val="139180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E303DE1-2D95-AE0D-014D-98A73A652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647717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8F210BB5-48A2-FC66-3216-F51806C37174}"/>
              </a:ext>
            </a:extLst>
          </p:cNvPr>
          <p:cNvSpPr txBox="1"/>
          <p:nvPr/>
        </p:nvSpPr>
        <p:spPr>
          <a:xfrm>
            <a:off x="10066201" y="6453143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 err="1"/>
              <a:t>RockContent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143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E3688-B904-F65B-4AE2-42EFE29F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Autofit/>
          </a:bodyPr>
          <a:lstStyle/>
          <a:p>
            <a:r>
              <a:rPr lang="pt-BR" sz="6000" dirty="0">
                <a:solidFill>
                  <a:schemeClr val="tx2"/>
                </a:solidFill>
              </a:rPr>
              <a:t>Tipos de Feedback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6A0D9-C711-E18E-9285-5D9B7136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Feedback positivo</a:t>
            </a:r>
          </a:p>
          <a:p>
            <a:r>
              <a:rPr lang="pt-BR" sz="3200" dirty="0">
                <a:solidFill>
                  <a:schemeClr val="tx2"/>
                </a:solidFill>
              </a:rPr>
              <a:t>Feedback negativo</a:t>
            </a:r>
          </a:p>
          <a:p>
            <a:r>
              <a:rPr lang="pt-BR" sz="3200" dirty="0">
                <a:solidFill>
                  <a:schemeClr val="tx2"/>
                </a:solidFill>
              </a:rPr>
              <a:t>Feedback construtivo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Questionário">
            <a:extLst>
              <a:ext uri="{FF2B5EF4-FFF2-40B4-BE49-F238E27FC236}">
                <a16:creationId xmlns:a16="http://schemas.microsoft.com/office/drawing/2014/main" id="{28D96B67-8FC1-229F-A7AA-62DEFEE0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1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E3688-B904-F65B-4AE2-42EFE29F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Autofit/>
          </a:bodyPr>
          <a:lstStyle/>
          <a:p>
            <a:r>
              <a:rPr lang="pt-BR" sz="6000" dirty="0">
                <a:solidFill>
                  <a:schemeClr val="tx2"/>
                </a:solidFill>
              </a:rPr>
              <a:t>Feedback Positivo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6A0D9-C711-E18E-9285-5D9B7136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O que é:</a:t>
            </a:r>
          </a:p>
          <a:p>
            <a:r>
              <a:rPr lang="pt-BR" sz="2400" dirty="0">
                <a:solidFill>
                  <a:schemeClr val="tx2"/>
                </a:solidFill>
              </a:rPr>
              <a:t>Reconhecimento do desempenho/conquista</a:t>
            </a:r>
          </a:p>
          <a:p>
            <a:r>
              <a:rPr lang="pt-BR" sz="2400" dirty="0">
                <a:solidFill>
                  <a:schemeClr val="tx2"/>
                </a:solidFill>
              </a:rPr>
              <a:t>Baseado em elogios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Para que serve:</a:t>
            </a:r>
          </a:p>
          <a:p>
            <a:r>
              <a:rPr lang="pt-BR" sz="2400" dirty="0">
                <a:solidFill>
                  <a:schemeClr val="tx2"/>
                </a:solidFill>
              </a:rPr>
              <a:t>Melhorar processos</a:t>
            </a:r>
          </a:p>
          <a:p>
            <a:r>
              <a:rPr lang="pt-BR" sz="2400" dirty="0">
                <a:solidFill>
                  <a:schemeClr val="tx2"/>
                </a:solidFill>
              </a:rPr>
              <a:t>Estreitar relacionamentos</a:t>
            </a:r>
          </a:p>
          <a:p>
            <a:r>
              <a:rPr lang="pt-BR" sz="2400" dirty="0">
                <a:solidFill>
                  <a:schemeClr val="tx2"/>
                </a:solidFill>
              </a:rPr>
              <a:t>Motivar o bom comportamento/desempenho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áfico 87" descr="Thumbs Up Sign">
            <a:extLst>
              <a:ext uri="{FF2B5EF4-FFF2-40B4-BE49-F238E27FC236}">
                <a16:creationId xmlns:a16="http://schemas.microsoft.com/office/drawing/2014/main" id="{28D96B67-8FC1-229F-A7AA-62DEFEE0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4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E3688-B904-F65B-4AE2-42EFE29F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chemeClr val="tx2"/>
                </a:solidFill>
              </a:rPr>
              <a:t>Feedback Negativo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6A0D9-C711-E18E-9285-5D9B7136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O que é:</a:t>
            </a:r>
          </a:p>
          <a:p>
            <a:r>
              <a:rPr lang="pt-BR" sz="2000" dirty="0">
                <a:solidFill>
                  <a:schemeClr val="tx2"/>
                </a:solidFill>
              </a:rPr>
              <a:t>E um alinhamento para saber dos erros.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Para que serve:</a:t>
            </a:r>
          </a:p>
          <a:p>
            <a:r>
              <a:rPr lang="pt-BR" sz="2000" dirty="0">
                <a:solidFill>
                  <a:schemeClr val="tx2"/>
                </a:solidFill>
              </a:rPr>
              <a:t>Utilizado para conscientizar.</a:t>
            </a:r>
          </a:p>
          <a:p>
            <a:r>
              <a:rPr lang="pt-BR" sz="2000" dirty="0">
                <a:solidFill>
                  <a:schemeClr val="tx2"/>
                </a:solidFill>
              </a:rPr>
              <a:t>Utilizado para não repetir erro.</a:t>
            </a:r>
          </a:p>
          <a:p>
            <a:r>
              <a:rPr lang="pt-BR" sz="2000" dirty="0">
                <a:solidFill>
                  <a:schemeClr val="tx2"/>
                </a:solidFill>
              </a:rPr>
              <a:t>Oportunidade de crescimento.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Como dar:</a:t>
            </a:r>
          </a:p>
          <a:p>
            <a:r>
              <a:rPr lang="pt-BR" sz="2000" dirty="0">
                <a:solidFill>
                  <a:schemeClr val="tx2"/>
                </a:solidFill>
              </a:rPr>
              <a:t>Falar isoladamente com o indivíduo.</a:t>
            </a:r>
          </a:p>
          <a:p>
            <a:r>
              <a:rPr lang="pt-BR" sz="2000" dirty="0">
                <a:solidFill>
                  <a:schemeClr val="tx2"/>
                </a:solidFill>
              </a:rPr>
              <a:t>Dar atenção ao tom de voz é expressão corporal.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áfico 87" descr="Dedão para Baixo com preenchimento sólido">
            <a:extLst>
              <a:ext uri="{FF2B5EF4-FFF2-40B4-BE49-F238E27FC236}">
                <a16:creationId xmlns:a16="http://schemas.microsoft.com/office/drawing/2014/main" id="{28D96B67-8FC1-229F-A7AA-62DEFEE0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7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6E6B10-8A07-9DEC-2FD4-54321440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Autofit/>
          </a:bodyPr>
          <a:lstStyle/>
          <a:p>
            <a:r>
              <a:rPr lang="pt-BR" sz="6000" dirty="0">
                <a:solidFill>
                  <a:schemeClr val="tx2"/>
                </a:solidFill>
              </a:rPr>
              <a:t>Feedback Construtivo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CFECC-8D86-A39E-A3CC-C4EFBDA0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O que é:</a:t>
            </a:r>
          </a:p>
          <a:p>
            <a:r>
              <a:rPr lang="pt-BR" sz="2000" dirty="0">
                <a:solidFill>
                  <a:schemeClr val="tx2"/>
                </a:solidFill>
              </a:rPr>
              <a:t>Reforça a atenção aos pontos de melhoria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Para que serve:</a:t>
            </a:r>
          </a:p>
          <a:p>
            <a:r>
              <a:rPr lang="pt-BR" sz="2000" dirty="0">
                <a:solidFill>
                  <a:schemeClr val="tx2"/>
                </a:solidFill>
              </a:rPr>
              <a:t>Autoconhecimento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Como dar:</a:t>
            </a:r>
          </a:p>
          <a:p>
            <a:r>
              <a:rPr lang="pt-BR" sz="2000" dirty="0">
                <a:solidFill>
                  <a:schemeClr val="tx2"/>
                </a:solidFill>
              </a:rPr>
              <a:t>Quando dar um Feedback construtivo?</a:t>
            </a:r>
          </a:p>
          <a:p>
            <a:r>
              <a:rPr lang="pt-BR" sz="2000" dirty="0">
                <a:solidFill>
                  <a:schemeClr val="tx2"/>
                </a:solidFill>
              </a:rPr>
              <a:t>Intenções</a:t>
            </a:r>
          </a:p>
          <a:p>
            <a:r>
              <a:rPr lang="pt-BR" sz="2000" dirty="0">
                <a:solidFill>
                  <a:schemeClr val="tx2"/>
                </a:solidFill>
              </a:rPr>
              <a:t>Como realizar um Feedback construtivo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95F7F9CA-8440-67B7-C9E9-CBBA261CF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7324-850C-BBA0-771B-D57BE997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Como dar um Feedback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1283E1E-90D1-1C92-9A86-A60D44DCA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390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0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Feedback</vt:lpstr>
      <vt:lpstr>Sumário</vt:lpstr>
      <vt:lpstr>O que é Feedback?</vt:lpstr>
      <vt:lpstr>Apresentação do PowerPoint</vt:lpstr>
      <vt:lpstr>Tipos de Feedback</vt:lpstr>
      <vt:lpstr>Feedback Positivo</vt:lpstr>
      <vt:lpstr>Feedback Negativo</vt:lpstr>
      <vt:lpstr>Feedback Construtivo</vt:lpstr>
      <vt:lpstr>Como dar um Feedback</vt:lpstr>
      <vt:lpstr>Como dar um Feedback</vt:lpstr>
      <vt:lpstr>Como receber um Feedback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</dc:title>
  <dc:creator>ricardo sasse</dc:creator>
  <cp:lastModifiedBy>Bernardo Chiamolera</cp:lastModifiedBy>
  <cp:revision>3</cp:revision>
  <dcterms:created xsi:type="dcterms:W3CDTF">2024-03-27T10:51:37Z</dcterms:created>
  <dcterms:modified xsi:type="dcterms:W3CDTF">2024-05-22T03:09:30Z</dcterms:modified>
</cp:coreProperties>
</file>