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8" r:id="rId6"/>
    <p:sldId id="269" r:id="rId7"/>
    <p:sldId id="270" r:id="rId8"/>
    <p:sldId id="271" r:id="rId9"/>
    <p:sldId id="267" r:id="rId10"/>
    <p:sldId id="266" r:id="rId11"/>
    <p:sldId id="272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sam J" initials="AJ" lastIdx="1" clrIdx="0">
    <p:extLst>
      <p:ext uri="{19B8F6BF-5375-455C-9EA6-DF929625EA0E}">
        <p15:presenceInfo xmlns:p15="http://schemas.microsoft.com/office/powerpoint/2012/main" userId="af4bb94d74365251" providerId="Windows Live"/>
      </p:ext>
    </p:extLst>
  </p:cmAuthor>
  <p:cmAuthor id="2" name="Microsoft Office User" initials="Office" lastIdx="1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3" d="100"/>
          <a:sy n="83" d="100"/>
        </p:scale>
        <p:origin x="6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10T19:28:51.112" idx="5">
    <p:pos x="10" y="10"/>
    <p:text>What is this saying?  I can see each state's graduation rate, but why is this relevant.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10T19:29:30.732" idx="6">
    <p:pos x="10" y="10"/>
    <p:text>Again, why is this relevant?  Maybe this is an opportunity to show graduation rate versus crime per capita.  This way we can learn if crime increases as graduation rate decreases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10T19:31:51.862" idx="7">
    <p:pos x="10" y="10"/>
    <p:text>Again, not very relevant by itself...  maybe overlay this with graduation rate.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10T19:32:42.778" idx="8">
    <p:pos x="10" y="10"/>
    <p:text>Is expenditure the state's operating budget?  Is this graph trying to say the more the state spends, crime decreases?  Maybe they need different axis' to show change?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10T19:34:21.035" idx="9">
    <p:pos x="10" y="10"/>
    <p:text>Same as last...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10T19:34:40.352" idx="10">
    <p:pos x="10" y="10"/>
    <p:text>These were fairly straight forward questions...  I think you can look for deeper insights.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10T19:35:51.680" idx="12">
    <p:pos x="10" y="10"/>
    <p:text>Overall solid presentation.  I would check if there is enough time to show a relationship between crime and education or education and SAT.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76DF-99D3-49AE-8C09-05535755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86" y="1370883"/>
            <a:ext cx="10484595" cy="3329581"/>
          </a:xfrm>
        </p:spPr>
        <p:txBody>
          <a:bodyPr/>
          <a:lstStyle/>
          <a:p>
            <a:r>
              <a:rPr lang="en-US" dirty="0"/>
              <a:t>Data Analysis of the Correlation between Education and Crime Rates in North America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13D3F-1DB5-48DD-9836-CC8675A3295C}"/>
              </a:ext>
            </a:extLst>
          </p:cNvPr>
          <p:cNvSpPr txBox="1"/>
          <p:nvPr/>
        </p:nvSpPr>
        <p:spPr>
          <a:xfrm>
            <a:off x="3092823" y="4984376"/>
            <a:ext cx="84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abic Typesetting" panose="03020402040406030203" pitchFamily="66" charset="-78"/>
              </a:rPr>
              <a:t>Brett Childress, Christin Whitlock,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  <a:cs typeface="Arabic Typesetting" panose="03020402040406030203" pitchFamily="66" charset="-78"/>
              </a:rPr>
              <a:t>Isha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abic Typesetting" panose="03020402040406030203" pitchFamily="66" charset="-78"/>
              </a:rPr>
              <a:t> Iqbal, Assam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  <a:cs typeface="Arabic Typesetting" panose="03020402040406030203" pitchFamily="66" charset="-78"/>
              </a:rPr>
              <a:t>Javaid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64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C5422-D3D6-4DF7-B34B-FC698695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31" y="1311368"/>
            <a:ext cx="4396338" cy="57626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Illinois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08DCA-9C00-4B04-9BE0-838ACCD1C3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2124636"/>
            <a:ext cx="5968440" cy="424926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948FF-AEF1-4BED-A670-F6F81F8C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7859" y="1311368"/>
            <a:ext cx="4396339" cy="57626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New York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E21E1-DE67-4DB7-8766-7DA4FA57D9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42878" y="2124635"/>
            <a:ext cx="5968440" cy="4249270"/>
          </a:xfrm>
        </p:spPr>
      </p:pic>
    </p:spTree>
    <p:extLst>
      <p:ext uri="{BB962C8B-B14F-4D97-AF65-F5344CB8AC3E}">
        <p14:creationId xmlns:p14="http://schemas.microsoft.com/office/powerpoint/2010/main" val="2008920269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food, fruit&#10;&#10;Description automatically generated">
            <a:extLst>
              <a:ext uri="{FF2B5EF4-FFF2-40B4-BE49-F238E27FC236}">
                <a16:creationId xmlns:a16="http://schemas.microsoft.com/office/drawing/2014/main" id="{AAEEECFF-1BCB-4B6D-A79D-D6C60D79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66" y="596278"/>
            <a:ext cx="8480652" cy="60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95375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7386-1485-4EE4-A82E-DB0F67B3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595C-284A-408D-A490-96D9A8FE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state has the highest crime rate?</a:t>
            </a:r>
          </a:p>
          <a:p>
            <a:r>
              <a:rPr lang="en-US" dirty="0"/>
              <a:t>Which state has the highest graduation rate?</a:t>
            </a:r>
          </a:p>
          <a:p>
            <a:r>
              <a:rPr lang="en-US" dirty="0"/>
              <a:t>Do areas with higher educational funding have lower crime rates?</a:t>
            </a:r>
          </a:p>
          <a:p>
            <a:r>
              <a:rPr lang="en-US" dirty="0"/>
              <a:t>Is there a change in the visualizations that show the more expenditure there is towards education and crime rates decreasing?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8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CA0-BBAF-4E87-A26B-6D7F7E5A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935B-4721-49FE-9314-52D20ECF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characteristics can affect a person</a:t>
            </a:r>
          </a:p>
          <a:p>
            <a:r>
              <a:rPr lang="en-US" dirty="0"/>
              <a:t>The type of community a person is raised in may directly affect the costs or benefits of both education and crime</a:t>
            </a:r>
          </a:p>
          <a:p>
            <a:r>
              <a:rPr lang="en-US" dirty="0"/>
              <a:t>Where the funding is going towards in the educational system. Example: Teachers, Extracurricular activities, Books, Standardized Testing</a:t>
            </a:r>
          </a:p>
          <a:p>
            <a:r>
              <a:rPr lang="en-US" dirty="0"/>
              <a:t>Parents of children not having gone through higher education</a:t>
            </a:r>
          </a:p>
          <a:p>
            <a:r>
              <a:rPr lang="en-US" dirty="0"/>
              <a:t>There are numerous variables that could cause someone to commit a crime. Example: Mental State, Self Defense, Romantic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5A6E-C9EE-435E-9D2C-58282A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Major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9467-A55B-4C25-BA73-E50C35A7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education/schooling a person goes through shows that a person has more of an understanding of the risks involved committing a crime.</a:t>
            </a:r>
          </a:p>
          <a:p>
            <a:r>
              <a:rPr lang="en-US" dirty="0"/>
              <a:t>Education is seen as a tool for social improvement, uplifting the poor and changing lives.</a:t>
            </a:r>
          </a:p>
          <a:p>
            <a:r>
              <a:rPr lang="en-US" dirty="0"/>
              <a:t>Education is generally regarded as a human capital investment that increases work opportunities in the future and thus discourages participation in crime.</a:t>
            </a:r>
          </a:p>
          <a:p>
            <a:r>
              <a:rPr lang="en-US" dirty="0"/>
              <a:t>Every year of high school completed for an individual decreases the chance of a person committing a crime by eleven percent.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FF0AE-0881-447D-A27A-32628A36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3" y="1693069"/>
            <a:ext cx="2946866" cy="576262"/>
          </a:xfrm>
        </p:spPr>
        <p:txBody>
          <a:bodyPr/>
          <a:lstStyle/>
          <a:p>
            <a:r>
              <a:rPr lang="en-US" dirty="0"/>
              <a:t>Why this topic?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46FD77-BDB3-430D-9CB4-183FE6A1FA4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original project was to show the correlation of Data Science Bootcamps and employment after a program was done. The problem we had was there was too few or no data sets to show the correlation statistically.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new topic was to show the correlation between education/graduation rates VS crime rates  and how they fluctuate within their relationship.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A9EBF8-0BFB-4CB5-9618-66701537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693069"/>
            <a:ext cx="2936241" cy="576262"/>
          </a:xfrm>
        </p:spPr>
        <p:txBody>
          <a:bodyPr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EFBBE7-AB36-4D34-BA05-11D69996B27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Analyzation of Education/Graduation and crime data to correlate the relationship between each other over a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b="1" u="sng" dirty="0"/>
              <a:t>GOAL</a:t>
            </a:r>
            <a:r>
              <a:rPr lang="en-US" dirty="0"/>
              <a:t> is to visually show the relationship between both variables and how they can affect each other.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2E3082-EBE7-4FB4-B521-42F53E175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693069"/>
            <a:ext cx="2932113" cy="576262"/>
          </a:xfrm>
        </p:spPr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A39C9-1D69-4647-8947-080CE3B5A70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3023347" cy="10623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quality of education directly affects the rate of crime in society.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643B75C-99F6-4B87-9602-394034534760}"/>
              </a:ext>
            </a:extLst>
          </p:cNvPr>
          <p:cNvSpPr txBox="1">
            <a:spLocks/>
          </p:cNvSpPr>
          <p:nvPr/>
        </p:nvSpPr>
        <p:spPr>
          <a:xfrm>
            <a:off x="7113193" y="3599329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/>
              <a:t>Null Hypothesis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0F6D5-3E9F-4C31-B8C5-10FF2D8633CF}"/>
              </a:ext>
            </a:extLst>
          </p:cNvPr>
          <p:cNvSpPr txBox="1"/>
          <p:nvPr/>
        </p:nvSpPr>
        <p:spPr>
          <a:xfrm>
            <a:off x="80682" y="199324"/>
            <a:ext cx="48319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>
                <a:latin typeface="+mj-lt"/>
                <a:cs typeface="Arabic Typesetting" panose="03020402040406030203" pitchFamily="66" charset="-78"/>
              </a:rPr>
              <a:t>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15A3A-B4BC-4AF9-8348-008C63510E14}"/>
              </a:ext>
            </a:extLst>
          </p:cNvPr>
          <p:cNvSpPr txBox="1"/>
          <p:nvPr/>
        </p:nvSpPr>
        <p:spPr>
          <a:xfrm>
            <a:off x="7124700" y="4372479"/>
            <a:ext cx="2599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quality of education does not directly affect the rate of crime in society.</a:t>
            </a:r>
          </a:p>
        </p:txBody>
      </p:sp>
    </p:spTree>
    <p:extLst>
      <p:ext uri="{BB962C8B-B14F-4D97-AF65-F5344CB8AC3E}">
        <p14:creationId xmlns:p14="http://schemas.microsoft.com/office/powerpoint/2010/main" val="2929551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6" grpId="0" build="p"/>
      <p:bldP spid="9" grpId="0" build="p"/>
      <p:bldP spid="7" grpId="0" build="p"/>
      <p:bldP spid="10" grpId="0" build="p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6853767-F46B-4BF9-8A78-2644406D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Clean-up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E498F7-7237-405C-BC27-793C99F4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927412"/>
            <a:ext cx="8946541" cy="52981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Explored data sets via Kaggle which shows crime and incarcerations in the United States as well as graduation rates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order to clean the data sets we had to sift through the data to show the states and/or cities we selected to be more concise. Most of the data was already cleaned but we had to filter through to get relevant data to get the information we needed.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Also explored the states spending per capita and crime per capita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Had to normalize the data to show the significance of the data per population such as California having a higher population than almost any another state, the numbers may skew in the data since the population is higher and thus have a higher state budget and more crime.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764C4D-5222-4679-B69A-C25009DF9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29" y="674710"/>
            <a:ext cx="10836741" cy="57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40246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220D8BC4-7F3D-413E-867A-83EBEE777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3843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C22BE-EA54-4B5E-8555-E143D278A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" y="1048871"/>
            <a:ext cx="10632142" cy="51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2911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fence&#10;&#10;Description automatically generated">
            <a:extLst>
              <a:ext uri="{FF2B5EF4-FFF2-40B4-BE49-F238E27FC236}">
                <a16:creationId xmlns:a16="http://schemas.microsoft.com/office/drawing/2014/main" id="{35BF3D0A-E10F-4EDF-AC6D-6B40AB23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8" y="842683"/>
            <a:ext cx="11077170" cy="53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523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9B45BD-1057-4063-A88E-6FC46AA3C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0" b="1"/>
          <a:stretch/>
        </p:blipFill>
        <p:spPr>
          <a:xfrm>
            <a:off x="54338" y="169510"/>
            <a:ext cx="6140948" cy="3300866"/>
          </a:xfrm>
          <a:prstGeom prst="rect">
            <a:avLst/>
          </a:prstGeom>
        </p:spPr>
      </p:pic>
      <p:pic>
        <p:nvPicPr>
          <p:cNvPr id="3" name="Picture 2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254BA500-5D97-4C0C-9F00-DE182CE5B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94"/>
          <a:stretch/>
        </p:blipFill>
        <p:spPr>
          <a:xfrm>
            <a:off x="6241006" y="202576"/>
            <a:ext cx="5950223" cy="319834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A2DC42-4AD0-40DC-AFD0-DE3239F241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08" b="-2"/>
          <a:stretch/>
        </p:blipFill>
        <p:spPr>
          <a:xfrm>
            <a:off x="6961365" y="3873574"/>
            <a:ext cx="5229864" cy="278185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228E81-99A3-4303-847C-480E08285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8" y="3873574"/>
            <a:ext cx="6828983" cy="27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4478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41492-9836-4ABB-8A6D-C7E053DA1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213" y="1244133"/>
            <a:ext cx="4353834" cy="623047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California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5643E7-D77E-4B40-971B-F1EE7F6F3D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666" y="2277034"/>
            <a:ext cx="5502551" cy="39175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F312E0-4B39-404A-82E2-74FD5072B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53670"/>
            <a:ext cx="4396339" cy="57626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Georgia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8A5B85-663E-49DE-BA76-35874AD83E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604710" y="2277035"/>
            <a:ext cx="5607217" cy="3917576"/>
          </a:xfrm>
        </p:spPr>
      </p:pic>
    </p:spTree>
    <p:extLst>
      <p:ext uri="{BB962C8B-B14F-4D97-AF65-F5344CB8AC3E}">
        <p14:creationId xmlns:p14="http://schemas.microsoft.com/office/powerpoint/2010/main" val="178724825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531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Century Gothic</vt:lpstr>
      <vt:lpstr>Wingdings</vt:lpstr>
      <vt:lpstr>Wingdings 3</vt:lpstr>
      <vt:lpstr>Ion</vt:lpstr>
      <vt:lpstr>Data Analysis of the Correlation between Education and Crime Rates in North America</vt:lpstr>
      <vt:lpstr>PowerPoint Presentation</vt:lpstr>
      <vt:lpstr>Data Exploration &amp; Clean-up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Asked?</vt:lpstr>
      <vt:lpstr>Limitations in data</vt:lpstr>
      <vt:lpstr>Summarization of Major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the Correlation between Education and Crime Rates in North America</dc:title>
  <dc:creator>Assam J</dc:creator>
  <cp:lastModifiedBy>Assam J</cp:lastModifiedBy>
  <cp:revision>5</cp:revision>
  <dcterms:created xsi:type="dcterms:W3CDTF">2020-01-11T13:57:51Z</dcterms:created>
  <dcterms:modified xsi:type="dcterms:W3CDTF">2020-01-11T14:48:04Z</dcterms:modified>
</cp:coreProperties>
</file>