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3.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4.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5.xml" ContentType="application/vnd.openxmlformats-officedocument.theme+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theme/theme6.xml" ContentType="application/vnd.openxmlformats-officedocument.theme+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6" r:id="rId4"/>
    <p:sldMasterId id="2147484142" r:id="rId5"/>
    <p:sldMasterId id="2147484051" r:id="rId6"/>
    <p:sldMasterId id="2147484081" r:id="rId7"/>
    <p:sldMasterId id="2147484110" r:id="rId8"/>
    <p:sldMasterId id="2147484170" r:id="rId9"/>
    <p:sldMasterId id="2147483723" r:id="rId10"/>
  </p:sldMasterIdLst>
  <p:notesMasterIdLst>
    <p:notesMasterId r:id="rId20"/>
  </p:notesMasterIdLst>
  <p:handoutMasterIdLst>
    <p:handoutMasterId r:id="rId21"/>
  </p:handoutMasterIdLst>
  <p:sldIdLst>
    <p:sldId id="274" r:id="rId11"/>
    <p:sldId id="297" r:id="rId12"/>
    <p:sldId id="298" r:id="rId13"/>
    <p:sldId id="299" r:id="rId14"/>
    <p:sldId id="300" r:id="rId15"/>
    <p:sldId id="304" r:id="rId16"/>
    <p:sldId id="301" r:id="rId17"/>
    <p:sldId id="302" r:id="rId18"/>
    <p:sldId id="30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30D4"/>
    <a:srgbClr val="18D6D2"/>
    <a:srgbClr val="49A190"/>
    <a:srgbClr val="7FAC3E"/>
    <a:srgbClr val="00863D"/>
    <a:srgbClr val="FFFFFF"/>
    <a:srgbClr val="E4E4E4"/>
    <a:srgbClr val="4D4D4D"/>
    <a:srgbClr val="DEDEDE"/>
    <a:srgbClr val="A29A92"/>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31" autoAdjust="0"/>
    <p:restoredTop sz="96357" autoAdjust="0"/>
  </p:normalViewPr>
  <p:slideViewPr>
    <p:cSldViewPr snapToGrid="0">
      <p:cViewPr varScale="1">
        <p:scale>
          <a:sx n="153" d="100"/>
          <a:sy n="153" d="100"/>
        </p:scale>
        <p:origin x="460" y="312"/>
      </p:cViewPr>
      <p:guideLst/>
    </p:cSldViewPr>
  </p:slideViewPr>
  <p:notesTextViewPr>
    <p:cViewPr>
      <p:scale>
        <a:sx n="1" d="1"/>
        <a:sy n="1" d="1"/>
      </p:scale>
      <p:origin x="0" y="0"/>
    </p:cViewPr>
  </p:notesTextViewPr>
  <p:notesViewPr>
    <p:cSldViewPr snapToGrid="0" showGuides="1">
      <p:cViewPr varScale="1">
        <p:scale>
          <a:sx n="98" d="100"/>
          <a:sy n="98" d="100"/>
        </p:scale>
        <p:origin x="351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CF3383-DF08-4C90-8557-22EF3027DD43}" type="datetimeFigureOut">
              <a:rPr lang="en-US" smtClean="0"/>
              <a:t>9/17/2025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179305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D16557-6E8E-4D95-8DF3-2DE1590C714A}" type="datetimeFigureOut">
              <a:rPr lang="en-US" smtClean="0"/>
              <a:t>9/17/2025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3A86D8-1D95-4DFF-A26B-8F86AC3AC58E}" type="slidenum">
              <a:rPr lang="en-US" smtClean="0"/>
              <a:t>‹#›</a:t>
            </a:fld>
            <a:endParaRPr lang="en-US"/>
          </a:p>
        </p:txBody>
      </p:sp>
    </p:spTree>
    <p:extLst>
      <p:ext uri="{BB962C8B-B14F-4D97-AF65-F5344CB8AC3E}">
        <p14:creationId xmlns:p14="http://schemas.microsoft.com/office/powerpoint/2010/main" val="1538130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266700" y="1028700"/>
            <a:ext cx="11658600" cy="56007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3379E246-DB27-040E-95D2-B26EAF143D30}"/>
              </a:ext>
            </a:extLst>
          </p:cNvPr>
          <p:cNvSpPr>
            <a:spLocks noGrp="1"/>
          </p:cNvSpPr>
          <p:nvPr>
            <p:ph type="dt" sz="half" idx="11"/>
          </p:nvPr>
        </p:nvSpPr>
        <p:spPr/>
        <p:txBody>
          <a:bodyPr/>
          <a:lstStyle/>
          <a:p>
            <a:endParaRPr lang="en-US" dirty="0"/>
          </a:p>
        </p:txBody>
      </p:sp>
      <p:sp>
        <p:nvSpPr>
          <p:cNvPr id="7" name="Footer Placeholder 6">
            <a:extLst>
              <a:ext uri="{FF2B5EF4-FFF2-40B4-BE49-F238E27FC236}">
                <a16:creationId xmlns:a16="http://schemas.microsoft.com/office/drawing/2014/main" id="{CFD0F5C1-A6E1-A37D-C392-0E742FAC1C2F}"/>
              </a:ext>
            </a:extLst>
          </p:cNvPr>
          <p:cNvSpPr>
            <a:spLocks noGrp="1"/>
          </p:cNvSpPr>
          <p:nvPr>
            <p:ph type="ftr" sz="quarter" idx="12"/>
          </p:nvPr>
        </p:nvSpPr>
        <p:spPr/>
        <p:txBody>
          <a:bodyPr/>
          <a:lstStyle/>
          <a:p>
            <a:endParaRPr lang="en-US" dirty="0"/>
          </a:p>
        </p:txBody>
      </p:sp>
      <p:sp>
        <p:nvSpPr>
          <p:cNvPr id="2" name="Title 1">
            <a:extLst>
              <a:ext uri="{FF2B5EF4-FFF2-40B4-BE49-F238E27FC236}">
                <a16:creationId xmlns:a16="http://schemas.microsoft.com/office/drawing/2014/main" id="{C718C8BC-3817-BA43-A697-C0F8A79E643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39711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Custom-Quad">
    <p:spTree>
      <p:nvGrpSpPr>
        <p:cNvPr id="1" name=""/>
        <p:cNvGrpSpPr/>
        <p:nvPr/>
      </p:nvGrpSpPr>
      <p:grpSpPr>
        <a:xfrm>
          <a:off x="0" y="0"/>
          <a:ext cx="0" cy="0"/>
          <a:chOff x="0" y="0"/>
          <a:chExt cx="0" cy="0"/>
        </a:xfrm>
      </p:grpSpPr>
      <p:cxnSp>
        <p:nvCxnSpPr>
          <p:cNvPr id="4" name="Straight Connector 3"/>
          <p:cNvCxnSpPr/>
          <p:nvPr userDrawn="1"/>
        </p:nvCxnSpPr>
        <p:spPr>
          <a:xfrm>
            <a:off x="381000" y="3430819"/>
            <a:ext cx="11430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096000" y="1028700"/>
            <a:ext cx="0" cy="560070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Content Placeholder 4"/>
          <p:cNvSpPr>
            <a:spLocks noGrp="1"/>
          </p:cNvSpPr>
          <p:nvPr>
            <p:ph sz="quarter" idx="24"/>
          </p:nvPr>
        </p:nvSpPr>
        <p:spPr>
          <a:xfrm>
            <a:off x="6172200" y="3543300"/>
            <a:ext cx="5753100" cy="30861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22"/>
          </p:nvPr>
        </p:nvSpPr>
        <p:spPr>
          <a:xfrm>
            <a:off x="266700" y="3543300"/>
            <a:ext cx="5753100" cy="30861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sz="quarter" idx="23"/>
          </p:nvPr>
        </p:nvSpPr>
        <p:spPr>
          <a:xfrm>
            <a:off x="6172200" y="1028700"/>
            <a:ext cx="5753100" cy="2283843"/>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sz="quarter" idx="15"/>
          </p:nvPr>
        </p:nvSpPr>
        <p:spPr>
          <a:xfrm>
            <a:off x="266700" y="1028700"/>
            <a:ext cx="5753100" cy="2283843"/>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dirty="0"/>
              <a:t>Click to edit Master title style</a:t>
            </a:r>
          </a:p>
        </p:txBody>
      </p:sp>
      <p:sp>
        <p:nvSpPr>
          <p:cNvPr id="5" name="Date Placeholder 4">
            <a:extLst>
              <a:ext uri="{FF2B5EF4-FFF2-40B4-BE49-F238E27FC236}">
                <a16:creationId xmlns:a16="http://schemas.microsoft.com/office/drawing/2014/main" id="{AADB0298-AAE9-38A5-935C-537E8444E40C}"/>
              </a:ext>
            </a:extLst>
          </p:cNvPr>
          <p:cNvSpPr>
            <a:spLocks noGrp="1"/>
          </p:cNvSpPr>
          <p:nvPr>
            <p:ph type="dt" sz="half" idx="25"/>
          </p:nvPr>
        </p:nvSpPr>
        <p:spPr/>
        <p:txBody>
          <a:bodyPr/>
          <a:lstStyle/>
          <a:p>
            <a:endParaRPr lang="en-US" dirty="0"/>
          </a:p>
        </p:txBody>
      </p:sp>
      <p:sp>
        <p:nvSpPr>
          <p:cNvPr id="6" name="Footer Placeholder 5">
            <a:extLst>
              <a:ext uri="{FF2B5EF4-FFF2-40B4-BE49-F238E27FC236}">
                <a16:creationId xmlns:a16="http://schemas.microsoft.com/office/drawing/2014/main" id="{D52C905D-E7A5-5841-E24E-8E8D9EAF35CE}"/>
              </a:ext>
            </a:extLst>
          </p:cNvPr>
          <p:cNvSpPr>
            <a:spLocks noGrp="1"/>
          </p:cNvSpPr>
          <p:nvPr>
            <p:ph type="ftr" sz="quarter" idx="26"/>
          </p:nvPr>
        </p:nvSpPr>
        <p:spPr/>
        <p:txBody>
          <a:bodyPr/>
          <a:lstStyle/>
          <a:p>
            <a:endParaRPr lang="en-US" dirty="0"/>
          </a:p>
        </p:txBody>
      </p:sp>
    </p:spTree>
    <p:extLst>
      <p:ext uri="{BB962C8B-B14F-4D97-AF65-F5344CB8AC3E}">
        <p14:creationId xmlns:p14="http://schemas.microsoft.com/office/powerpoint/2010/main" val="501760378"/>
      </p:ext>
    </p:extLst>
  </p:cSld>
  <p:clrMapOvr>
    <a:masterClrMapping/>
  </p:clrMapOvr>
  <p:extLst>
    <p:ext uri="{DCECCB84-F9BA-43D5-87BE-67443E8EF086}">
      <p15:sldGuideLst xmlns:p15="http://schemas.microsoft.com/office/powerpoint/2012/main">
        <p15:guide id="1" orient="horz" pos="2088">
          <p15:clr>
            <a:srgbClr val="FBAE40"/>
          </p15:clr>
        </p15:guide>
        <p15:guide id="2" orient="horz" pos="2232">
          <p15:clr>
            <a:srgbClr val="FBAE40"/>
          </p15:clr>
        </p15:guide>
        <p15:guide id="3" pos="3888">
          <p15:clr>
            <a:srgbClr val="FBAE40"/>
          </p15:clr>
        </p15:guide>
        <p15:guide id="4" pos="3792">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_Background no graphics">
    <p:bg>
      <p:bgPr>
        <a:gradFill flip="none" rotWithShape="1">
          <a:gsLst>
            <a:gs pos="80000">
              <a:schemeClr val="tx2"/>
            </a:gs>
            <a:gs pos="90000">
              <a:schemeClr val="tx2">
                <a:alpha val="45000"/>
              </a:schemeClr>
            </a:gs>
            <a:gs pos="95000">
              <a:schemeClr val="bg2">
                <a:lumMod val="9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ext Box 14">
            <a:extLst>
              <a:ext uri="{FF2B5EF4-FFF2-40B4-BE49-F238E27FC236}">
                <a16:creationId xmlns:a16="http://schemas.microsoft.com/office/drawing/2014/main" id="{0BFA849C-531C-7595-39B1-5EC87690F476}"/>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solidFill>
                  <a:schemeClr val="tx1"/>
                </a:solidFill>
              </a:rPr>
              <a:pPr algn="r">
                <a:spcBef>
                  <a:spcPct val="50000"/>
                </a:spcBef>
                <a:defRPr/>
              </a:pPr>
              <a:t>‹#›</a:t>
            </a:fld>
            <a:endParaRPr lang="en-US" sz="1100" b="0" baseline="0" dirty="0">
              <a:solidFill>
                <a:schemeClr val="tx1"/>
              </a:solidFill>
            </a:endParaRPr>
          </a:p>
        </p:txBody>
      </p:sp>
      <p:sp>
        <p:nvSpPr>
          <p:cNvPr id="4" name="Date Placeholder 3">
            <a:extLst>
              <a:ext uri="{FF2B5EF4-FFF2-40B4-BE49-F238E27FC236}">
                <a16:creationId xmlns:a16="http://schemas.microsoft.com/office/drawing/2014/main" id="{85935D2E-75B7-4B2F-83E6-4B2460140D3F}"/>
              </a:ext>
            </a:extLst>
          </p:cNvPr>
          <p:cNvSpPr>
            <a:spLocks noGrp="1"/>
          </p:cNvSpPr>
          <p:nvPr>
            <p:ph type="dt" sz="half" idx="10"/>
          </p:nvPr>
        </p:nvSpPr>
        <p:spPr/>
        <p:txBody>
          <a:bodyPr/>
          <a:lstStyle>
            <a:lvl1pPr>
              <a:defRPr>
                <a:solidFill>
                  <a:schemeClr val="bg2">
                    <a:lumMod val="50000"/>
                  </a:schemeClr>
                </a:solidFill>
              </a:defRPr>
            </a:lvl1pPr>
          </a:lstStyle>
          <a:p>
            <a:endParaRPr lang="en-US" dirty="0"/>
          </a:p>
        </p:txBody>
      </p:sp>
      <p:sp>
        <p:nvSpPr>
          <p:cNvPr id="5" name="Footer Placeholder 4">
            <a:extLst>
              <a:ext uri="{FF2B5EF4-FFF2-40B4-BE49-F238E27FC236}">
                <a16:creationId xmlns:a16="http://schemas.microsoft.com/office/drawing/2014/main" id="{C5AC37A7-6517-1C05-89FB-ACDA8ECF89DF}"/>
              </a:ext>
            </a:extLst>
          </p:cNvPr>
          <p:cNvSpPr>
            <a:spLocks noGrp="1"/>
          </p:cNvSpPr>
          <p:nvPr>
            <p:ph type="ftr" sz="quarter" idx="11"/>
          </p:nvPr>
        </p:nvSpPr>
        <p:spPr/>
        <p:txBody>
          <a:bodyPr/>
          <a:lstStyle>
            <a:lvl1pPr>
              <a:defRPr>
                <a:solidFill>
                  <a:schemeClr val="bg2">
                    <a:lumMod val="50000"/>
                  </a:schemeClr>
                </a:solidFill>
              </a:defRPr>
            </a:lvl1pPr>
          </a:lstStyle>
          <a:p>
            <a:endParaRPr lang="en-US" dirty="0"/>
          </a:p>
        </p:txBody>
      </p:sp>
      <p:sp>
        <p:nvSpPr>
          <p:cNvPr id="3" name="TextBox 2">
            <a:extLst>
              <a:ext uri="{FF2B5EF4-FFF2-40B4-BE49-F238E27FC236}">
                <a16:creationId xmlns:a16="http://schemas.microsoft.com/office/drawing/2014/main" id="{2BA9C1D8-06A5-3CF2-8FFF-D157FCBDA838}"/>
              </a:ext>
            </a:extLst>
          </p:cNvPr>
          <p:cNvSpPr txBox="1"/>
          <p:nvPr userDrawn="1"/>
        </p:nvSpPr>
        <p:spPr>
          <a:xfrm>
            <a:off x="5862607" y="24910"/>
            <a:ext cx="466787" cy="216635"/>
          </a:xfrm>
          <a:prstGeom prst="rect">
            <a:avLst/>
          </a:prstGeom>
          <a:noFill/>
        </p:spPr>
        <p:txBody>
          <a:bodyPr wrap="square" lIns="0" tIns="0" rIns="0" bIns="0" rtlCol="0" anchor="b">
            <a:spAutoFit/>
          </a:bodyPr>
          <a:lstStyle/>
          <a:p>
            <a:pPr algn="ctr"/>
            <a:r>
              <a:rPr lang="en-US" sz="1400" b="1" dirty="0">
                <a:solidFill>
                  <a:srgbClr val="00B050"/>
                </a:solidFill>
              </a:rPr>
              <a:t>CUI</a:t>
            </a:r>
          </a:p>
        </p:txBody>
      </p:sp>
      <p:sp>
        <p:nvSpPr>
          <p:cNvPr id="6" name="TextBox 5">
            <a:extLst>
              <a:ext uri="{FF2B5EF4-FFF2-40B4-BE49-F238E27FC236}">
                <a16:creationId xmlns:a16="http://schemas.microsoft.com/office/drawing/2014/main" id="{27DC6927-6328-54A3-652D-C2A424EB7FFA}"/>
              </a:ext>
            </a:extLst>
          </p:cNvPr>
          <p:cNvSpPr txBox="1"/>
          <p:nvPr userDrawn="1"/>
        </p:nvSpPr>
        <p:spPr>
          <a:xfrm>
            <a:off x="5862607" y="6624203"/>
            <a:ext cx="466787" cy="216635"/>
          </a:xfrm>
          <a:prstGeom prst="rect">
            <a:avLst/>
          </a:prstGeom>
          <a:noFill/>
        </p:spPr>
        <p:txBody>
          <a:bodyPr wrap="square" lIns="0" tIns="0" rIns="0" bIns="0" rtlCol="0" anchor="b">
            <a:spAutoFit/>
          </a:bodyPr>
          <a:lstStyle/>
          <a:p>
            <a:pPr algn="ctr"/>
            <a:r>
              <a:rPr lang="en-US" sz="1400" b="1" dirty="0">
                <a:solidFill>
                  <a:srgbClr val="00B050"/>
                </a:solidFill>
              </a:rPr>
              <a:t>CUI</a:t>
            </a:r>
          </a:p>
        </p:txBody>
      </p:sp>
    </p:spTree>
    <p:extLst>
      <p:ext uri="{BB962C8B-B14F-4D97-AF65-F5344CB8AC3E}">
        <p14:creationId xmlns:p14="http://schemas.microsoft.com/office/powerpoint/2010/main" val="238524690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7843223-5086-843F-D346-CCDD12959DF3}"/>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1805" y="0"/>
            <a:ext cx="12188389" cy="6858000"/>
          </a:xfrm>
          <a:prstGeom prst="rect">
            <a:avLst/>
          </a:prstGeom>
        </p:spPr>
      </p:pic>
      <p:sp>
        <p:nvSpPr>
          <p:cNvPr id="14" name="Title Placeholder 1"/>
          <p:cNvSpPr>
            <a:spLocks noGrp="1"/>
          </p:cNvSpPr>
          <p:nvPr>
            <p:ph type="title"/>
          </p:nvPr>
        </p:nvSpPr>
        <p:spPr bwMode="auto">
          <a:xfrm>
            <a:off x="266700" y="2286001"/>
            <a:ext cx="11658600" cy="1285874"/>
          </a:xfrm>
          <a:prstGeom prst="rect">
            <a:avLst/>
          </a:prstGeom>
          <a:noFill/>
          <a:ln w="9525">
            <a:solidFill>
              <a:schemeClr val="accent3"/>
            </a:solidFill>
            <a:miter lim="800000"/>
            <a:headEnd/>
            <a:tailEnd/>
          </a:ln>
        </p:spPr>
        <p:txBody>
          <a:bodyPr anchor="b"/>
          <a:lstStyle>
            <a:lvl1pPr>
              <a:defRPr sz="3200" b="0" baseline="0">
                <a:solidFill>
                  <a:schemeClr val="accent3"/>
                </a:solidFill>
              </a:defRPr>
            </a:lvl1pPr>
          </a:lstStyle>
          <a:p>
            <a:pPr lvl="0"/>
            <a:r>
              <a:rPr lang="en-US" dirty="0"/>
              <a:t>Click to edit Master title style</a:t>
            </a:r>
          </a:p>
        </p:txBody>
      </p:sp>
      <p:sp>
        <p:nvSpPr>
          <p:cNvPr id="6" name="Text Placeholder 5"/>
          <p:cNvSpPr>
            <a:spLocks noGrp="1"/>
          </p:cNvSpPr>
          <p:nvPr>
            <p:ph type="body" sz="quarter" idx="12"/>
          </p:nvPr>
        </p:nvSpPr>
        <p:spPr>
          <a:xfrm>
            <a:off x="266700" y="3687764"/>
            <a:ext cx="8496300" cy="854075"/>
          </a:xfrm>
          <a:ln>
            <a:solidFill>
              <a:schemeClr val="accent3"/>
            </a:solidFill>
          </a:ln>
        </p:spPr>
        <p:txBody>
          <a:bodyPr anchor="ctr"/>
          <a:lstStyle>
            <a:lvl1pPr marL="0" indent="0">
              <a:defRPr>
                <a:solidFill>
                  <a:schemeClr val="tx2"/>
                </a:solidFill>
              </a:defRPr>
            </a:lvl1pPr>
          </a:lstStyle>
          <a:p>
            <a:pPr lvl="0"/>
            <a:r>
              <a:rPr lang="en-US" dirty="0"/>
              <a:t>Click to edit Master text styles</a:t>
            </a:r>
          </a:p>
        </p:txBody>
      </p:sp>
      <p:sp>
        <p:nvSpPr>
          <p:cNvPr id="2" name="Date Placeholder 1">
            <a:extLst>
              <a:ext uri="{FF2B5EF4-FFF2-40B4-BE49-F238E27FC236}">
                <a16:creationId xmlns:a16="http://schemas.microsoft.com/office/drawing/2014/main" id="{98D00C84-D329-4DD4-96D7-92CD4C330181}"/>
              </a:ext>
            </a:extLst>
          </p:cNvPr>
          <p:cNvSpPr>
            <a:spLocks noGrp="1"/>
          </p:cNvSpPr>
          <p:nvPr>
            <p:ph type="dt" sz="half" idx="13"/>
          </p:nvPr>
        </p:nvSpPr>
        <p:spPr>
          <a:xfrm>
            <a:off x="8763000" y="3697289"/>
            <a:ext cx="3161228" cy="844550"/>
          </a:xfrm>
          <a:prstGeom prst="rect">
            <a:avLst/>
          </a:prstGeom>
          <a:ln>
            <a:solidFill>
              <a:schemeClr val="accent3"/>
            </a:solidFill>
          </a:ln>
        </p:spPr>
        <p:txBody>
          <a:bodyPr/>
          <a:lstStyle>
            <a:lvl1pPr algn="ctr">
              <a:defRPr sz="2000">
                <a:solidFill>
                  <a:schemeClr val="accent3"/>
                </a:solidFill>
              </a:defRPr>
            </a:lvl1pPr>
          </a:lstStyle>
          <a:p>
            <a:endParaRPr lang="en-US" dirty="0"/>
          </a:p>
        </p:txBody>
      </p:sp>
      <p:sp>
        <p:nvSpPr>
          <p:cNvPr id="3" name="Text Box 14">
            <a:extLst>
              <a:ext uri="{FF2B5EF4-FFF2-40B4-BE49-F238E27FC236}">
                <a16:creationId xmlns:a16="http://schemas.microsoft.com/office/drawing/2014/main" id="{71C01142-E0C8-B2A1-CF08-DDC0741713EA}"/>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pPr algn="r">
                <a:spcBef>
                  <a:spcPct val="50000"/>
                </a:spcBef>
                <a:defRPr/>
              </a:pPr>
              <a:t>‹#›</a:t>
            </a:fld>
            <a:endParaRPr lang="en-US" sz="1100" b="0" baseline="0" dirty="0"/>
          </a:p>
        </p:txBody>
      </p:sp>
      <p:pic>
        <p:nvPicPr>
          <p:cNvPr id="11" name="Picture 10" descr="A picture containing qr code&#10;&#10;Description automatically generated">
            <a:extLst>
              <a:ext uri="{FF2B5EF4-FFF2-40B4-BE49-F238E27FC236}">
                <a16:creationId xmlns:a16="http://schemas.microsoft.com/office/drawing/2014/main" id="{C7BD8055-FF8F-646E-4F9E-84B4A33A92B9}"/>
              </a:ext>
            </a:extLst>
          </p:cNvPr>
          <p:cNvPicPr>
            <a:picLocks noChangeAspect="1"/>
          </p:cNvPicPr>
          <p:nvPr userDrawn="1"/>
        </p:nvPicPr>
        <p:blipFill>
          <a:blip r:embed="rId3"/>
          <a:stretch>
            <a:fillRect/>
          </a:stretch>
        </p:blipFill>
        <p:spPr>
          <a:xfrm>
            <a:off x="190500" y="5602330"/>
            <a:ext cx="2402348" cy="1065985"/>
          </a:xfrm>
          <a:prstGeom prst="rect">
            <a:avLst/>
          </a:prstGeom>
        </p:spPr>
      </p:pic>
      <p:sp>
        <p:nvSpPr>
          <p:cNvPr id="4" name="TextBox 3">
            <a:extLst>
              <a:ext uri="{FF2B5EF4-FFF2-40B4-BE49-F238E27FC236}">
                <a16:creationId xmlns:a16="http://schemas.microsoft.com/office/drawing/2014/main" id="{630BD048-B218-74A4-3C87-05F3F4A8C071}"/>
              </a:ext>
            </a:extLst>
          </p:cNvPr>
          <p:cNvSpPr txBox="1"/>
          <p:nvPr userDrawn="1"/>
        </p:nvSpPr>
        <p:spPr>
          <a:xfrm>
            <a:off x="5862607" y="24910"/>
            <a:ext cx="466787" cy="216635"/>
          </a:xfrm>
          <a:prstGeom prst="rect">
            <a:avLst/>
          </a:prstGeom>
          <a:noFill/>
        </p:spPr>
        <p:txBody>
          <a:bodyPr wrap="square" lIns="0" tIns="0" rIns="0" bIns="0" rtlCol="0" anchor="b">
            <a:spAutoFit/>
          </a:bodyPr>
          <a:lstStyle/>
          <a:p>
            <a:pPr algn="ctr"/>
            <a:r>
              <a:rPr lang="en-US" sz="1400" b="1" dirty="0">
                <a:solidFill>
                  <a:srgbClr val="00B050"/>
                </a:solidFill>
              </a:rPr>
              <a:t>CUI</a:t>
            </a:r>
          </a:p>
        </p:txBody>
      </p:sp>
      <p:sp>
        <p:nvSpPr>
          <p:cNvPr id="5" name="TextBox 4">
            <a:extLst>
              <a:ext uri="{FF2B5EF4-FFF2-40B4-BE49-F238E27FC236}">
                <a16:creationId xmlns:a16="http://schemas.microsoft.com/office/drawing/2014/main" id="{3DB49293-9868-09DD-39EF-161AEFC63792}"/>
              </a:ext>
            </a:extLst>
          </p:cNvPr>
          <p:cNvSpPr txBox="1"/>
          <p:nvPr userDrawn="1"/>
        </p:nvSpPr>
        <p:spPr>
          <a:xfrm>
            <a:off x="5862607" y="6624203"/>
            <a:ext cx="466787" cy="216635"/>
          </a:xfrm>
          <a:prstGeom prst="rect">
            <a:avLst/>
          </a:prstGeom>
          <a:noFill/>
        </p:spPr>
        <p:txBody>
          <a:bodyPr wrap="square" lIns="0" tIns="0" rIns="0" bIns="0" rtlCol="0" anchor="b">
            <a:spAutoFit/>
          </a:bodyPr>
          <a:lstStyle/>
          <a:p>
            <a:pPr algn="ctr"/>
            <a:r>
              <a:rPr lang="en-US" sz="1400" b="1" dirty="0">
                <a:solidFill>
                  <a:srgbClr val="00B050"/>
                </a:solidFill>
              </a:rPr>
              <a:t>CUI</a:t>
            </a:r>
          </a:p>
        </p:txBody>
      </p:sp>
    </p:spTree>
    <p:extLst>
      <p:ext uri="{BB962C8B-B14F-4D97-AF65-F5344CB8AC3E}">
        <p14:creationId xmlns:p14="http://schemas.microsoft.com/office/powerpoint/2010/main" val="218358085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Section header - no Sub-Hea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9860E5-FB16-921B-9978-59B24F56F9F5}"/>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1805" y="0"/>
            <a:ext cx="12188389" cy="6858000"/>
          </a:xfrm>
          <a:prstGeom prst="rect">
            <a:avLst/>
          </a:prstGeom>
        </p:spPr>
      </p:pic>
      <p:sp>
        <p:nvSpPr>
          <p:cNvPr id="14" name="Title Placeholder 1"/>
          <p:cNvSpPr>
            <a:spLocks noGrp="1"/>
          </p:cNvSpPr>
          <p:nvPr>
            <p:ph type="title"/>
          </p:nvPr>
        </p:nvSpPr>
        <p:spPr bwMode="auto">
          <a:xfrm>
            <a:off x="266700" y="2286001"/>
            <a:ext cx="11658600" cy="1285874"/>
          </a:xfrm>
          <a:prstGeom prst="rect">
            <a:avLst/>
          </a:prstGeom>
          <a:noFill/>
          <a:ln w="9525">
            <a:solidFill>
              <a:schemeClr val="accent3"/>
            </a:solidFill>
            <a:miter lim="800000"/>
            <a:headEnd/>
            <a:tailEnd/>
          </a:ln>
        </p:spPr>
        <p:txBody>
          <a:bodyPr anchor="ctr"/>
          <a:lstStyle>
            <a:lvl1pPr>
              <a:defRPr sz="3200" baseline="0">
                <a:solidFill>
                  <a:schemeClr val="accent3"/>
                </a:solidFill>
              </a:defRPr>
            </a:lvl1pPr>
          </a:lstStyle>
          <a:p>
            <a:pPr lvl="0"/>
            <a:r>
              <a:rPr lang="en-US" dirty="0"/>
              <a:t>Click to edit Master title style</a:t>
            </a:r>
          </a:p>
        </p:txBody>
      </p:sp>
      <p:sp>
        <p:nvSpPr>
          <p:cNvPr id="3" name="Text Box 14">
            <a:extLst>
              <a:ext uri="{FF2B5EF4-FFF2-40B4-BE49-F238E27FC236}">
                <a16:creationId xmlns:a16="http://schemas.microsoft.com/office/drawing/2014/main" id="{B8FD0A53-E9E1-93CC-5F3F-ED183C4566E7}"/>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pPr algn="r">
                <a:spcBef>
                  <a:spcPct val="50000"/>
                </a:spcBef>
                <a:defRPr/>
              </a:pPr>
              <a:t>‹#›</a:t>
            </a:fld>
            <a:endParaRPr lang="en-US" sz="1100" b="0" baseline="0" dirty="0"/>
          </a:p>
        </p:txBody>
      </p:sp>
      <p:pic>
        <p:nvPicPr>
          <p:cNvPr id="6" name="Picture 5" descr="A picture containing qr code&#10;&#10;Description automatically generated">
            <a:extLst>
              <a:ext uri="{FF2B5EF4-FFF2-40B4-BE49-F238E27FC236}">
                <a16:creationId xmlns:a16="http://schemas.microsoft.com/office/drawing/2014/main" id="{1100FC8E-3C81-583C-9A23-08A75A2C4FEC}"/>
              </a:ext>
            </a:extLst>
          </p:cNvPr>
          <p:cNvPicPr>
            <a:picLocks noChangeAspect="1"/>
          </p:cNvPicPr>
          <p:nvPr userDrawn="1"/>
        </p:nvPicPr>
        <p:blipFill>
          <a:blip r:embed="rId3"/>
          <a:stretch>
            <a:fillRect/>
          </a:stretch>
        </p:blipFill>
        <p:spPr>
          <a:xfrm>
            <a:off x="190500" y="5602330"/>
            <a:ext cx="2402348" cy="1065985"/>
          </a:xfrm>
          <a:prstGeom prst="rect">
            <a:avLst/>
          </a:prstGeom>
        </p:spPr>
      </p:pic>
      <p:sp>
        <p:nvSpPr>
          <p:cNvPr id="7" name="Date Placeholder 1">
            <a:extLst>
              <a:ext uri="{FF2B5EF4-FFF2-40B4-BE49-F238E27FC236}">
                <a16:creationId xmlns:a16="http://schemas.microsoft.com/office/drawing/2014/main" id="{22B933D6-5752-A997-866D-7335507E65DB}"/>
              </a:ext>
            </a:extLst>
          </p:cNvPr>
          <p:cNvSpPr>
            <a:spLocks noGrp="1"/>
          </p:cNvSpPr>
          <p:nvPr>
            <p:ph type="dt" sz="half" idx="13"/>
          </p:nvPr>
        </p:nvSpPr>
        <p:spPr>
          <a:xfrm>
            <a:off x="9163627" y="3709924"/>
            <a:ext cx="2761673" cy="385825"/>
          </a:xfrm>
          <a:prstGeom prst="rect">
            <a:avLst/>
          </a:prstGeom>
          <a:ln>
            <a:solidFill>
              <a:schemeClr val="accent3"/>
            </a:solidFill>
          </a:ln>
        </p:spPr>
        <p:txBody>
          <a:bodyPr/>
          <a:lstStyle>
            <a:lvl1pPr algn="ctr">
              <a:defRPr sz="2000">
                <a:solidFill>
                  <a:schemeClr val="accent3"/>
                </a:solidFill>
              </a:defRPr>
            </a:lvl1pPr>
          </a:lstStyle>
          <a:p>
            <a:endParaRPr lang="en-US" dirty="0"/>
          </a:p>
        </p:txBody>
      </p:sp>
      <p:sp>
        <p:nvSpPr>
          <p:cNvPr id="2" name="TextBox 1">
            <a:extLst>
              <a:ext uri="{FF2B5EF4-FFF2-40B4-BE49-F238E27FC236}">
                <a16:creationId xmlns:a16="http://schemas.microsoft.com/office/drawing/2014/main" id="{C4E397FB-1BD3-B604-0055-B801B36980F1}"/>
              </a:ext>
            </a:extLst>
          </p:cNvPr>
          <p:cNvSpPr txBox="1"/>
          <p:nvPr userDrawn="1"/>
        </p:nvSpPr>
        <p:spPr>
          <a:xfrm>
            <a:off x="5862607" y="24910"/>
            <a:ext cx="466787" cy="216635"/>
          </a:xfrm>
          <a:prstGeom prst="rect">
            <a:avLst/>
          </a:prstGeom>
          <a:noFill/>
        </p:spPr>
        <p:txBody>
          <a:bodyPr wrap="square" lIns="0" tIns="0" rIns="0" bIns="0" rtlCol="0" anchor="b">
            <a:spAutoFit/>
          </a:bodyPr>
          <a:lstStyle/>
          <a:p>
            <a:pPr algn="ctr"/>
            <a:r>
              <a:rPr lang="en-US" sz="1400" b="1" dirty="0">
                <a:solidFill>
                  <a:srgbClr val="00B050"/>
                </a:solidFill>
              </a:rPr>
              <a:t>CUI</a:t>
            </a:r>
          </a:p>
        </p:txBody>
      </p:sp>
      <p:sp>
        <p:nvSpPr>
          <p:cNvPr id="4" name="TextBox 3">
            <a:extLst>
              <a:ext uri="{FF2B5EF4-FFF2-40B4-BE49-F238E27FC236}">
                <a16:creationId xmlns:a16="http://schemas.microsoft.com/office/drawing/2014/main" id="{F89B0BD2-2241-1984-EDA5-DF47FC1C5535}"/>
              </a:ext>
            </a:extLst>
          </p:cNvPr>
          <p:cNvSpPr txBox="1"/>
          <p:nvPr userDrawn="1"/>
        </p:nvSpPr>
        <p:spPr>
          <a:xfrm>
            <a:off x="5862607" y="6624203"/>
            <a:ext cx="466787" cy="216635"/>
          </a:xfrm>
          <a:prstGeom prst="rect">
            <a:avLst/>
          </a:prstGeom>
          <a:noFill/>
        </p:spPr>
        <p:txBody>
          <a:bodyPr wrap="square" lIns="0" tIns="0" rIns="0" bIns="0" rtlCol="0" anchor="b">
            <a:spAutoFit/>
          </a:bodyPr>
          <a:lstStyle/>
          <a:p>
            <a:pPr algn="ctr"/>
            <a:r>
              <a:rPr lang="en-US" sz="1400" b="1" dirty="0">
                <a:solidFill>
                  <a:srgbClr val="00B050"/>
                </a:solidFill>
              </a:rPr>
              <a:t>CUI</a:t>
            </a:r>
          </a:p>
        </p:txBody>
      </p:sp>
    </p:spTree>
    <p:extLst>
      <p:ext uri="{BB962C8B-B14F-4D97-AF65-F5344CB8AC3E}">
        <p14:creationId xmlns:p14="http://schemas.microsoft.com/office/powerpoint/2010/main" val="289772597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Section - Content Only">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DB948E-B4CD-A49A-882A-F350D2A911BE}"/>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1805" y="0"/>
            <a:ext cx="12188389" cy="6858000"/>
          </a:xfrm>
          <a:prstGeom prst="rect">
            <a:avLst/>
          </a:prstGeom>
        </p:spPr>
      </p:pic>
      <p:sp>
        <p:nvSpPr>
          <p:cNvPr id="4" name="Content Placeholder 3"/>
          <p:cNvSpPr>
            <a:spLocks noGrp="1"/>
          </p:cNvSpPr>
          <p:nvPr>
            <p:ph sz="quarter" idx="12"/>
          </p:nvPr>
        </p:nvSpPr>
        <p:spPr>
          <a:xfrm>
            <a:off x="266700" y="2157413"/>
            <a:ext cx="11658600" cy="1798637"/>
          </a:xfrm>
          <a:ln>
            <a:solidFill>
              <a:schemeClr val="accent3"/>
            </a:solidFill>
          </a:ln>
        </p:spPr>
        <p:txBody>
          <a:bodyPr anchor="ct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930F58C1-4114-4FD3-B651-E3BC6C7CBC47}"/>
              </a:ext>
            </a:extLst>
          </p:cNvPr>
          <p:cNvSpPr>
            <a:spLocks noGrp="1"/>
          </p:cNvSpPr>
          <p:nvPr>
            <p:ph type="dt" sz="half" idx="13"/>
          </p:nvPr>
        </p:nvSpPr>
        <p:spPr>
          <a:xfrm>
            <a:off x="9163627" y="4043299"/>
            <a:ext cx="2761673" cy="385825"/>
          </a:xfrm>
          <a:prstGeom prst="rect">
            <a:avLst/>
          </a:prstGeom>
          <a:ln>
            <a:solidFill>
              <a:schemeClr val="accent3"/>
            </a:solidFill>
          </a:ln>
        </p:spPr>
        <p:txBody>
          <a:bodyPr/>
          <a:lstStyle>
            <a:lvl1pPr algn="ctr">
              <a:defRPr sz="2000">
                <a:solidFill>
                  <a:schemeClr val="accent3"/>
                </a:solidFill>
              </a:defRPr>
            </a:lvl1pPr>
          </a:lstStyle>
          <a:p>
            <a:endParaRPr lang="en-US" dirty="0"/>
          </a:p>
        </p:txBody>
      </p:sp>
      <p:sp>
        <p:nvSpPr>
          <p:cNvPr id="3" name="Text Box 14">
            <a:extLst>
              <a:ext uri="{FF2B5EF4-FFF2-40B4-BE49-F238E27FC236}">
                <a16:creationId xmlns:a16="http://schemas.microsoft.com/office/drawing/2014/main" id="{4B9A921A-5A1E-39D1-94FE-6E1E04C028AC}"/>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pPr algn="r">
                <a:spcBef>
                  <a:spcPct val="50000"/>
                </a:spcBef>
                <a:defRPr/>
              </a:pPr>
              <a:t>‹#›</a:t>
            </a:fld>
            <a:endParaRPr lang="en-US" sz="1100" b="0" baseline="0" dirty="0"/>
          </a:p>
        </p:txBody>
      </p:sp>
      <p:pic>
        <p:nvPicPr>
          <p:cNvPr id="6" name="Picture 5" descr="A picture containing qr code&#10;&#10;Description automatically generated">
            <a:extLst>
              <a:ext uri="{FF2B5EF4-FFF2-40B4-BE49-F238E27FC236}">
                <a16:creationId xmlns:a16="http://schemas.microsoft.com/office/drawing/2014/main" id="{30F6006C-DEAA-A93E-62A5-A2759A856E6B}"/>
              </a:ext>
            </a:extLst>
          </p:cNvPr>
          <p:cNvPicPr>
            <a:picLocks noChangeAspect="1"/>
          </p:cNvPicPr>
          <p:nvPr userDrawn="1"/>
        </p:nvPicPr>
        <p:blipFill>
          <a:blip r:embed="rId3"/>
          <a:stretch>
            <a:fillRect/>
          </a:stretch>
        </p:blipFill>
        <p:spPr>
          <a:xfrm>
            <a:off x="190500" y="5602330"/>
            <a:ext cx="2402348" cy="1065985"/>
          </a:xfrm>
          <a:prstGeom prst="rect">
            <a:avLst/>
          </a:prstGeom>
        </p:spPr>
      </p:pic>
      <p:sp>
        <p:nvSpPr>
          <p:cNvPr id="7" name="TextBox 6">
            <a:extLst>
              <a:ext uri="{FF2B5EF4-FFF2-40B4-BE49-F238E27FC236}">
                <a16:creationId xmlns:a16="http://schemas.microsoft.com/office/drawing/2014/main" id="{6B1A8707-5D07-168E-A660-71E24684D34A}"/>
              </a:ext>
            </a:extLst>
          </p:cNvPr>
          <p:cNvSpPr txBox="1"/>
          <p:nvPr userDrawn="1"/>
        </p:nvSpPr>
        <p:spPr>
          <a:xfrm>
            <a:off x="5862607" y="24910"/>
            <a:ext cx="466787" cy="216635"/>
          </a:xfrm>
          <a:prstGeom prst="rect">
            <a:avLst/>
          </a:prstGeom>
          <a:noFill/>
        </p:spPr>
        <p:txBody>
          <a:bodyPr wrap="square" lIns="0" tIns="0" rIns="0" bIns="0" rtlCol="0" anchor="b">
            <a:spAutoFit/>
          </a:bodyPr>
          <a:lstStyle/>
          <a:p>
            <a:pPr algn="ctr"/>
            <a:r>
              <a:rPr lang="en-US" sz="1400" b="1" dirty="0">
                <a:solidFill>
                  <a:srgbClr val="00B050"/>
                </a:solidFill>
              </a:rPr>
              <a:t>CUI</a:t>
            </a:r>
          </a:p>
        </p:txBody>
      </p:sp>
      <p:sp>
        <p:nvSpPr>
          <p:cNvPr id="8" name="TextBox 7">
            <a:extLst>
              <a:ext uri="{FF2B5EF4-FFF2-40B4-BE49-F238E27FC236}">
                <a16:creationId xmlns:a16="http://schemas.microsoft.com/office/drawing/2014/main" id="{226D763A-45F5-16E1-3837-E3A03BFB0CE1}"/>
              </a:ext>
            </a:extLst>
          </p:cNvPr>
          <p:cNvSpPr txBox="1"/>
          <p:nvPr userDrawn="1"/>
        </p:nvSpPr>
        <p:spPr>
          <a:xfrm>
            <a:off x="5862607" y="6624203"/>
            <a:ext cx="466787" cy="216635"/>
          </a:xfrm>
          <a:prstGeom prst="rect">
            <a:avLst/>
          </a:prstGeom>
          <a:noFill/>
        </p:spPr>
        <p:txBody>
          <a:bodyPr wrap="square" lIns="0" tIns="0" rIns="0" bIns="0" rtlCol="0" anchor="b">
            <a:spAutoFit/>
          </a:bodyPr>
          <a:lstStyle/>
          <a:p>
            <a:pPr algn="ctr"/>
            <a:r>
              <a:rPr lang="en-US" sz="1400" b="1" dirty="0">
                <a:solidFill>
                  <a:srgbClr val="00B050"/>
                </a:solidFill>
              </a:rPr>
              <a:t>CUI</a:t>
            </a:r>
          </a:p>
        </p:txBody>
      </p:sp>
    </p:spTree>
    <p:extLst>
      <p:ext uri="{BB962C8B-B14F-4D97-AF65-F5344CB8AC3E}">
        <p14:creationId xmlns:p14="http://schemas.microsoft.com/office/powerpoint/2010/main" val="414510271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Title - 2 Pics">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2CA99E-4AAA-5371-9462-7AD3D7D937C7}"/>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11232" y="0"/>
            <a:ext cx="12188389" cy="6858000"/>
          </a:xfrm>
          <a:prstGeom prst="rect">
            <a:avLst/>
          </a:prstGeom>
        </p:spPr>
      </p:pic>
      <p:sp>
        <p:nvSpPr>
          <p:cNvPr id="14" name="Title 5"/>
          <p:cNvSpPr>
            <a:spLocks noGrp="1"/>
          </p:cNvSpPr>
          <p:nvPr>
            <p:ph type="title"/>
          </p:nvPr>
        </p:nvSpPr>
        <p:spPr>
          <a:xfrm>
            <a:off x="266700" y="265872"/>
            <a:ext cx="5829300" cy="1671543"/>
          </a:xfrm>
          <a:noFill/>
          <a:ln w="19050">
            <a:solidFill>
              <a:schemeClr val="accent3"/>
            </a:solidFill>
          </a:ln>
        </p:spPr>
        <p:txBody>
          <a:bodyPr/>
          <a:lstStyle>
            <a:lvl1pPr>
              <a:defRPr>
                <a:solidFill>
                  <a:schemeClr val="accent3"/>
                </a:solidFill>
              </a:defRPr>
            </a:lvl1pPr>
          </a:lstStyle>
          <a:p>
            <a:r>
              <a:rPr lang="en-US" dirty="0"/>
              <a:t>Click to edit Master title style</a:t>
            </a:r>
          </a:p>
        </p:txBody>
      </p:sp>
      <p:sp>
        <p:nvSpPr>
          <p:cNvPr id="15" name="Picture Placeholder 16"/>
          <p:cNvSpPr>
            <a:spLocks noGrp="1" noChangeAspect="1"/>
          </p:cNvSpPr>
          <p:nvPr>
            <p:ph type="pic" sz="quarter" idx="13"/>
          </p:nvPr>
        </p:nvSpPr>
        <p:spPr>
          <a:xfrm>
            <a:off x="6220046" y="265872"/>
            <a:ext cx="5705253" cy="3081131"/>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16" name="Picture Placeholder 16"/>
          <p:cNvSpPr>
            <a:spLocks noGrp="1" noChangeAspect="1"/>
          </p:cNvSpPr>
          <p:nvPr>
            <p:ph type="pic" sz="quarter" idx="14"/>
          </p:nvPr>
        </p:nvSpPr>
        <p:spPr>
          <a:xfrm>
            <a:off x="6220046" y="3528391"/>
            <a:ext cx="5705253" cy="3081131"/>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7" name="Text Placeholder 6"/>
          <p:cNvSpPr>
            <a:spLocks noGrp="1"/>
          </p:cNvSpPr>
          <p:nvPr>
            <p:ph type="body" sz="quarter" idx="15"/>
          </p:nvPr>
        </p:nvSpPr>
        <p:spPr>
          <a:xfrm>
            <a:off x="266700" y="2059389"/>
            <a:ext cx="5816600" cy="3307950"/>
          </a:xfrm>
          <a:ln>
            <a:solidFill>
              <a:schemeClr val="accent3"/>
            </a:solidFill>
          </a:ln>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descr="A picture containing qr code&#10;&#10;Description automatically generated">
            <a:extLst>
              <a:ext uri="{FF2B5EF4-FFF2-40B4-BE49-F238E27FC236}">
                <a16:creationId xmlns:a16="http://schemas.microsoft.com/office/drawing/2014/main" id="{CC1A89D0-0707-593E-6331-0996B0CFBFA9}"/>
              </a:ext>
            </a:extLst>
          </p:cNvPr>
          <p:cNvPicPr>
            <a:picLocks noChangeAspect="1"/>
          </p:cNvPicPr>
          <p:nvPr userDrawn="1"/>
        </p:nvPicPr>
        <p:blipFill>
          <a:blip r:embed="rId3"/>
          <a:stretch>
            <a:fillRect/>
          </a:stretch>
        </p:blipFill>
        <p:spPr>
          <a:xfrm>
            <a:off x="190500" y="5602330"/>
            <a:ext cx="2402348" cy="1065985"/>
          </a:xfrm>
          <a:prstGeom prst="rect">
            <a:avLst/>
          </a:prstGeom>
        </p:spPr>
      </p:pic>
      <p:sp>
        <p:nvSpPr>
          <p:cNvPr id="3" name="TextBox 2">
            <a:extLst>
              <a:ext uri="{FF2B5EF4-FFF2-40B4-BE49-F238E27FC236}">
                <a16:creationId xmlns:a16="http://schemas.microsoft.com/office/drawing/2014/main" id="{69DD5BFE-D25D-8741-ADAE-C79A9ECF903E}"/>
              </a:ext>
            </a:extLst>
          </p:cNvPr>
          <p:cNvSpPr txBox="1"/>
          <p:nvPr userDrawn="1"/>
        </p:nvSpPr>
        <p:spPr>
          <a:xfrm>
            <a:off x="5862607" y="24910"/>
            <a:ext cx="466787" cy="216635"/>
          </a:xfrm>
          <a:prstGeom prst="rect">
            <a:avLst/>
          </a:prstGeom>
          <a:noFill/>
        </p:spPr>
        <p:txBody>
          <a:bodyPr wrap="square" lIns="0" tIns="0" rIns="0" bIns="0" rtlCol="0" anchor="b">
            <a:spAutoFit/>
          </a:bodyPr>
          <a:lstStyle/>
          <a:p>
            <a:pPr algn="ctr"/>
            <a:r>
              <a:rPr lang="en-US" sz="1400" b="1" dirty="0">
                <a:solidFill>
                  <a:srgbClr val="00B050"/>
                </a:solidFill>
              </a:rPr>
              <a:t>CUI</a:t>
            </a:r>
          </a:p>
        </p:txBody>
      </p:sp>
      <p:sp>
        <p:nvSpPr>
          <p:cNvPr id="4" name="TextBox 3">
            <a:extLst>
              <a:ext uri="{FF2B5EF4-FFF2-40B4-BE49-F238E27FC236}">
                <a16:creationId xmlns:a16="http://schemas.microsoft.com/office/drawing/2014/main" id="{2118CA89-9EB2-83A5-C690-ED0F196E89C9}"/>
              </a:ext>
            </a:extLst>
          </p:cNvPr>
          <p:cNvSpPr txBox="1"/>
          <p:nvPr userDrawn="1"/>
        </p:nvSpPr>
        <p:spPr>
          <a:xfrm>
            <a:off x="5862607" y="6624203"/>
            <a:ext cx="466787" cy="216635"/>
          </a:xfrm>
          <a:prstGeom prst="rect">
            <a:avLst/>
          </a:prstGeom>
          <a:noFill/>
        </p:spPr>
        <p:txBody>
          <a:bodyPr wrap="square" lIns="0" tIns="0" rIns="0" bIns="0" rtlCol="0" anchor="b">
            <a:spAutoFit/>
          </a:bodyPr>
          <a:lstStyle/>
          <a:p>
            <a:pPr algn="ctr"/>
            <a:r>
              <a:rPr lang="en-US" sz="1400" b="1" dirty="0">
                <a:solidFill>
                  <a:srgbClr val="00B050"/>
                </a:solidFill>
              </a:rPr>
              <a:t>CUI</a:t>
            </a:r>
          </a:p>
        </p:txBody>
      </p:sp>
      <p:sp>
        <p:nvSpPr>
          <p:cNvPr id="6" name="Text Placeholder 3">
            <a:extLst>
              <a:ext uri="{FF2B5EF4-FFF2-40B4-BE49-F238E27FC236}">
                <a16:creationId xmlns:a16="http://schemas.microsoft.com/office/drawing/2014/main" id="{DF92E724-FB8E-DBF9-9C01-321A41DCF83B}"/>
              </a:ext>
            </a:extLst>
          </p:cNvPr>
          <p:cNvSpPr>
            <a:spLocks noGrp="1"/>
          </p:cNvSpPr>
          <p:nvPr>
            <p:ph type="body" sz="quarter" idx="20" hasCustomPrompt="1"/>
          </p:nvPr>
        </p:nvSpPr>
        <p:spPr>
          <a:xfrm>
            <a:off x="2816126" y="5408613"/>
            <a:ext cx="3403920" cy="1220787"/>
          </a:xfrm>
        </p:spPr>
        <p:txBody>
          <a:bodyPr wrap="none" lIns="0" rIns="0" anchor="ctr">
            <a:normAutofit/>
          </a:bodyPr>
          <a:lstStyle>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5087945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Title - 3 Pics (horizontal)">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8A2208-647F-606B-8F64-F37557D56788}"/>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1805" y="0"/>
            <a:ext cx="12188389" cy="6858000"/>
          </a:xfrm>
          <a:prstGeom prst="rect">
            <a:avLst/>
          </a:prstGeom>
        </p:spPr>
      </p:pic>
      <p:sp>
        <p:nvSpPr>
          <p:cNvPr id="14" name="Title 5"/>
          <p:cNvSpPr>
            <a:spLocks noGrp="1"/>
          </p:cNvSpPr>
          <p:nvPr>
            <p:ph type="title"/>
          </p:nvPr>
        </p:nvSpPr>
        <p:spPr>
          <a:xfrm>
            <a:off x="266700" y="260931"/>
            <a:ext cx="5821279" cy="1671543"/>
          </a:xfrm>
          <a:noFill/>
          <a:ln w="12700">
            <a:solidFill>
              <a:schemeClr val="accent3"/>
            </a:solidFill>
          </a:ln>
        </p:spPr>
        <p:txBody>
          <a:bodyPr/>
          <a:lstStyle>
            <a:lvl1pPr>
              <a:defRPr>
                <a:solidFill>
                  <a:schemeClr val="accent3"/>
                </a:solidFill>
              </a:defRPr>
            </a:lvl1pPr>
          </a:lstStyle>
          <a:p>
            <a:r>
              <a:rPr lang="en-US" dirty="0"/>
              <a:t>Click to edit Master title style</a:t>
            </a:r>
          </a:p>
        </p:txBody>
      </p:sp>
      <p:sp>
        <p:nvSpPr>
          <p:cNvPr id="15" name="Picture Placeholder 16"/>
          <p:cNvSpPr>
            <a:spLocks noGrp="1" noChangeAspect="1"/>
          </p:cNvSpPr>
          <p:nvPr>
            <p:ph type="pic" sz="quarter" idx="13"/>
          </p:nvPr>
        </p:nvSpPr>
        <p:spPr>
          <a:xfrm>
            <a:off x="6346659" y="260931"/>
            <a:ext cx="5578641" cy="3081131"/>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9" name="Picture Placeholder 16"/>
          <p:cNvSpPr>
            <a:spLocks noGrp="1"/>
          </p:cNvSpPr>
          <p:nvPr>
            <p:ph type="pic" sz="quarter" idx="15"/>
          </p:nvPr>
        </p:nvSpPr>
        <p:spPr>
          <a:xfrm>
            <a:off x="8610600" y="3507454"/>
            <a:ext cx="3314700" cy="3093720"/>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3" name="Content Placeholder 2"/>
          <p:cNvSpPr>
            <a:spLocks noGrp="1"/>
          </p:cNvSpPr>
          <p:nvPr>
            <p:ph sz="quarter" idx="17"/>
          </p:nvPr>
        </p:nvSpPr>
        <p:spPr>
          <a:xfrm>
            <a:off x="266700" y="2058988"/>
            <a:ext cx="5808663" cy="3308350"/>
          </a:xfrm>
          <a:ln>
            <a:solidFill>
              <a:schemeClr val="accent3"/>
            </a:solidFill>
          </a:ln>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16"/>
          <p:cNvSpPr>
            <a:spLocks noGrp="1"/>
          </p:cNvSpPr>
          <p:nvPr>
            <p:ph type="pic" sz="quarter" idx="16"/>
          </p:nvPr>
        </p:nvSpPr>
        <p:spPr>
          <a:xfrm>
            <a:off x="5140944" y="3507454"/>
            <a:ext cx="3314700" cy="3093720"/>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pic>
        <p:nvPicPr>
          <p:cNvPr id="5" name="Picture 4" descr="A picture containing qr code&#10;&#10;Description automatically generated">
            <a:extLst>
              <a:ext uri="{FF2B5EF4-FFF2-40B4-BE49-F238E27FC236}">
                <a16:creationId xmlns:a16="http://schemas.microsoft.com/office/drawing/2014/main" id="{B1CCCAD0-1673-986A-13CB-641150EDAA17}"/>
              </a:ext>
            </a:extLst>
          </p:cNvPr>
          <p:cNvPicPr>
            <a:picLocks noChangeAspect="1"/>
          </p:cNvPicPr>
          <p:nvPr userDrawn="1"/>
        </p:nvPicPr>
        <p:blipFill>
          <a:blip r:embed="rId3"/>
          <a:stretch>
            <a:fillRect/>
          </a:stretch>
        </p:blipFill>
        <p:spPr>
          <a:xfrm>
            <a:off x="190500" y="5602330"/>
            <a:ext cx="2402348" cy="1065985"/>
          </a:xfrm>
          <a:prstGeom prst="rect">
            <a:avLst/>
          </a:prstGeom>
        </p:spPr>
      </p:pic>
      <p:sp>
        <p:nvSpPr>
          <p:cNvPr id="2" name="TextBox 1">
            <a:extLst>
              <a:ext uri="{FF2B5EF4-FFF2-40B4-BE49-F238E27FC236}">
                <a16:creationId xmlns:a16="http://schemas.microsoft.com/office/drawing/2014/main" id="{D65A919C-BB57-C85E-D512-91C2F36D8E3C}"/>
              </a:ext>
            </a:extLst>
          </p:cNvPr>
          <p:cNvSpPr txBox="1"/>
          <p:nvPr userDrawn="1"/>
        </p:nvSpPr>
        <p:spPr>
          <a:xfrm>
            <a:off x="5862607" y="24910"/>
            <a:ext cx="466787" cy="216635"/>
          </a:xfrm>
          <a:prstGeom prst="rect">
            <a:avLst/>
          </a:prstGeom>
          <a:noFill/>
        </p:spPr>
        <p:txBody>
          <a:bodyPr wrap="square" lIns="0" tIns="0" rIns="0" bIns="0" rtlCol="0" anchor="b">
            <a:spAutoFit/>
          </a:bodyPr>
          <a:lstStyle/>
          <a:p>
            <a:pPr algn="ctr"/>
            <a:r>
              <a:rPr lang="en-US" sz="1400" b="1" dirty="0">
                <a:solidFill>
                  <a:srgbClr val="00B050"/>
                </a:solidFill>
              </a:rPr>
              <a:t>CUI</a:t>
            </a:r>
          </a:p>
        </p:txBody>
      </p:sp>
      <p:sp>
        <p:nvSpPr>
          <p:cNvPr id="6" name="TextBox 5">
            <a:extLst>
              <a:ext uri="{FF2B5EF4-FFF2-40B4-BE49-F238E27FC236}">
                <a16:creationId xmlns:a16="http://schemas.microsoft.com/office/drawing/2014/main" id="{9F43E06D-00DD-5633-AC95-2BB934291B12}"/>
              </a:ext>
            </a:extLst>
          </p:cNvPr>
          <p:cNvSpPr txBox="1"/>
          <p:nvPr userDrawn="1"/>
        </p:nvSpPr>
        <p:spPr>
          <a:xfrm>
            <a:off x="5862607" y="6624203"/>
            <a:ext cx="466787" cy="216635"/>
          </a:xfrm>
          <a:prstGeom prst="rect">
            <a:avLst/>
          </a:prstGeom>
          <a:noFill/>
        </p:spPr>
        <p:txBody>
          <a:bodyPr wrap="square" lIns="0" tIns="0" rIns="0" bIns="0" rtlCol="0" anchor="b">
            <a:spAutoFit/>
          </a:bodyPr>
          <a:lstStyle/>
          <a:p>
            <a:pPr algn="ctr"/>
            <a:r>
              <a:rPr lang="en-US" sz="1400" b="1" dirty="0">
                <a:solidFill>
                  <a:srgbClr val="00B050"/>
                </a:solidFill>
              </a:rPr>
              <a:t>CUI</a:t>
            </a:r>
          </a:p>
        </p:txBody>
      </p:sp>
      <p:sp>
        <p:nvSpPr>
          <p:cNvPr id="7" name="Text Placeholder 3">
            <a:extLst>
              <a:ext uri="{FF2B5EF4-FFF2-40B4-BE49-F238E27FC236}">
                <a16:creationId xmlns:a16="http://schemas.microsoft.com/office/drawing/2014/main" id="{178FC1A7-865F-04A4-DEDA-753B0AAD0B77}"/>
              </a:ext>
            </a:extLst>
          </p:cNvPr>
          <p:cNvSpPr>
            <a:spLocks noGrp="1"/>
          </p:cNvSpPr>
          <p:nvPr>
            <p:ph type="body" sz="quarter" idx="20" hasCustomPrompt="1"/>
          </p:nvPr>
        </p:nvSpPr>
        <p:spPr>
          <a:xfrm>
            <a:off x="2816126" y="5408613"/>
            <a:ext cx="3403920" cy="1220787"/>
          </a:xfrm>
        </p:spPr>
        <p:txBody>
          <a:bodyPr wrap="none" lIns="0" rIns="0" anchor="ctr">
            <a:normAutofit/>
          </a:bodyPr>
          <a:lstStyle>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644205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Title - 4 Pics">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72CCC1-BFFC-C6EA-3790-7E99857DF180}"/>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1805" y="0"/>
            <a:ext cx="12188389" cy="6858000"/>
          </a:xfrm>
          <a:prstGeom prst="rect">
            <a:avLst/>
          </a:prstGeom>
        </p:spPr>
      </p:pic>
      <p:sp>
        <p:nvSpPr>
          <p:cNvPr id="3" name="Text Placeholder 2"/>
          <p:cNvSpPr>
            <a:spLocks noGrp="1"/>
          </p:cNvSpPr>
          <p:nvPr>
            <p:ph type="body" sz="quarter" idx="19"/>
          </p:nvPr>
        </p:nvSpPr>
        <p:spPr>
          <a:xfrm>
            <a:off x="381000" y="2059387"/>
            <a:ext cx="4867275" cy="3315887"/>
          </a:xfrm>
          <a:ln>
            <a:solidFill>
              <a:schemeClr val="accent3"/>
            </a:solidFill>
          </a:ln>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Picture Placeholder 16"/>
          <p:cNvSpPr>
            <a:spLocks noGrp="1"/>
          </p:cNvSpPr>
          <p:nvPr>
            <p:ph type="pic" sz="quarter" idx="15"/>
          </p:nvPr>
        </p:nvSpPr>
        <p:spPr>
          <a:xfrm>
            <a:off x="8723481" y="3423957"/>
            <a:ext cx="3201819" cy="2988364"/>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19" name="Picture Placeholder 16"/>
          <p:cNvSpPr>
            <a:spLocks noGrp="1"/>
          </p:cNvSpPr>
          <p:nvPr>
            <p:ph type="pic" sz="quarter" idx="16"/>
          </p:nvPr>
        </p:nvSpPr>
        <p:spPr>
          <a:xfrm>
            <a:off x="5371264" y="3423957"/>
            <a:ext cx="3201819" cy="2988364"/>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20" name="Picture Placeholder 16"/>
          <p:cNvSpPr>
            <a:spLocks noGrp="1"/>
          </p:cNvSpPr>
          <p:nvPr>
            <p:ph type="pic" sz="quarter" idx="17"/>
          </p:nvPr>
        </p:nvSpPr>
        <p:spPr>
          <a:xfrm>
            <a:off x="8723481" y="265872"/>
            <a:ext cx="3201819" cy="2988364"/>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14" name="Title 5"/>
          <p:cNvSpPr>
            <a:spLocks noGrp="1"/>
          </p:cNvSpPr>
          <p:nvPr>
            <p:ph type="title"/>
          </p:nvPr>
        </p:nvSpPr>
        <p:spPr>
          <a:xfrm>
            <a:off x="381000" y="265872"/>
            <a:ext cx="4866861" cy="1671543"/>
          </a:xfrm>
          <a:noFill/>
          <a:ln w="12700">
            <a:solidFill>
              <a:schemeClr val="accent3"/>
            </a:solidFill>
          </a:ln>
        </p:spPr>
        <p:txBody>
          <a:bodyPr/>
          <a:lstStyle>
            <a:lvl1pPr>
              <a:defRPr>
                <a:solidFill>
                  <a:schemeClr val="accent3"/>
                </a:solidFill>
              </a:defRPr>
            </a:lvl1pPr>
          </a:lstStyle>
          <a:p>
            <a:r>
              <a:rPr lang="en-US" dirty="0"/>
              <a:t>Click to edit Master title style</a:t>
            </a:r>
          </a:p>
        </p:txBody>
      </p:sp>
      <p:sp>
        <p:nvSpPr>
          <p:cNvPr id="21" name="Picture Placeholder 16"/>
          <p:cNvSpPr>
            <a:spLocks noGrp="1"/>
          </p:cNvSpPr>
          <p:nvPr>
            <p:ph type="pic" sz="quarter" idx="18"/>
          </p:nvPr>
        </p:nvSpPr>
        <p:spPr>
          <a:xfrm>
            <a:off x="5371264" y="265872"/>
            <a:ext cx="3201819" cy="2988364"/>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pic>
        <p:nvPicPr>
          <p:cNvPr id="5" name="Picture 4" descr="A picture containing qr code&#10;&#10;Description automatically generated">
            <a:extLst>
              <a:ext uri="{FF2B5EF4-FFF2-40B4-BE49-F238E27FC236}">
                <a16:creationId xmlns:a16="http://schemas.microsoft.com/office/drawing/2014/main" id="{6E24EF9F-84E9-63AF-E2E6-C9F20CDDF17F}"/>
              </a:ext>
            </a:extLst>
          </p:cNvPr>
          <p:cNvPicPr>
            <a:picLocks noChangeAspect="1"/>
          </p:cNvPicPr>
          <p:nvPr userDrawn="1"/>
        </p:nvPicPr>
        <p:blipFill>
          <a:blip r:embed="rId3"/>
          <a:stretch>
            <a:fillRect/>
          </a:stretch>
        </p:blipFill>
        <p:spPr>
          <a:xfrm>
            <a:off x="190500" y="5602330"/>
            <a:ext cx="2402348" cy="1065985"/>
          </a:xfrm>
          <a:prstGeom prst="rect">
            <a:avLst/>
          </a:prstGeom>
        </p:spPr>
      </p:pic>
      <p:sp>
        <p:nvSpPr>
          <p:cNvPr id="2" name="TextBox 1">
            <a:extLst>
              <a:ext uri="{FF2B5EF4-FFF2-40B4-BE49-F238E27FC236}">
                <a16:creationId xmlns:a16="http://schemas.microsoft.com/office/drawing/2014/main" id="{6601B32B-620F-5F12-C780-5B24254CA8D4}"/>
              </a:ext>
            </a:extLst>
          </p:cNvPr>
          <p:cNvSpPr txBox="1"/>
          <p:nvPr userDrawn="1"/>
        </p:nvSpPr>
        <p:spPr>
          <a:xfrm>
            <a:off x="5862607" y="24910"/>
            <a:ext cx="466787" cy="216635"/>
          </a:xfrm>
          <a:prstGeom prst="rect">
            <a:avLst/>
          </a:prstGeom>
          <a:noFill/>
        </p:spPr>
        <p:txBody>
          <a:bodyPr wrap="square" lIns="0" tIns="0" rIns="0" bIns="0" rtlCol="0" anchor="b">
            <a:spAutoFit/>
          </a:bodyPr>
          <a:lstStyle/>
          <a:p>
            <a:pPr algn="ctr"/>
            <a:r>
              <a:rPr lang="en-US" sz="1400" b="1" dirty="0">
                <a:solidFill>
                  <a:srgbClr val="00B050"/>
                </a:solidFill>
              </a:rPr>
              <a:t>CUI</a:t>
            </a:r>
          </a:p>
        </p:txBody>
      </p:sp>
      <p:sp>
        <p:nvSpPr>
          <p:cNvPr id="6" name="TextBox 5">
            <a:extLst>
              <a:ext uri="{FF2B5EF4-FFF2-40B4-BE49-F238E27FC236}">
                <a16:creationId xmlns:a16="http://schemas.microsoft.com/office/drawing/2014/main" id="{D4C974F1-8C7E-A3AA-CFB8-4D1931322188}"/>
              </a:ext>
            </a:extLst>
          </p:cNvPr>
          <p:cNvSpPr txBox="1"/>
          <p:nvPr userDrawn="1"/>
        </p:nvSpPr>
        <p:spPr>
          <a:xfrm>
            <a:off x="5862607" y="6624203"/>
            <a:ext cx="466787" cy="216635"/>
          </a:xfrm>
          <a:prstGeom prst="rect">
            <a:avLst/>
          </a:prstGeom>
          <a:noFill/>
        </p:spPr>
        <p:txBody>
          <a:bodyPr wrap="square" lIns="0" tIns="0" rIns="0" bIns="0" rtlCol="0" anchor="b">
            <a:spAutoFit/>
          </a:bodyPr>
          <a:lstStyle/>
          <a:p>
            <a:pPr algn="ctr"/>
            <a:r>
              <a:rPr lang="en-US" sz="1400" b="1" dirty="0">
                <a:solidFill>
                  <a:srgbClr val="00B050"/>
                </a:solidFill>
              </a:rPr>
              <a:t>CUI</a:t>
            </a:r>
          </a:p>
        </p:txBody>
      </p:sp>
      <p:sp>
        <p:nvSpPr>
          <p:cNvPr id="7" name="Text Placeholder 3">
            <a:extLst>
              <a:ext uri="{FF2B5EF4-FFF2-40B4-BE49-F238E27FC236}">
                <a16:creationId xmlns:a16="http://schemas.microsoft.com/office/drawing/2014/main" id="{4F1F7A21-0DBA-C465-E0AA-72DD009C817B}"/>
              </a:ext>
            </a:extLst>
          </p:cNvPr>
          <p:cNvSpPr>
            <a:spLocks noGrp="1"/>
          </p:cNvSpPr>
          <p:nvPr>
            <p:ph type="body" sz="quarter" idx="20" hasCustomPrompt="1"/>
          </p:nvPr>
        </p:nvSpPr>
        <p:spPr>
          <a:xfrm>
            <a:off x="2816126" y="5408613"/>
            <a:ext cx="3403920" cy="1220787"/>
          </a:xfrm>
        </p:spPr>
        <p:txBody>
          <a:bodyPr wrap="none" lIns="0" rIns="0" anchor="ctr">
            <a:normAutofit/>
          </a:bodyPr>
          <a:lstStyle>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104130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Title - 3 Pics (vertical)">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56BFFC-FD6D-D4CC-D857-29E26DC42C8B}"/>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20657" y="0"/>
            <a:ext cx="12188389" cy="6858000"/>
          </a:xfrm>
          <a:prstGeom prst="rect">
            <a:avLst/>
          </a:prstGeom>
        </p:spPr>
      </p:pic>
      <p:sp>
        <p:nvSpPr>
          <p:cNvPr id="16" name="TextBox 15"/>
          <p:cNvSpPr txBox="1"/>
          <p:nvPr userDrawn="1"/>
        </p:nvSpPr>
        <p:spPr>
          <a:xfrm>
            <a:off x="266700" y="5217495"/>
            <a:ext cx="4337105" cy="357790"/>
          </a:xfrm>
          <a:prstGeom prst="rect">
            <a:avLst/>
          </a:prstGeom>
          <a:noFill/>
          <a:ln>
            <a:solidFill>
              <a:schemeClr val="accent3"/>
            </a:solidFill>
          </a:ln>
        </p:spPr>
        <p:txBody>
          <a:bodyPr wrap="square" lIns="91440" tIns="0">
            <a:spAutoFit/>
          </a:bodyPr>
          <a:lstStyle/>
          <a:p>
            <a:r>
              <a:rPr lang="en-US" altLang="en-US" sz="675" i="1" dirty="0">
                <a:solidFill>
                  <a:schemeClr val="tx2"/>
                </a:solidFill>
              </a:rPr>
              <a:t>“</a:t>
            </a:r>
            <a:r>
              <a:rPr lang="en-US" sz="675" i="1" dirty="0">
                <a:solidFill>
                  <a:schemeClr val="tx2"/>
                </a:solidFill>
              </a:rPr>
              <a:t>The views, opinions and findings contained in this report are those of the authors(s) and should not be construed as an official Department of the Army position, policy or decision, unless so designated by other official documentation.</a:t>
            </a:r>
            <a:r>
              <a:rPr lang="en-US" altLang="en-US" sz="675" i="1" dirty="0">
                <a:solidFill>
                  <a:schemeClr val="tx2"/>
                </a:solidFill>
              </a:rPr>
              <a:t>”</a:t>
            </a:r>
            <a:endParaRPr lang="en-US" sz="675" i="1" dirty="0">
              <a:solidFill>
                <a:schemeClr val="tx2"/>
              </a:solidFill>
            </a:endParaRPr>
          </a:p>
        </p:txBody>
      </p:sp>
      <p:sp>
        <p:nvSpPr>
          <p:cNvPr id="18" name="Picture Placeholder 16"/>
          <p:cNvSpPr>
            <a:spLocks noGrp="1" noChangeAspect="1"/>
          </p:cNvSpPr>
          <p:nvPr>
            <p:ph type="pic" sz="quarter" idx="13"/>
          </p:nvPr>
        </p:nvSpPr>
        <p:spPr>
          <a:xfrm>
            <a:off x="8500460" y="3880886"/>
            <a:ext cx="3424840" cy="2548885"/>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defRPr>
            </a:lvl1pPr>
          </a:lstStyle>
          <a:p>
            <a:r>
              <a:rPr lang="en-US" dirty="0"/>
              <a:t>Click icon to add picture</a:t>
            </a:r>
          </a:p>
        </p:txBody>
      </p:sp>
      <p:sp>
        <p:nvSpPr>
          <p:cNvPr id="19" name="Picture Placeholder 16"/>
          <p:cNvSpPr>
            <a:spLocks noGrp="1" noChangeAspect="1"/>
          </p:cNvSpPr>
          <p:nvPr>
            <p:ph type="pic" sz="quarter" idx="14"/>
          </p:nvPr>
        </p:nvSpPr>
        <p:spPr>
          <a:xfrm>
            <a:off x="8500460" y="1227138"/>
            <a:ext cx="3424840" cy="2548885"/>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defRPr>
            </a:lvl1pPr>
          </a:lstStyle>
          <a:p>
            <a:r>
              <a:rPr lang="en-US" dirty="0"/>
              <a:t>Click icon to add picture</a:t>
            </a:r>
          </a:p>
        </p:txBody>
      </p:sp>
      <p:sp>
        <p:nvSpPr>
          <p:cNvPr id="20" name="Picture Placeholder 16"/>
          <p:cNvSpPr>
            <a:spLocks noGrp="1" noChangeAspect="1"/>
          </p:cNvSpPr>
          <p:nvPr>
            <p:ph type="pic" sz="quarter" idx="15"/>
          </p:nvPr>
        </p:nvSpPr>
        <p:spPr>
          <a:xfrm>
            <a:off x="4726057" y="1227138"/>
            <a:ext cx="3689406" cy="5211649"/>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defRPr>
            </a:lvl1pPr>
          </a:lstStyle>
          <a:p>
            <a:r>
              <a:rPr lang="en-US" dirty="0"/>
              <a:t>Click icon to add picture</a:t>
            </a:r>
          </a:p>
        </p:txBody>
      </p:sp>
      <p:sp>
        <p:nvSpPr>
          <p:cNvPr id="2" name="Title 1"/>
          <p:cNvSpPr>
            <a:spLocks noGrp="1"/>
          </p:cNvSpPr>
          <p:nvPr>
            <p:ph type="title"/>
          </p:nvPr>
        </p:nvSpPr>
        <p:spPr>
          <a:xfrm>
            <a:off x="266700" y="246490"/>
            <a:ext cx="11658600" cy="858437"/>
          </a:xfrm>
          <a:noFill/>
          <a:ln w="12700">
            <a:solidFill>
              <a:schemeClr val="accent3"/>
            </a:solidFill>
          </a:ln>
        </p:spPr>
        <p:txBody>
          <a:bodyPr/>
          <a:lstStyle>
            <a:lvl1pPr>
              <a:defRPr>
                <a:ln>
                  <a:noFill/>
                </a:ln>
                <a:solidFill>
                  <a:schemeClr val="accent3"/>
                </a:solidFill>
              </a:defRPr>
            </a:lvl1pPr>
          </a:lstStyle>
          <a:p>
            <a:r>
              <a:rPr lang="en-US" dirty="0"/>
              <a:t>Click to edit Master title style</a:t>
            </a:r>
          </a:p>
        </p:txBody>
      </p:sp>
      <p:sp>
        <p:nvSpPr>
          <p:cNvPr id="4" name="Text Placeholder 3"/>
          <p:cNvSpPr>
            <a:spLocks noGrp="1"/>
          </p:cNvSpPr>
          <p:nvPr>
            <p:ph type="body" sz="quarter" idx="16"/>
          </p:nvPr>
        </p:nvSpPr>
        <p:spPr>
          <a:xfrm>
            <a:off x="266700" y="1227138"/>
            <a:ext cx="4337105" cy="3957637"/>
          </a:xfrm>
          <a:ln>
            <a:solidFill>
              <a:schemeClr val="accent3"/>
            </a:solidFill>
          </a:ln>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descr="A picture containing qr code&#10;&#10;Description automatically generated">
            <a:extLst>
              <a:ext uri="{FF2B5EF4-FFF2-40B4-BE49-F238E27FC236}">
                <a16:creationId xmlns:a16="http://schemas.microsoft.com/office/drawing/2014/main" id="{C912A723-62E0-165E-E69D-37E2F11B60E2}"/>
              </a:ext>
            </a:extLst>
          </p:cNvPr>
          <p:cNvPicPr>
            <a:picLocks noChangeAspect="1"/>
          </p:cNvPicPr>
          <p:nvPr userDrawn="1"/>
        </p:nvPicPr>
        <p:blipFill>
          <a:blip r:embed="rId3"/>
          <a:stretch>
            <a:fillRect/>
          </a:stretch>
        </p:blipFill>
        <p:spPr>
          <a:xfrm>
            <a:off x="190500" y="5602330"/>
            <a:ext cx="2402348" cy="1065985"/>
          </a:xfrm>
          <a:prstGeom prst="rect">
            <a:avLst/>
          </a:prstGeom>
        </p:spPr>
      </p:pic>
      <p:sp>
        <p:nvSpPr>
          <p:cNvPr id="3" name="TextBox 2">
            <a:extLst>
              <a:ext uri="{FF2B5EF4-FFF2-40B4-BE49-F238E27FC236}">
                <a16:creationId xmlns:a16="http://schemas.microsoft.com/office/drawing/2014/main" id="{DC078E2E-5692-69A7-3932-C9B95BFB1455}"/>
              </a:ext>
            </a:extLst>
          </p:cNvPr>
          <p:cNvSpPr txBox="1"/>
          <p:nvPr userDrawn="1"/>
        </p:nvSpPr>
        <p:spPr>
          <a:xfrm>
            <a:off x="5862607" y="24910"/>
            <a:ext cx="466787" cy="216635"/>
          </a:xfrm>
          <a:prstGeom prst="rect">
            <a:avLst/>
          </a:prstGeom>
          <a:noFill/>
        </p:spPr>
        <p:txBody>
          <a:bodyPr wrap="square" lIns="0" tIns="0" rIns="0" bIns="0" rtlCol="0" anchor="b">
            <a:spAutoFit/>
          </a:bodyPr>
          <a:lstStyle/>
          <a:p>
            <a:pPr algn="ctr"/>
            <a:r>
              <a:rPr lang="en-US" sz="1400" b="1" dirty="0">
                <a:solidFill>
                  <a:srgbClr val="00B050"/>
                </a:solidFill>
              </a:rPr>
              <a:t>CUI</a:t>
            </a:r>
          </a:p>
        </p:txBody>
      </p:sp>
      <p:sp>
        <p:nvSpPr>
          <p:cNvPr id="7" name="TextBox 6">
            <a:extLst>
              <a:ext uri="{FF2B5EF4-FFF2-40B4-BE49-F238E27FC236}">
                <a16:creationId xmlns:a16="http://schemas.microsoft.com/office/drawing/2014/main" id="{34ACF833-FF07-52A0-1A00-9B26C0517ACC}"/>
              </a:ext>
            </a:extLst>
          </p:cNvPr>
          <p:cNvSpPr txBox="1"/>
          <p:nvPr userDrawn="1"/>
        </p:nvSpPr>
        <p:spPr>
          <a:xfrm>
            <a:off x="5862607" y="6624203"/>
            <a:ext cx="466787" cy="216635"/>
          </a:xfrm>
          <a:prstGeom prst="rect">
            <a:avLst/>
          </a:prstGeom>
          <a:noFill/>
        </p:spPr>
        <p:txBody>
          <a:bodyPr wrap="square" lIns="0" tIns="0" rIns="0" bIns="0" rtlCol="0" anchor="b">
            <a:spAutoFit/>
          </a:bodyPr>
          <a:lstStyle/>
          <a:p>
            <a:pPr algn="ctr"/>
            <a:r>
              <a:rPr lang="en-US" sz="1400" b="1" dirty="0">
                <a:solidFill>
                  <a:srgbClr val="00B050"/>
                </a:solidFill>
              </a:rPr>
              <a:t>CUI</a:t>
            </a:r>
          </a:p>
        </p:txBody>
      </p:sp>
      <p:sp>
        <p:nvSpPr>
          <p:cNvPr id="8" name="Text Placeholder 3">
            <a:extLst>
              <a:ext uri="{FF2B5EF4-FFF2-40B4-BE49-F238E27FC236}">
                <a16:creationId xmlns:a16="http://schemas.microsoft.com/office/drawing/2014/main" id="{150C02F4-0DF1-F443-5C88-4EA1D8A61E60}"/>
              </a:ext>
            </a:extLst>
          </p:cNvPr>
          <p:cNvSpPr>
            <a:spLocks noGrp="1"/>
          </p:cNvSpPr>
          <p:nvPr>
            <p:ph type="body" sz="quarter" idx="20" hasCustomPrompt="1"/>
          </p:nvPr>
        </p:nvSpPr>
        <p:spPr>
          <a:xfrm>
            <a:off x="2816126" y="5408613"/>
            <a:ext cx="3403920" cy="1220787"/>
          </a:xfrm>
        </p:spPr>
        <p:txBody>
          <a:bodyPr wrap="none" lIns="0" rIns="0" anchor="ctr">
            <a:normAutofit/>
          </a:bodyPr>
          <a:lstStyle>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570294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0F2E2B7-DF31-70A6-E4D2-4624E105957F}"/>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20657" y="0"/>
            <a:ext cx="12188389" cy="6858000"/>
          </a:xfrm>
          <a:prstGeom prst="rect">
            <a:avLst/>
          </a:prstGeom>
        </p:spPr>
      </p:pic>
      <p:sp>
        <p:nvSpPr>
          <p:cNvPr id="2" name="Title 1">
            <a:extLst>
              <a:ext uri="{FF2B5EF4-FFF2-40B4-BE49-F238E27FC236}">
                <a16:creationId xmlns:a16="http://schemas.microsoft.com/office/drawing/2014/main" id="{4141B23B-C834-C81E-D8E7-0BA48DA2587E}"/>
              </a:ext>
            </a:extLst>
          </p:cNvPr>
          <p:cNvSpPr>
            <a:spLocks noGrp="1"/>
          </p:cNvSpPr>
          <p:nvPr>
            <p:ph type="title"/>
          </p:nvPr>
        </p:nvSpPr>
        <p:spPr>
          <a:xfrm>
            <a:off x="839788" y="457200"/>
            <a:ext cx="3932237" cy="1600200"/>
          </a:xfrm>
          <a:ln>
            <a:solidFill>
              <a:schemeClr val="accent3"/>
            </a:solidFill>
          </a:ln>
        </p:spPr>
        <p:txBody>
          <a:bodyPr anchor="b"/>
          <a:lstStyle>
            <a:lvl1pPr>
              <a:defRPr sz="3200">
                <a:solidFill>
                  <a:schemeClr val="accent3"/>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2AAF989E-3D4E-5DEB-5949-C26E481EBBD7}"/>
              </a:ext>
            </a:extLst>
          </p:cNvPr>
          <p:cNvSpPr>
            <a:spLocks noGrp="1"/>
          </p:cNvSpPr>
          <p:nvPr>
            <p:ph type="pic" idx="1"/>
          </p:nvPr>
        </p:nvSpPr>
        <p:spPr>
          <a:xfrm>
            <a:off x="5183188" y="457200"/>
            <a:ext cx="6172200" cy="5038825"/>
          </a:xfrm>
          <a:solidFill>
            <a:schemeClr val="tx2"/>
          </a:solidFill>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243D5C51-ECC5-2E2F-3751-18DE050DFD6B}"/>
              </a:ext>
            </a:extLst>
          </p:cNvPr>
          <p:cNvSpPr>
            <a:spLocks noGrp="1"/>
          </p:cNvSpPr>
          <p:nvPr>
            <p:ph type="body" sz="half" idx="2"/>
          </p:nvPr>
        </p:nvSpPr>
        <p:spPr>
          <a:xfrm>
            <a:off x="839788" y="2194560"/>
            <a:ext cx="3932237" cy="3301465"/>
          </a:xfrm>
          <a:ln>
            <a:solidFill>
              <a:schemeClr val="accent3"/>
            </a:solidFill>
          </a:ln>
        </p:spPr>
        <p:txBody>
          <a:bodyPr/>
          <a:lstStyle>
            <a:lvl1pPr marL="0" indent="0">
              <a:buNone/>
              <a:defRPr sz="16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pic>
        <p:nvPicPr>
          <p:cNvPr id="8" name="Picture 7" descr="A picture containing qr code&#10;&#10;Description automatically generated">
            <a:extLst>
              <a:ext uri="{FF2B5EF4-FFF2-40B4-BE49-F238E27FC236}">
                <a16:creationId xmlns:a16="http://schemas.microsoft.com/office/drawing/2014/main" id="{352CF3A3-D550-E6AC-ECAB-2839AC0D0355}"/>
              </a:ext>
            </a:extLst>
          </p:cNvPr>
          <p:cNvPicPr>
            <a:picLocks noChangeAspect="1"/>
          </p:cNvPicPr>
          <p:nvPr userDrawn="1"/>
        </p:nvPicPr>
        <p:blipFill>
          <a:blip r:embed="rId3"/>
          <a:stretch>
            <a:fillRect/>
          </a:stretch>
        </p:blipFill>
        <p:spPr>
          <a:xfrm>
            <a:off x="190500" y="5602330"/>
            <a:ext cx="2402348" cy="1065985"/>
          </a:xfrm>
          <a:prstGeom prst="rect">
            <a:avLst/>
          </a:prstGeom>
        </p:spPr>
      </p:pic>
      <p:sp>
        <p:nvSpPr>
          <p:cNvPr id="5" name="TextBox 4">
            <a:extLst>
              <a:ext uri="{FF2B5EF4-FFF2-40B4-BE49-F238E27FC236}">
                <a16:creationId xmlns:a16="http://schemas.microsoft.com/office/drawing/2014/main" id="{F607A8A6-FDF1-80E7-F46D-BC408816EE42}"/>
              </a:ext>
            </a:extLst>
          </p:cNvPr>
          <p:cNvSpPr txBox="1"/>
          <p:nvPr userDrawn="1"/>
        </p:nvSpPr>
        <p:spPr>
          <a:xfrm>
            <a:off x="5862607" y="24910"/>
            <a:ext cx="466787" cy="216635"/>
          </a:xfrm>
          <a:prstGeom prst="rect">
            <a:avLst/>
          </a:prstGeom>
          <a:noFill/>
        </p:spPr>
        <p:txBody>
          <a:bodyPr wrap="square" lIns="0" tIns="0" rIns="0" bIns="0" rtlCol="0" anchor="b">
            <a:spAutoFit/>
          </a:bodyPr>
          <a:lstStyle/>
          <a:p>
            <a:pPr algn="ctr"/>
            <a:r>
              <a:rPr lang="en-US" sz="1400" b="1" dirty="0">
                <a:solidFill>
                  <a:srgbClr val="00B050"/>
                </a:solidFill>
              </a:rPr>
              <a:t>CUI</a:t>
            </a:r>
          </a:p>
        </p:txBody>
      </p:sp>
      <p:sp>
        <p:nvSpPr>
          <p:cNvPr id="6" name="TextBox 5">
            <a:extLst>
              <a:ext uri="{FF2B5EF4-FFF2-40B4-BE49-F238E27FC236}">
                <a16:creationId xmlns:a16="http://schemas.microsoft.com/office/drawing/2014/main" id="{E4982A8D-99E5-0832-4DAF-99DAD01113E7}"/>
              </a:ext>
            </a:extLst>
          </p:cNvPr>
          <p:cNvSpPr txBox="1"/>
          <p:nvPr userDrawn="1"/>
        </p:nvSpPr>
        <p:spPr>
          <a:xfrm>
            <a:off x="5862607" y="6624203"/>
            <a:ext cx="466787" cy="216635"/>
          </a:xfrm>
          <a:prstGeom prst="rect">
            <a:avLst/>
          </a:prstGeom>
          <a:noFill/>
        </p:spPr>
        <p:txBody>
          <a:bodyPr wrap="square" lIns="0" tIns="0" rIns="0" bIns="0" rtlCol="0" anchor="b">
            <a:spAutoFit/>
          </a:bodyPr>
          <a:lstStyle/>
          <a:p>
            <a:pPr algn="ctr"/>
            <a:r>
              <a:rPr lang="en-US" sz="1400" b="1" dirty="0">
                <a:solidFill>
                  <a:srgbClr val="00B050"/>
                </a:solidFill>
              </a:rPr>
              <a:t>CUI</a:t>
            </a:r>
          </a:p>
        </p:txBody>
      </p:sp>
      <p:sp>
        <p:nvSpPr>
          <p:cNvPr id="9" name="Text Placeholder 3">
            <a:extLst>
              <a:ext uri="{FF2B5EF4-FFF2-40B4-BE49-F238E27FC236}">
                <a16:creationId xmlns:a16="http://schemas.microsoft.com/office/drawing/2014/main" id="{F679BBB8-117C-A6C5-51B9-0962CFEA68C3}"/>
              </a:ext>
            </a:extLst>
          </p:cNvPr>
          <p:cNvSpPr>
            <a:spLocks noGrp="1"/>
          </p:cNvSpPr>
          <p:nvPr>
            <p:ph type="body" sz="quarter" idx="20" hasCustomPrompt="1"/>
          </p:nvPr>
        </p:nvSpPr>
        <p:spPr>
          <a:xfrm>
            <a:off x="2816126" y="5408613"/>
            <a:ext cx="3403920" cy="1220787"/>
          </a:xfrm>
        </p:spPr>
        <p:txBody>
          <a:bodyPr wrap="none" lIns="0" rIns="0" anchor="ctr">
            <a:normAutofit/>
          </a:bodyPr>
          <a:lstStyle>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636804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3093E-F997-9C1A-6F41-94195AEDC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6622E9-B548-9861-17FE-B80B6A60E3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52F3AF-A319-231F-545F-18799EF83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2B70C4-3999-81B3-9B74-C670362B9650}"/>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5EF19D12-2F54-317E-96F3-9AAA761DFA05}"/>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04025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Tri-Chart Bottom">
    <p:spTree>
      <p:nvGrpSpPr>
        <p:cNvPr id="1" name=""/>
        <p:cNvGrpSpPr/>
        <p:nvPr/>
      </p:nvGrpSpPr>
      <p:grpSpPr>
        <a:xfrm>
          <a:off x="0" y="0"/>
          <a:ext cx="0" cy="0"/>
          <a:chOff x="0" y="0"/>
          <a:chExt cx="0" cy="0"/>
        </a:xfrm>
      </p:grpSpPr>
      <p:sp>
        <p:nvSpPr>
          <p:cNvPr id="16" name="Content Placeholder 3"/>
          <p:cNvSpPr>
            <a:spLocks noGrp="1"/>
          </p:cNvSpPr>
          <p:nvPr>
            <p:ph sz="quarter" idx="22"/>
          </p:nvPr>
        </p:nvSpPr>
        <p:spPr>
          <a:xfrm>
            <a:off x="266700" y="3855720"/>
            <a:ext cx="11658600" cy="277368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sz="quarter" idx="23"/>
          </p:nvPr>
        </p:nvSpPr>
        <p:spPr>
          <a:xfrm>
            <a:off x="61722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sz="quarter" idx="15"/>
          </p:nvPr>
        </p:nvSpPr>
        <p:spPr>
          <a:xfrm>
            <a:off x="2667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dirty="0"/>
              <a:t>Click to edit Master title style</a:t>
            </a:r>
          </a:p>
        </p:txBody>
      </p:sp>
      <p:sp>
        <p:nvSpPr>
          <p:cNvPr id="4" name="Date Placeholder 3">
            <a:extLst>
              <a:ext uri="{FF2B5EF4-FFF2-40B4-BE49-F238E27FC236}">
                <a16:creationId xmlns:a16="http://schemas.microsoft.com/office/drawing/2014/main" id="{3246758A-EC6C-2E6D-7C25-EBF35B1A110D}"/>
              </a:ext>
            </a:extLst>
          </p:cNvPr>
          <p:cNvSpPr>
            <a:spLocks noGrp="1"/>
          </p:cNvSpPr>
          <p:nvPr>
            <p:ph type="dt" sz="half" idx="24"/>
          </p:nvPr>
        </p:nvSpPr>
        <p:spPr/>
        <p:txBody>
          <a:bodyPr/>
          <a:lstStyle/>
          <a:p>
            <a:endParaRPr lang="en-US" dirty="0"/>
          </a:p>
        </p:txBody>
      </p:sp>
      <p:sp>
        <p:nvSpPr>
          <p:cNvPr id="5" name="Footer Placeholder 4">
            <a:extLst>
              <a:ext uri="{FF2B5EF4-FFF2-40B4-BE49-F238E27FC236}">
                <a16:creationId xmlns:a16="http://schemas.microsoft.com/office/drawing/2014/main" id="{656A35E6-84D0-522D-F6FA-96313C01D057}"/>
              </a:ext>
            </a:extLst>
          </p:cNvPr>
          <p:cNvSpPr>
            <a:spLocks noGrp="1"/>
          </p:cNvSpPr>
          <p:nvPr>
            <p:ph type="ftr" sz="quarter" idx="25"/>
          </p:nvPr>
        </p:nvSpPr>
        <p:spPr/>
        <p:txBody>
          <a:bodyPr/>
          <a:lstStyle/>
          <a:p>
            <a:endParaRPr lang="en-US" dirty="0"/>
          </a:p>
        </p:txBody>
      </p:sp>
    </p:spTree>
    <p:extLst>
      <p:ext uri="{BB962C8B-B14F-4D97-AF65-F5344CB8AC3E}">
        <p14:creationId xmlns:p14="http://schemas.microsoft.com/office/powerpoint/2010/main" val="2802872667"/>
      </p:ext>
    </p:extLst>
  </p:cSld>
  <p:clrMapOvr>
    <a:masterClrMapping/>
  </p:clrMapOvr>
  <p:extLst>
    <p:ext uri="{DCECCB84-F9BA-43D5-87BE-67443E8EF086}">
      <p15:sldGuideLst xmlns:p15="http://schemas.microsoft.com/office/powerpoint/2012/main">
        <p15:guide id="1" orient="horz" pos="2328">
          <p15:clr>
            <a:srgbClr val="FBAE40"/>
          </p15:clr>
        </p15:guide>
        <p15:guide id="2" orient="horz" pos="2424">
          <p15:clr>
            <a:srgbClr val="FBAE40"/>
          </p15:clr>
        </p15:guide>
        <p15:guide id="3" pos="3888">
          <p15:clr>
            <a:srgbClr val="FBAE40"/>
          </p15:clr>
        </p15:guide>
        <p15:guide id="4" pos="3792">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266700" y="1028700"/>
            <a:ext cx="11658600" cy="56007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3379E246-DB27-040E-95D2-B26EAF143D30}"/>
              </a:ext>
            </a:extLst>
          </p:cNvPr>
          <p:cNvSpPr>
            <a:spLocks noGrp="1"/>
          </p:cNvSpPr>
          <p:nvPr>
            <p:ph type="dt" sz="half" idx="11"/>
          </p:nvPr>
        </p:nvSpPr>
        <p:spPr/>
        <p:txBody>
          <a:bodyPr/>
          <a:lstStyle/>
          <a:p>
            <a:endParaRPr lang="en-US" dirty="0"/>
          </a:p>
        </p:txBody>
      </p:sp>
      <p:sp>
        <p:nvSpPr>
          <p:cNvPr id="7" name="Footer Placeholder 6">
            <a:extLst>
              <a:ext uri="{FF2B5EF4-FFF2-40B4-BE49-F238E27FC236}">
                <a16:creationId xmlns:a16="http://schemas.microsoft.com/office/drawing/2014/main" id="{CFD0F5C1-A6E1-A37D-C392-0E742FAC1C2F}"/>
              </a:ext>
            </a:extLst>
          </p:cNvPr>
          <p:cNvSpPr>
            <a:spLocks noGrp="1"/>
          </p:cNvSpPr>
          <p:nvPr>
            <p:ph type="ftr" sz="quarter" idx="12"/>
          </p:nvPr>
        </p:nvSpPr>
        <p:spPr/>
        <p:txBody>
          <a:bodyPr/>
          <a:lstStyle/>
          <a:p>
            <a:endParaRPr lang="en-US" dirty="0"/>
          </a:p>
        </p:txBody>
      </p:sp>
      <p:sp>
        <p:nvSpPr>
          <p:cNvPr id="2" name="Title 1">
            <a:extLst>
              <a:ext uri="{FF2B5EF4-FFF2-40B4-BE49-F238E27FC236}">
                <a16:creationId xmlns:a16="http://schemas.microsoft.com/office/drawing/2014/main" id="{62A64504-0669-5CF0-805D-174C1EFD60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675707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nd Content - 2 Columns">
    <p:spTree>
      <p:nvGrpSpPr>
        <p:cNvPr id="1" name=""/>
        <p:cNvGrpSpPr/>
        <p:nvPr/>
      </p:nvGrpSpPr>
      <p:grpSpPr>
        <a:xfrm>
          <a:off x="0" y="0"/>
          <a:ext cx="0" cy="0"/>
          <a:chOff x="0" y="0"/>
          <a:chExt cx="0" cy="0"/>
        </a:xfrm>
      </p:grpSpPr>
      <p:sp>
        <p:nvSpPr>
          <p:cNvPr id="8" name="Content Placeholder 3"/>
          <p:cNvSpPr>
            <a:spLocks noGrp="1"/>
          </p:cNvSpPr>
          <p:nvPr>
            <p:ph sz="quarter" idx="10"/>
          </p:nvPr>
        </p:nvSpPr>
        <p:spPr>
          <a:xfrm>
            <a:off x="266700" y="1028700"/>
            <a:ext cx="11658600" cy="5600700"/>
          </a:xfrm>
        </p:spPr>
        <p:txBody>
          <a:bodyPr numCol="2"/>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EE4B1084-AF70-E7DA-2842-9FB9FFF0804B}"/>
              </a:ext>
            </a:extLst>
          </p:cNvPr>
          <p:cNvSpPr>
            <a:spLocks noGrp="1"/>
          </p:cNvSpPr>
          <p:nvPr>
            <p:ph type="title"/>
          </p:nvPr>
        </p:nvSpPr>
        <p:spPr/>
        <p:txBody>
          <a:bodyPr/>
          <a:lstStyle/>
          <a:p>
            <a:r>
              <a:rPr lang="en-US"/>
              <a:t>Click to edit Master title style</a:t>
            </a:r>
          </a:p>
        </p:txBody>
      </p:sp>
      <p:sp>
        <p:nvSpPr>
          <p:cNvPr id="5" name="Date Placeholder 4">
            <a:extLst>
              <a:ext uri="{FF2B5EF4-FFF2-40B4-BE49-F238E27FC236}">
                <a16:creationId xmlns:a16="http://schemas.microsoft.com/office/drawing/2014/main" id="{76C7A763-F7D0-2074-5F3F-2D1DA1226607}"/>
              </a:ext>
            </a:extLst>
          </p:cNvPr>
          <p:cNvSpPr>
            <a:spLocks noGrp="1"/>
          </p:cNvSpPr>
          <p:nvPr>
            <p:ph type="dt" sz="half" idx="11"/>
          </p:nvPr>
        </p:nvSpPr>
        <p:spPr/>
        <p:txBody>
          <a:bodyPr/>
          <a:lstStyle/>
          <a:p>
            <a:endParaRPr lang="en-US" dirty="0"/>
          </a:p>
        </p:txBody>
      </p:sp>
      <p:sp>
        <p:nvSpPr>
          <p:cNvPr id="6" name="Footer Placeholder 5">
            <a:extLst>
              <a:ext uri="{FF2B5EF4-FFF2-40B4-BE49-F238E27FC236}">
                <a16:creationId xmlns:a16="http://schemas.microsoft.com/office/drawing/2014/main" id="{BB5C1216-5C4C-C44D-DE08-88D5BFB6266F}"/>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236817793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nd Content - 3 Columns">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9" name="Content Placeholder 3"/>
          <p:cNvSpPr>
            <a:spLocks noGrp="1"/>
          </p:cNvSpPr>
          <p:nvPr>
            <p:ph sz="quarter" idx="12"/>
          </p:nvPr>
        </p:nvSpPr>
        <p:spPr>
          <a:xfrm>
            <a:off x="266700" y="1028700"/>
            <a:ext cx="11658600" cy="5600700"/>
          </a:xfrm>
        </p:spPr>
        <p:txBody>
          <a:bodyPr numCol="3"/>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9AFC9BA2-EC81-5287-D39F-725A5EC32471}"/>
              </a:ext>
            </a:extLst>
          </p:cNvPr>
          <p:cNvSpPr>
            <a:spLocks noGrp="1"/>
          </p:cNvSpPr>
          <p:nvPr>
            <p:ph type="dt" sz="half" idx="13"/>
          </p:nvPr>
        </p:nvSpPr>
        <p:spPr/>
        <p:txBody>
          <a:bodyPr/>
          <a:lstStyle/>
          <a:p>
            <a:endParaRPr lang="en-US" dirty="0"/>
          </a:p>
        </p:txBody>
      </p:sp>
      <p:sp>
        <p:nvSpPr>
          <p:cNvPr id="6" name="Footer Placeholder 5">
            <a:extLst>
              <a:ext uri="{FF2B5EF4-FFF2-40B4-BE49-F238E27FC236}">
                <a16:creationId xmlns:a16="http://schemas.microsoft.com/office/drawing/2014/main" id="{FE97BF52-3E27-86B6-23FC-B495D58A6360}"/>
              </a:ext>
            </a:extLst>
          </p:cNvPr>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150843740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nd Picture with Caption">
    <p:spTree>
      <p:nvGrpSpPr>
        <p:cNvPr id="1" name=""/>
        <p:cNvGrpSpPr/>
        <p:nvPr/>
      </p:nvGrpSpPr>
      <p:grpSpPr>
        <a:xfrm>
          <a:off x="0" y="0"/>
          <a:ext cx="0" cy="0"/>
          <a:chOff x="0" y="0"/>
          <a:chExt cx="0" cy="0"/>
        </a:xfrm>
      </p:grpSpPr>
      <p:sp>
        <p:nvSpPr>
          <p:cNvPr id="21" name="Text Placeholder 2"/>
          <p:cNvSpPr>
            <a:spLocks noGrp="1"/>
          </p:cNvSpPr>
          <p:nvPr>
            <p:ph idx="1"/>
          </p:nvPr>
        </p:nvSpPr>
        <p:spPr bwMode="auto">
          <a:xfrm>
            <a:off x="266700" y="6191103"/>
            <a:ext cx="11658600" cy="438297"/>
          </a:xfrm>
          <a:prstGeom prst="rect">
            <a:avLst/>
          </a:prstGeom>
          <a:noFill/>
          <a:ln w="9525">
            <a:noFill/>
            <a:miter lim="800000"/>
            <a:headEnd/>
            <a:tailEnd/>
          </a:ln>
        </p:spPr>
        <p:txBody>
          <a:bodyPr lIns="91440" tIns="0" numCol="1"/>
          <a:lstStyle>
            <a:lvl1pPr marL="0" indent="0">
              <a:buNone/>
              <a:defRPr sz="900">
                <a:solidFill>
                  <a:schemeClr val="tx1">
                    <a:lumMod val="75000"/>
                    <a:lumOff val="25000"/>
                  </a:schemeClr>
                </a:solidFill>
              </a:defRPr>
            </a:lvl1pPr>
            <a:lvl2pPr>
              <a:defRPr sz="1350">
                <a:solidFill>
                  <a:srgbClr val="83847A"/>
                </a:solidFill>
              </a:defRPr>
            </a:lvl2pPr>
            <a:lvl3pPr>
              <a:defRPr sz="1125">
                <a:solidFill>
                  <a:srgbClr val="83847A"/>
                </a:solidFill>
              </a:defRPr>
            </a:lvl3pPr>
            <a:lvl4pPr>
              <a:defRPr sz="1125">
                <a:solidFill>
                  <a:srgbClr val="83847A"/>
                </a:solidFill>
              </a:defRPr>
            </a:lvl4pPr>
            <a:lvl5pPr>
              <a:defRPr sz="1125">
                <a:solidFill>
                  <a:srgbClr val="83847A"/>
                </a:solidFill>
              </a:defRPr>
            </a:lvl5pPr>
          </a:lstStyle>
          <a:p>
            <a:pPr lvl="0"/>
            <a:r>
              <a:rPr lang="en-US" noProof="0" dirty="0"/>
              <a:t>Click to edit Master text styles</a:t>
            </a:r>
          </a:p>
        </p:txBody>
      </p:sp>
      <p:sp>
        <p:nvSpPr>
          <p:cNvPr id="4" name="Title 3"/>
          <p:cNvSpPr>
            <a:spLocks noGrp="1"/>
          </p:cNvSpPr>
          <p:nvPr>
            <p:ph type="title"/>
          </p:nvPr>
        </p:nvSpPr>
        <p:spPr/>
        <p:txBody>
          <a:bodyPr/>
          <a:lstStyle/>
          <a:p>
            <a:r>
              <a:rPr lang="en-US"/>
              <a:t>Click to edit Master title style</a:t>
            </a:r>
          </a:p>
        </p:txBody>
      </p:sp>
      <p:sp>
        <p:nvSpPr>
          <p:cNvPr id="10" name="Content Placeholder 3"/>
          <p:cNvSpPr>
            <a:spLocks noGrp="1"/>
          </p:cNvSpPr>
          <p:nvPr>
            <p:ph sz="quarter" idx="12"/>
          </p:nvPr>
        </p:nvSpPr>
        <p:spPr>
          <a:xfrm>
            <a:off x="266700" y="1028700"/>
            <a:ext cx="11658600" cy="50863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67CF58A5-50A2-4609-9528-306C52949FE4}"/>
              </a:ext>
            </a:extLst>
          </p:cNvPr>
          <p:cNvSpPr>
            <a:spLocks noGrp="1"/>
          </p:cNvSpPr>
          <p:nvPr>
            <p:ph type="dt" sz="half" idx="13"/>
          </p:nvPr>
        </p:nvSpPr>
        <p:spPr>
          <a:xfrm>
            <a:off x="8842515" y="6653150"/>
            <a:ext cx="2761673" cy="137160"/>
          </a:xfrm>
          <a:prstGeom prst="rect">
            <a:avLst/>
          </a:prstGeom>
        </p:spPr>
        <p:txBody>
          <a:bodyPr/>
          <a:lstStyle/>
          <a:p>
            <a:endParaRPr lang="en-US" dirty="0"/>
          </a:p>
        </p:txBody>
      </p:sp>
      <p:sp>
        <p:nvSpPr>
          <p:cNvPr id="3" name="Footer Placeholder 2">
            <a:extLst>
              <a:ext uri="{FF2B5EF4-FFF2-40B4-BE49-F238E27FC236}">
                <a16:creationId xmlns:a16="http://schemas.microsoft.com/office/drawing/2014/main" id="{13141E4A-7726-4CDD-AEE9-576AC0A57297}"/>
              </a:ext>
            </a:extLst>
          </p:cNvPr>
          <p:cNvSpPr>
            <a:spLocks noGrp="1"/>
          </p:cNvSpPr>
          <p:nvPr>
            <p:ph type="ftr" sz="quarter" idx="14"/>
          </p:nvPr>
        </p:nvSpPr>
        <p:spPr>
          <a:xfrm>
            <a:off x="266700" y="6653150"/>
            <a:ext cx="2901373" cy="137160"/>
          </a:xfrm>
          <a:prstGeom prst="rect">
            <a:avLst/>
          </a:prstGeom>
        </p:spPr>
        <p:txBody>
          <a:bodyPr/>
          <a:lstStyle/>
          <a:p>
            <a:endParaRPr lang="en-US" dirty="0"/>
          </a:p>
        </p:txBody>
      </p:sp>
    </p:spTree>
    <p:extLst>
      <p:ext uri="{BB962C8B-B14F-4D97-AF65-F5344CB8AC3E}">
        <p14:creationId xmlns:p14="http://schemas.microsoft.com/office/powerpoint/2010/main" val="1439278527"/>
      </p:ext>
    </p:extLst>
  </p:cSld>
  <p:clrMapOvr>
    <a:masterClrMapping/>
  </p:clrMapOvr>
  <p:extLst>
    <p:ext uri="{DCECCB84-F9BA-43D5-87BE-67443E8EF086}">
      <p15:sldGuideLst xmlns:p15="http://schemas.microsoft.com/office/powerpoint/2012/main"/>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2 Sections">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266700" y="1028700"/>
            <a:ext cx="5721406"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
        <p:nvSpPr>
          <p:cNvPr id="11" name="Content Placeholder 2"/>
          <p:cNvSpPr>
            <a:spLocks noGrp="1"/>
          </p:cNvSpPr>
          <p:nvPr>
            <p:ph sz="quarter" idx="19"/>
          </p:nvPr>
        </p:nvSpPr>
        <p:spPr>
          <a:xfrm>
            <a:off x="6203894" y="1028700"/>
            <a:ext cx="5721406"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5">
            <a:extLst>
              <a:ext uri="{FF2B5EF4-FFF2-40B4-BE49-F238E27FC236}">
                <a16:creationId xmlns:a16="http://schemas.microsoft.com/office/drawing/2014/main" id="{BEC9A928-C3DF-2C22-44D2-6CEAF37A2452}"/>
              </a:ext>
            </a:extLst>
          </p:cNvPr>
          <p:cNvSpPr>
            <a:spLocks noGrp="1"/>
          </p:cNvSpPr>
          <p:nvPr>
            <p:ph type="dt" sz="half" idx="20"/>
          </p:nvPr>
        </p:nvSpPr>
        <p:spPr/>
        <p:txBody>
          <a:bodyPr/>
          <a:lstStyle/>
          <a:p>
            <a:endParaRPr lang="en-US" dirty="0"/>
          </a:p>
        </p:txBody>
      </p:sp>
      <p:sp>
        <p:nvSpPr>
          <p:cNvPr id="7" name="Footer Placeholder 6">
            <a:extLst>
              <a:ext uri="{FF2B5EF4-FFF2-40B4-BE49-F238E27FC236}">
                <a16:creationId xmlns:a16="http://schemas.microsoft.com/office/drawing/2014/main" id="{F7247472-A8F5-BC75-9086-8D91A7F6A294}"/>
              </a:ext>
            </a:extLst>
          </p:cNvPr>
          <p:cNvSpPr>
            <a:spLocks noGrp="1"/>
          </p:cNvSpPr>
          <p:nvPr>
            <p:ph type="ftr" sz="quarter" idx="21"/>
          </p:nvPr>
        </p:nvSpPr>
        <p:spPr/>
        <p:txBody>
          <a:bodyPr/>
          <a:lstStyle/>
          <a:p>
            <a:endParaRPr lang="en-US" dirty="0"/>
          </a:p>
        </p:txBody>
      </p:sp>
    </p:spTree>
    <p:extLst>
      <p:ext uri="{BB962C8B-B14F-4D97-AF65-F5344CB8AC3E}">
        <p14:creationId xmlns:p14="http://schemas.microsoft.com/office/powerpoint/2010/main" val="299873838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Sub-Head 2 Sections">
    <p:spTree>
      <p:nvGrpSpPr>
        <p:cNvPr id="1" name=""/>
        <p:cNvGrpSpPr/>
        <p:nvPr/>
      </p:nvGrpSpPr>
      <p:grpSpPr>
        <a:xfrm>
          <a:off x="0" y="0"/>
          <a:ext cx="0" cy="0"/>
          <a:chOff x="0" y="0"/>
          <a:chExt cx="0" cy="0"/>
        </a:xfrm>
      </p:grpSpPr>
      <p:sp>
        <p:nvSpPr>
          <p:cNvPr id="9" name="Text Placeholder 3"/>
          <p:cNvSpPr>
            <a:spLocks noGrp="1"/>
          </p:cNvSpPr>
          <p:nvPr>
            <p:ph type="body" sz="quarter" idx="13"/>
          </p:nvPr>
        </p:nvSpPr>
        <p:spPr>
          <a:xfrm>
            <a:off x="266700" y="1028700"/>
            <a:ext cx="5719572" cy="666241"/>
          </a:xfrm>
        </p:spPr>
        <p:txBody>
          <a:bodyPr bIns="0" anchor="b"/>
          <a:lstStyle>
            <a:lvl1pPr>
              <a:defRPr sz="1500">
                <a:solidFill>
                  <a:schemeClr val="tx1">
                    <a:lumMod val="75000"/>
                    <a:lumOff val="25000"/>
                  </a:schemeClr>
                </a:solidFill>
              </a:defRPr>
            </a:lvl1pPr>
          </a:lstStyle>
          <a:p>
            <a:pPr lvl="0"/>
            <a:r>
              <a:rPr lang="en-US" dirty="0"/>
              <a:t>Click to edit Master text styles</a:t>
            </a:r>
          </a:p>
        </p:txBody>
      </p:sp>
      <p:sp>
        <p:nvSpPr>
          <p:cNvPr id="2" name="Title 1"/>
          <p:cNvSpPr>
            <a:spLocks noGrp="1"/>
          </p:cNvSpPr>
          <p:nvPr>
            <p:ph type="title"/>
          </p:nvPr>
        </p:nvSpPr>
        <p:spPr/>
        <p:txBody>
          <a:bodyPr/>
          <a:lstStyle/>
          <a:p>
            <a:r>
              <a:rPr lang="en-US" dirty="0"/>
              <a:t>Click to edit Master title style</a:t>
            </a:r>
          </a:p>
        </p:txBody>
      </p:sp>
      <p:sp>
        <p:nvSpPr>
          <p:cNvPr id="13" name="Content Placeholder 2"/>
          <p:cNvSpPr>
            <a:spLocks noGrp="1"/>
          </p:cNvSpPr>
          <p:nvPr>
            <p:ph sz="quarter" idx="16"/>
          </p:nvPr>
        </p:nvSpPr>
        <p:spPr>
          <a:xfrm>
            <a:off x="266700" y="1743075"/>
            <a:ext cx="5721406" cy="4886325"/>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sz="quarter" idx="19"/>
          </p:nvPr>
        </p:nvSpPr>
        <p:spPr>
          <a:xfrm>
            <a:off x="6203894" y="1743075"/>
            <a:ext cx="5721406" cy="4886325"/>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3"/>
          <p:cNvSpPr>
            <a:spLocks noGrp="1"/>
          </p:cNvSpPr>
          <p:nvPr>
            <p:ph type="body" sz="quarter" idx="20"/>
          </p:nvPr>
        </p:nvSpPr>
        <p:spPr>
          <a:xfrm>
            <a:off x="6205728" y="1028700"/>
            <a:ext cx="5719572" cy="666241"/>
          </a:xfrm>
        </p:spPr>
        <p:txBody>
          <a:bodyPr bIns="0" anchor="b"/>
          <a:lstStyle>
            <a:lvl1pPr>
              <a:defRPr sz="1500">
                <a:solidFill>
                  <a:schemeClr val="tx1">
                    <a:lumMod val="75000"/>
                    <a:lumOff val="25000"/>
                  </a:schemeClr>
                </a:solidFill>
              </a:defRPr>
            </a:lvl1pPr>
          </a:lstStyle>
          <a:p>
            <a:pPr lvl="0"/>
            <a:r>
              <a:rPr lang="en-US" dirty="0"/>
              <a:t>Click to edit Master text styles</a:t>
            </a:r>
          </a:p>
        </p:txBody>
      </p:sp>
      <p:sp>
        <p:nvSpPr>
          <p:cNvPr id="5" name="Date Placeholder 4">
            <a:extLst>
              <a:ext uri="{FF2B5EF4-FFF2-40B4-BE49-F238E27FC236}">
                <a16:creationId xmlns:a16="http://schemas.microsoft.com/office/drawing/2014/main" id="{4FDAD6DC-C062-D2A7-C4D4-57F4C0FFAD4D}"/>
              </a:ext>
            </a:extLst>
          </p:cNvPr>
          <p:cNvSpPr>
            <a:spLocks noGrp="1"/>
          </p:cNvSpPr>
          <p:nvPr>
            <p:ph type="dt" sz="half" idx="21"/>
          </p:nvPr>
        </p:nvSpPr>
        <p:spPr/>
        <p:txBody>
          <a:bodyPr/>
          <a:lstStyle/>
          <a:p>
            <a:endParaRPr lang="en-US" dirty="0"/>
          </a:p>
        </p:txBody>
      </p:sp>
      <p:sp>
        <p:nvSpPr>
          <p:cNvPr id="6" name="Footer Placeholder 5">
            <a:extLst>
              <a:ext uri="{FF2B5EF4-FFF2-40B4-BE49-F238E27FC236}">
                <a16:creationId xmlns:a16="http://schemas.microsoft.com/office/drawing/2014/main" id="{7AA18071-1438-F3E3-FC9F-3F401EE7FED1}"/>
              </a:ext>
            </a:extLst>
          </p:cNvPr>
          <p:cNvSpPr>
            <a:spLocks noGrp="1"/>
          </p:cNvSpPr>
          <p:nvPr>
            <p:ph type="ftr" sz="quarter" idx="22"/>
          </p:nvPr>
        </p:nvSpPr>
        <p:spPr/>
        <p:txBody>
          <a:bodyPr/>
          <a:lstStyle/>
          <a:p>
            <a:endParaRPr lang="en-US" dirty="0"/>
          </a:p>
        </p:txBody>
      </p:sp>
    </p:spTree>
    <p:extLst>
      <p:ext uri="{BB962C8B-B14F-4D97-AF65-F5344CB8AC3E}">
        <p14:creationId xmlns:p14="http://schemas.microsoft.com/office/powerpoint/2010/main" val="52411938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 2 Odd Sections">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266700" y="1028700"/>
            <a:ext cx="3779318"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6"/>
          </p:nvPr>
        </p:nvSpPr>
        <p:spPr>
          <a:xfrm>
            <a:off x="4256410" y="1028700"/>
            <a:ext cx="7668889"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10D79471-1A0E-36EB-1B94-DDE0CE561EA3}"/>
              </a:ext>
            </a:extLst>
          </p:cNvPr>
          <p:cNvSpPr>
            <a:spLocks noGrp="1"/>
          </p:cNvSpPr>
          <p:nvPr>
            <p:ph type="dt" sz="half" idx="17"/>
          </p:nvPr>
        </p:nvSpPr>
        <p:spPr/>
        <p:txBody>
          <a:bodyPr/>
          <a:lstStyle/>
          <a:p>
            <a:endParaRPr lang="en-US" dirty="0"/>
          </a:p>
        </p:txBody>
      </p:sp>
      <p:sp>
        <p:nvSpPr>
          <p:cNvPr id="7" name="Footer Placeholder 6">
            <a:extLst>
              <a:ext uri="{FF2B5EF4-FFF2-40B4-BE49-F238E27FC236}">
                <a16:creationId xmlns:a16="http://schemas.microsoft.com/office/drawing/2014/main" id="{5876C5F4-629A-E5A4-73FB-E8465BDB57BF}"/>
              </a:ext>
            </a:extLst>
          </p:cNvPr>
          <p:cNvSpPr>
            <a:spLocks noGrp="1"/>
          </p:cNvSpPr>
          <p:nvPr>
            <p:ph type="ftr" sz="quarter" idx="18"/>
          </p:nvPr>
        </p:nvSpPr>
        <p:spPr/>
        <p:txBody>
          <a:bodyPr/>
          <a:lstStyle/>
          <a:p>
            <a:endParaRPr lang="en-US" dirty="0"/>
          </a:p>
        </p:txBody>
      </p:sp>
    </p:spTree>
    <p:extLst>
      <p:ext uri="{BB962C8B-B14F-4D97-AF65-F5344CB8AC3E}">
        <p14:creationId xmlns:p14="http://schemas.microsoft.com/office/powerpoint/2010/main" val="233171661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_Title - 2 Odd Sec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Content Placeholder 2"/>
          <p:cNvSpPr>
            <a:spLocks noGrp="1"/>
          </p:cNvSpPr>
          <p:nvPr>
            <p:ph sz="quarter" idx="15"/>
          </p:nvPr>
        </p:nvSpPr>
        <p:spPr>
          <a:xfrm>
            <a:off x="8145982" y="1028700"/>
            <a:ext cx="3779318"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sz="quarter" idx="16"/>
          </p:nvPr>
        </p:nvSpPr>
        <p:spPr>
          <a:xfrm>
            <a:off x="266700" y="1028700"/>
            <a:ext cx="7668888"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58768C3-8315-3411-54A8-2C8239251263}"/>
              </a:ext>
            </a:extLst>
          </p:cNvPr>
          <p:cNvSpPr>
            <a:spLocks noGrp="1"/>
          </p:cNvSpPr>
          <p:nvPr>
            <p:ph type="dt" sz="half" idx="17"/>
          </p:nvPr>
        </p:nvSpPr>
        <p:spPr/>
        <p:txBody>
          <a:bodyPr/>
          <a:lstStyle/>
          <a:p>
            <a:endParaRPr lang="en-US" dirty="0"/>
          </a:p>
        </p:txBody>
      </p:sp>
      <p:sp>
        <p:nvSpPr>
          <p:cNvPr id="6" name="Footer Placeholder 5">
            <a:extLst>
              <a:ext uri="{FF2B5EF4-FFF2-40B4-BE49-F238E27FC236}">
                <a16:creationId xmlns:a16="http://schemas.microsoft.com/office/drawing/2014/main" id="{28938FEB-D648-AE71-0FA1-805FFC832488}"/>
              </a:ext>
            </a:extLst>
          </p:cNvPr>
          <p:cNvSpPr>
            <a:spLocks noGrp="1"/>
          </p:cNvSpPr>
          <p:nvPr>
            <p:ph type="ftr" sz="quarter" idx="18"/>
          </p:nvPr>
        </p:nvSpPr>
        <p:spPr/>
        <p:txBody>
          <a:bodyPr/>
          <a:lstStyle/>
          <a:p>
            <a:endParaRPr lang="en-US" dirty="0"/>
          </a:p>
        </p:txBody>
      </p:sp>
    </p:spTree>
    <p:extLst>
      <p:ext uri="{BB962C8B-B14F-4D97-AF65-F5344CB8AC3E}">
        <p14:creationId xmlns:p14="http://schemas.microsoft.com/office/powerpoint/2010/main" val="262468487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 Quad-Chart">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2667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381000" y="3775869"/>
            <a:ext cx="11430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096000" y="1028700"/>
            <a:ext cx="0" cy="560070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16" name="Content Placeholder 2"/>
          <p:cNvSpPr>
            <a:spLocks noGrp="1"/>
          </p:cNvSpPr>
          <p:nvPr>
            <p:ph sz="quarter" idx="22"/>
          </p:nvPr>
        </p:nvSpPr>
        <p:spPr>
          <a:xfrm>
            <a:off x="266700" y="3855720"/>
            <a:ext cx="5753100" cy="277368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sz="quarter" idx="23"/>
          </p:nvPr>
        </p:nvSpPr>
        <p:spPr>
          <a:xfrm>
            <a:off x="61722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sz="quarter" idx="24"/>
          </p:nvPr>
        </p:nvSpPr>
        <p:spPr>
          <a:xfrm>
            <a:off x="6172200" y="3855720"/>
            <a:ext cx="5753100" cy="277368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5AAE838-AA12-FA5F-5DA0-1ABB713993D9}"/>
              </a:ext>
            </a:extLst>
          </p:cNvPr>
          <p:cNvSpPr>
            <a:spLocks noGrp="1"/>
          </p:cNvSpPr>
          <p:nvPr>
            <p:ph type="dt" sz="half" idx="25"/>
          </p:nvPr>
        </p:nvSpPr>
        <p:spPr/>
        <p:txBody>
          <a:bodyPr/>
          <a:lstStyle/>
          <a:p>
            <a:endParaRPr lang="en-US" dirty="0"/>
          </a:p>
        </p:txBody>
      </p:sp>
      <p:sp>
        <p:nvSpPr>
          <p:cNvPr id="8" name="Footer Placeholder 7">
            <a:extLst>
              <a:ext uri="{FF2B5EF4-FFF2-40B4-BE49-F238E27FC236}">
                <a16:creationId xmlns:a16="http://schemas.microsoft.com/office/drawing/2014/main" id="{AE34FB74-F548-AD28-A10C-D5391FE1CF47}"/>
              </a:ext>
            </a:extLst>
          </p:cNvPr>
          <p:cNvSpPr>
            <a:spLocks noGrp="1"/>
          </p:cNvSpPr>
          <p:nvPr>
            <p:ph type="ftr" sz="quarter" idx="26"/>
          </p:nvPr>
        </p:nvSpPr>
        <p:spPr/>
        <p:txBody>
          <a:bodyPr/>
          <a:lstStyle/>
          <a:p>
            <a:endParaRPr lang="en-US" dirty="0"/>
          </a:p>
        </p:txBody>
      </p:sp>
    </p:spTree>
    <p:extLst>
      <p:ext uri="{BB962C8B-B14F-4D97-AF65-F5344CB8AC3E}">
        <p14:creationId xmlns:p14="http://schemas.microsoft.com/office/powerpoint/2010/main" val="2024212555"/>
      </p:ext>
    </p:extLst>
  </p:cSld>
  <p:clrMapOvr>
    <a:masterClrMapping/>
  </p:clrMapOvr>
  <p:extLst>
    <p:ext uri="{DCECCB84-F9BA-43D5-87BE-67443E8EF086}">
      <p15:sldGuideLst xmlns:p15="http://schemas.microsoft.com/office/powerpoint/2012/main">
        <p15:guide id="1" orient="horz" pos="2328">
          <p15:clr>
            <a:srgbClr val="FBAE40"/>
          </p15:clr>
        </p15:guide>
        <p15:guide id="2" orient="horz" pos="2424">
          <p15:clr>
            <a:srgbClr val="FBAE40"/>
          </p15:clr>
        </p15:guide>
        <p15:guide id="3" pos="3888">
          <p15:clr>
            <a:srgbClr val="FBAE40"/>
          </p15:clr>
        </p15:guide>
        <p15:guide id="4" pos="3792">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 Custom-Quad">
    <p:spTree>
      <p:nvGrpSpPr>
        <p:cNvPr id="1" name=""/>
        <p:cNvGrpSpPr/>
        <p:nvPr/>
      </p:nvGrpSpPr>
      <p:grpSpPr>
        <a:xfrm>
          <a:off x="0" y="0"/>
          <a:ext cx="0" cy="0"/>
          <a:chOff x="0" y="0"/>
          <a:chExt cx="0" cy="0"/>
        </a:xfrm>
      </p:grpSpPr>
      <p:cxnSp>
        <p:nvCxnSpPr>
          <p:cNvPr id="4" name="Straight Connector 3"/>
          <p:cNvCxnSpPr/>
          <p:nvPr userDrawn="1"/>
        </p:nvCxnSpPr>
        <p:spPr>
          <a:xfrm>
            <a:off x="381000" y="3430819"/>
            <a:ext cx="11430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096000" y="1028700"/>
            <a:ext cx="0" cy="560070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Content Placeholder 4"/>
          <p:cNvSpPr>
            <a:spLocks noGrp="1"/>
          </p:cNvSpPr>
          <p:nvPr>
            <p:ph sz="quarter" idx="24"/>
          </p:nvPr>
        </p:nvSpPr>
        <p:spPr>
          <a:xfrm>
            <a:off x="6172200" y="3543300"/>
            <a:ext cx="5753100" cy="30861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22"/>
          </p:nvPr>
        </p:nvSpPr>
        <p:spPr>
          <a:xfrm>
            <a:off x="266700" y="3543300"/>
            <a:ext cx="5753100" cy="30861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sz="quarter" idx="23"/>
          </p:nvPr>
        </p:nvSpPr>
        <p:spPr>
          <a:xfrm>
            <a:off x="6172200" y="1028700"/>
            <a:ext cx="5753100" cy="2283843"/>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sz="quarter" idx="15"/>
          </p:nvPr>
        </p:nvSpPr>
        <p:spPr>
          <a:xfrm>
            <a:off x="266700" y="1028700"/>
            <a:ext cx="5753100" cy="2283843"/>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dirty="0"/>
              <a:t>Click to edit Master title style</a:t>
            </a:r>
          </a:p>
        </p:txBody>
      </p:sp>
      <p:sp>
        <p:nvSpPr>
          <p:cNvPr id="5" name="Date Placeholder 4">
            <a:extLst>
              <a:ext uri="{FF2B5EF4-FFF2-40B4-BE49-F238E27FC236}">
                <a16:creationId xmlns:a16="http://schemas.microsoft.com/office/drawing/2014/main" id="{AADB0298-AAE9-38A5-935C-537E8444E40C}"/>
              </a:ext>
            </a:extLst>
          </p:cNvPr>
          <p:cNvSpPr>
            <a:spLocks noGrp="1"/>
          </p:cNvSpPr>
          <p:nvPr>
            <p:ph type="dt" sz="half" idx="25"/>
          </p:nvPr>
        </p:nvSpPr>
        <p:spPr/>
        <p:txBody>
          <a:bodyPr/>
          <a:lstStyle/>
          <a:p>
            <a:endParaRPr lang="en-US" dirty="0"/>
          </a:p>
        </p:txBody>
      </p:sp>
      <p:sp>
        <p:nvSpPr>
          <p:cNvPr id="6" name="Footer Placeholder 5">
            <a:extLst>
              <a:ext uri="{FF2B5EF4-FFF2-40B4-BE49-F238E27FC236}">
                <a16:creationId xmlns:a16="http://schemas.microsoft.com/office/drawing/2014/main" id="{D52C905D-E7A5-5841-E24E-8E8D9EAF35CE}"/>
              </a:ext>
            </a:extLst>
          </p:cNvPr>
          <p:cNvSpPr>
            <a:spLocks noGrp="1"/>
          </p:cNvSpPr>
          <p:nvPr>
            <p:ph type="ftr" sz="quarter" idx="26"/>
          </p:nvPr>
        </p:nvSpPr>
        <p:spPr/>
        <p:txBody>
          <a:bodyPr/>
          <a:lstStyle/>
          <a:p>
            <a:endParaRPr lang="en-US" dirty="0"/>
          </a:p>
        </p:txBody>
      </p:sp>
    </p:spTree>
    <p:extLst>
      <p:ext uri="{BB962C8B-B14F-4D97-AF65-F5344CB8AC3E}">
        <p14:creationId xmlns:p14="http://schemas.microsoft.com/office/powerpoint/2010/main" val="1978226686"/>
      </p:ext>
    </p:extLst>
  </p:cSld>
  <p:clrMapOvr>
    <a:masterClrMapping/>
  </p:clrMapOvr>
  <p:extLst>
    <p:ext uri="{DCECCB84-F9BA-43D5-87BE-67443E8EF086}">
      <p15:sldGuideLst xmlns:p15="http://schemas.microsoft.com/office/powerpoint/2012/main">
        <p15:guide id="1" orient="horz" pos="2088">
          <p15:clr>
            <a:srgbClr val="FBAE40"/>
          </p15:clr>
        </p15:guide>
        <p15:guide id="2" orient="horz" pos="2232">
          <p15:clr>
            <a:srgbClr val="FBAE40"/>
          </p15:clr>
        </p15:guide>
        <p15:guide id="3" pos="3888">
          <p15:clr>
            <a:srgbClr val="FBAE40"/>
          </p15:clr>
        </p15:guide>
        <p15:guide id="4" pos="379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Tri-Chart Top">
    <p:spTree>
      <p:nvGrpSpPr>
        <p:cNvPr id="1" name=""/>
        <p:cNvGrpSpPr/>
        <p:nvPr/>
      </p:nvGrpSpPr>
      <p:grpSpPr>
        <a:xfrm>
          <a:off x="0" y="0"/>
          <a:ext cx="0" cy="0"/>
          <a:chOff x="0" y="0"/>
          <a:chExt cx="0" cy="0"/>
        </a:xfrm>
      </p:grpSpPr>
      <p:sp>
        <p:nvSpPr>
          <p:cNvPr id="17" name="Content Placeholder 3"/>
          <p:cNvSpPr>
            <a:spLocks noGrp="1"/>
          </p:cNvSpPr>
          <p:nvPr>
            <p:ph sz="quarter" idx="23"/>
          </p:nvPr>
        </p:nvSpPr>
        <p:spPr>
          <a:xfrm>
            <a:off x="6172200" y="3848100"/>
            <a:ext cx="5753100" cy="27813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sz="quarter" idx="15"/>
          </p:nvPr>
        </p:nvSpPr>
        <p:spPr>
          <a:xfrm>
            <a:off x="266700" y="3848100"/>
            <a:ext cx="5753100" cy="27813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1"/>
          <p:cNvSpPr>
            <a:spLocks noGrp="1"/>
          </p:cNvSpPr>
          <p:nvPr>
            <p:ph sz="quarter" idx="22"/>
          </p:nvPr>
        </p:nvSpPr>
        <p:spPr>
          <a:xfrm>
            <a:off x="266700" y="1024178"/>
            <a:ext cx="116586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dirty="0"/>
              <a:t>Click to edit Master title style</a:t>
            </a:r>
          </a:p>
        </p:txBody>
      </p:sp>
      <p:sp>
        <p:nvSpPr>
          <p:cNvPr id="4" name="Date Placeholder 3">
            <a:extLst>
              <a:ext uri="{FF2B5EF4-FFF2-40B4-BE49-F238E27FC236}">
                <a16:creationId xmlns:a16="http://schemas.microsoft.com/office/drawing/2014/main" id="{CE138066-C767-E96E-E21F-B1E4478B0958}"/>
              </a:ext>
            </a:extLst>
          </p:cNvPr>
          <p:cNvSpPr>
            <a:spLocks noGrp="1"/>
          </p:cNvSpPr>
          <p:nvPr>
            <p:ph type="dt" sz="half" idx="24"/>
          </p:nvPr>
        </p:nvSpPr>
        <p:spPr/>
        <p:txBody>
          <a:bodyPr/>
          <a:lstStyle/>
          <a:p>
            <a:endParaRPr lang="en-US" dirty="0"/>
          </a:p>
        </p:txBody>
      </p:sp>
      <p:sp>
        <p:nvSpPr>
          <p:cNvPr id="5" name="Footer Placeholder 4">
            <a:extLst>
              <a:ext uri="{FF2B5EF4-FFF2-40B4-BE49-F238E27FC236}">
                <a16:creationId xmlns:a16="http://schemas.microsoft.com/office/drawing/2014/main" id="{E18328B5-C225-08E6-86C5-18BB6982BC1B}"/>
              </a:ext>
            </a:extLst>
          </p:cNvPr>
          <p:cNvSpPr>
            <a:spLocks noGrp="1"/>
          </p:cNvSpPr>
          <p:nvPr>
            <p:ph type="ftr" sz="quarter" idx="25"/>
          </p:nvPr>
        </p:nvSpPr>
        <p:spPr/>
        <p:txBody>
          <a:bodyPr/>
          <a:lstStyle/>
          <a:p>
            <a:endParaRPr lang="en-US" dirty="0"/>
          </a:p>
        </p:txBody>
      </p:sp>
    </p:spTree>
    <p:extLst>
      <p:ext uri="{BB962C8B-B14F-4D97-AF65-F5344CB8AC3E}">
        <p14:creationId xmlns:p14="http://schemas.microsoft.com/office/powerpoint/2010/main" val="1736588705"/>
      </p:ext>
    </p:extLst>
  </p:cSld>
  <p:clrMapOvr>
    <a:masterClrMapping/>
  </p:clrMapOvr>
  <p:extLst>
    <p:ext uri="{DCECCB84-F9BA-43D5-87BE-67443E8EF086}">
      <p15:sldGuideLst xmlns:p15="http://schemas.microsoft.com/office/powerpoint/2012/main">
        <p15:guide id="1" orient="horz" pos="2328">
          <p15:clr>
            <a:srgbClr val="FBAE40"/>
          </p15:clr>
        </p15:guide>
        <p15:guide id="2" orient="horz" pos="2424">
          <p15:clr>
            <a:srgbClr val="FBAE40"/>
          </p15:clr>
        </p15:guide>
        <p15:guide id="3" pos="3888">
          <p15:clr>
            <a:srgbClr val="FBAE40"/>
          </p15:clr>
        </p15:guide>
        <p15:guide id="4" pos="3792">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 Tri-Chart Bottom">
    <p:spTree>
      <p:nvGrpSpPr>
        <p:cNvPr id="1" name=""/>
        <p:cNvGrpSpPr/>
        <p:nvPr/>
      </p:nvGrpSpPr>
      <p:grpSpPr>
        <a:xfrm>
          <a:off x="0" y="0"/>
          <a:ext cx="0" cy="0"/>
          <a:chOff x="0" y="0"/>
          <a:chExt cx="0" cy="0"/>
        </a:xfrm>
      </p:grpSpPr>
      <p:sp>
        <p:nvSpPr>
          <p:cNvPr id="16" name="Content Placeholder 3"/>
          <p:cNvSpPr>
            <a:spLocks noGrp="1"/>
          </p:cNvSpPr>
          <p:nvPr>
            <p:ph sz="quarter" idx="22"/>
          </p:nvPr>
        </p:nvSpPr>
        <p:spPr>
          <a:xfrm>
            <a:off x="266700" y="3855720"/>
            <a:ext cx="11658600" cy="277368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sz="quarter" idx="23"/>
          </p:nvPr>
        </p:nvSpPr>
        <p:spPr>
          <a:xfrm>
            <a:off x="61722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sz="quarter" idx="15"/>
          </p:nvPr>
        </p:nvSpPr>
        <p:spPr>
          <a:xfrm>
            <a:off x="2667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dirty="0"/>
              <a:t>Click to edit Master title style</a:t>
            </a:r>
          </a:p>
        </p:txBody>
      </p:sp>
      <p:sp>
        <p:nvSpPr>
          <p:cNvPr id="4" name="Date Placeholder 3">
            <a:extLst>
              <a:ext uri="{FF2B5EF4-FFF2-40B4-BE49-F238E27FC236}">
                <a16:creationId xmlns:a16="http://schemas.microsoft.com/office/drawing/2014/main" id="{3246758A-EC6C-2E6D-7C25-EBF35B1A110D}"/>
              </a:ext>
            </a:extLst>
          </p:cNvPr>
          <p:cNvSpPr>
            <a:spLocks noGrp="1"/>
          </p:cNvSpPr>
          <p:nvPr>
            <p:ph type="dt" sz="half" idx="24"/>
          </p:nvPr>
        </p:nvSpPr>
        <p:spPr/>
        <p:txBody>
          <a:bodyPr/>
          <a:lstStyle/>
          <a:p>
            <a:endParaRPr lang="en-US" dirty="0"/>
          </a:p>
        </p:txBody>
      </p:sp>
      <p:sp>
        <p:nvSpPr>
          <p:cNvPr id="5" name="Footer Placeholder 4">
            <a:extLst>
              <a:ext uri="{FF2B5EF4-FFF2-40B4-BE49-F238E27FC236}">
                <a16:creationId xmlns:a16="http://schemas.microsoft.com/office/drawing/2014/main" id="{656A35E6-84D0-522D-F6FA-96313C01D057}"/>
              </a:ext>
            </a:extLst>
          </p:cNvPr>
          <p:cNvSpPr>
            <a:spLocks noGrp="1"/>
          </p:cNvSpPr>
          <p:nvPr>
            <p:ph type="ftr" sz="quarter" idx="25"/>
          </p:nvPr>
        </p:nvSpPr>
        <p:spPr/>
        <p:txBody>
          <a:bodyPr/>
          <a:lstStyle/>
          <a:p>
            <a:endParaRPr lang="en-US" dirty="0"/>
          </a:p>
        </p:txBody>
      </p:sp>
    </p:spTree>
    <p:extLst>
      <p:ext uri="{BB962C8B-B14F-4D97-AF65-F5344CB8AC3E}">
        <p14:creationId xmlns:p14="http://schemas.microsoft.com/office/powerpoint/2010/main" val="2049539758"/>
      </p:ext>
    </p:extLst>
  </p:cSld>
  <p:clrMapOvr>
    <a:masterClrMapping/>
  </p:clrMapOvr>
  <p:extLst>
    <p:ext uri="{DCECCB84-F9BA-43D5-87BE-67443E8EF086}">
      <p15:sldGuideLst xmlns:p15="http://schemas.microsoft.com/office/powerpoint/2012/main">
        <p15:guide id="1" orient="horz" pos="2328">
          <p15:clr>
            <a:srgbClr val="FBAE40"/>
          </p15:clr>
        </p15:guide>
        <p15:guide id="2" orient="horz" pos="2424">
          <p15:clr>
            <a:srgbClr val="FBAE40"/>
          </p15:clr>
        </p15:guide>
        <p15:guide id="3" pos="3888">
          <p15:clr>
            <a:srgbClr val="FBAE40"/>
          </p15:clr>
        </p15:guide>
        <p15:guide id="4" pos="3792">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 Tri-Chart Top">
    <p:spTree>
      <p:nvGrpSpPr>
        <p:cNvPr id="1" name=""/>
        <p:cNvGrpSpPr/>
        <p:nvPr/>
      </p:nvGrpSpPr>
      <p:grpSpPr>
        <a:xfrm>
          <a:off x="0" y="0"/>
          <a:ext cx="0" cy="0"/>
          <a:chOff x="0" y="0"/>
          <a:chExt cx="0" cy="0"/>
        </a:xfrm>
      </p:grpSpPr>
      <p:sp>
        <p:nvSpPr>
          <p:cNvPr id="17" name="Content Placeholder 3"/>
          <p:cNvSpPr>
            <a:spLocks noGrp="1"/>
          </p:cNvSpPr>
          <p:nvPr>
            <p:ph sz="quarter" idx="23"/>
          </p:nvPr>
        </p:nvSpPr>
        <p:spPr>
          <a:xfrm>
            <a:off x="6172200" y="3848100"/>
            <a:ext cx="5753100" cy="27813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sz="quarter" idx="15"/>
          </p:nvPr>
        </p:nvSpPr>
        <p:spPr>
          <a:xfrm>
            <a:off x="266700" y="3848100"/>
            <a:ext cx="5753100" cy="27813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1"/>
          <p:cNvSpPr>
            <a:spLocks noGrp="1"/>
          </p:cNvSpPr>
          <p:nvPr>
            <p:ph sz="quarter" idx="22"/>
          </p:nvPr>
        </p:nvSpPr>
        <p:spPr>
          <a:xfrm>
            <a:off x="266700" y="1024178"/>
            <a:ext cx="116586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dirty="0"/>
              <a:t>Click to edit Master title style</a:t>
            </a:r>
          </a:p>
        </p:txBody>
      </p:sp>
      <p:sp>
        <p:nvSpPr>
          <p:cNvPr id="4" name="Date Placeholder 3">
            <a:extLst>
              <a:ext uri="{FF2B5EF4-FFF2-40B4-BE49-F238E27FC236}">
                <a16:creationId xmlns:a16="http://schemas.microsoft.com/office/drawing/2014/main" id="{CE138066-C767-E96E-E21F-B1E4478B0958}"/>
              </a:ext>
            </a:extLst>
          </p:cNvPr>
          <p:cNvSpPr>
            <a:spLocks noGrp="1"/>
          </p:cNvSpPr>
          <p:nvPr>
            <p:ph type="dt" sz="half" idx="24"/>
          </p:nvPr>
        </p:nvSpPr>
        <p:spPr/>
        <p:txBody>
          <a:bodyPr/>
          <a:lstStyle/>
          <a:p>
            <a:endParaRPr lang="en-US" dirty="0"/>
          </a:p>
        </p:txBody>
      </p:sp>
      <p:sp>
        <p:nvSpPr>
          <p:cNvPr id="5" name="Footer Placeholder 4">
            <a:extLst>
              <a:ext uri="{FF2B5EF4-FFF2-40B4-BE49-F238E27FC236}">
                <a16:creationId xmlns:a16="http://schemas.microsoft.com/office/drawing/2014/main" id="{E18328B5-C225-08E6-86C5-18BB6982BC1B}"/>
              </a:ext>
            </a:extLst>
          </p:cNvPr>
          <p:cNvSpPr>
            <a:spLocks noGrp="1"/>
          </p:cNvSpPr>
          <p:nvPr>
            <p:ph type="ftr" sz="quarter" idx="25"/>
          </p:nvPr>
        </p:nvSpPr>
        <p:spPr/>
        <p:txBody>
          <a:bodyPr/>
          <a:lstStyle/>
          <a:p>
            <a:endParaRPr lang="en-US" dirty="0"/>
          </a:p>
        </p:txBody>
      </p:sp>
    </p:spTree>
    <p:extLst>
      <p:ext uri="{BB962C8B-B14F-4D97-AF65-F5344CB8AC3E}">
        <p14:creationId xmlns:p14="http://schemas.microsoft.com/office/powerpoint/2010/main" val="3877110228"/>
      </p:ext>
    </p:extLst>
  </p:cSld>
  <p:clrMapOvr>
    <a:masterClrMapping/>
  </p:clrMapOvr>
  <p:extLst>
    <p:ext uri="{DCECCB84-F9BA-43D5-87BE-67443E8EF086}">
      <p15:sldGuideLst xmlns:p15="http://schemas.microsoft.com/office/powerpoint/2012/main">
        <p15:guide id="1" orient="horz" pos="2328">
          <p15:clr>
            <a:srgbClr val="FBAE40"/>
          </p15:clr>
        </p15:guide>
        <p15:guide id="2" orient="horz" pos="2424">
          <p15:clr>
            <a:srgbClr val="FBAE40"/>
          </p15:clr>
        </p15:guide>
        <p15:guide id="3" pos="3888">
          <p15:clr>
            <a:srgbClr val="FBAE40"/>
          </p15:clr>
        </p15:guide>
        <p15:guide id="4" pos="3792">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 N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a:extLst>
              <a:ext uri="{FF2B5EF4-FFF2-40B4-BE49-F238E27FC236}">
                <a16:creationId xmlns:a16="http://schemas.microsoft.com/office/drawing/2014/main" id="{D7835296-7DAA-2D03-3C74-8EDBE0C7DFA4}"/>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AEFD207A-CF9B-5273-AAA1-5371D3714C11}"/>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31499288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lank with graphics">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F40FE8E-720F-2CF0-A515-A1F0A76E6C20}"/>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8C5645D9-CB9C-72DC-4655-0357D988FE70}"/>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58753715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1_Blank w/ background no graphics">
    <p:spTree>
      <p:nvGrpSpPr>
        <p:cNvPr id="1" name=""/>
        <p:cNvGrpSpPr/>
        <p:nvPr/>
      </p:nvGrpSpPr>
      <p:grpSpPr>
        <a:xfrm>
          <a:off x="0" y="0"/>
          <a:ext cx="0" cy="0"/>
          <a:chOff x="0" y="0"/>
          <a:chExt cx="0" cy="0"/>
        </a:xfrm>
      </p:grpSpPr>
      <p:sp>
        <p:nvSpPr>
          <p:cNvPr id="8" name="Content Placeholder 7"/>
          <p:cNvSpPr>
            <a:spLocks noGrp="1"/>
          </p:cNvSpPr>
          <p:nvPr>
            <p:ph sz="quarter" idx="12"/>
          </p:nvPr>
        </p:nvSpPr>
        <p:spPr>
          <a:xfrm>
            <a:off x="76200" y="66675"/>
            <a:ext cx="12020549" cy="6723635"/>
          </a:xfrm>
          <a:prstGeom prst="roundRect">
            <a:avLst>
              <a:gd name="adj" fmla="val 2256"/>
            </a:avLst>
          </a:prstGeom>
          <a:noFill/>
          <a:ln w="3175">
            <a:noFill/>
          </a:ln>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973CC44D-C4E5-B148-8424-D309BAD434F9}"/>
              </a:ext>
            </a:extLst>
          </p:cNvPr>
          <p:cNvSpPr>
            <a:spLocks noGrp="1"/>
          </p:cNvSpPr>
          <p:nvPr>
            <p:ph type="dt" sz="half" idx="13"/>
          </p:nvPr>
        </p:nvSpPr>
        <p:spPr/>
        <p:txBody>
          <a:bodyPr/>
          <a:lstStyle/>
          <a:p>
            <a:endParaRPr lang="en-US" dirty="0"/>
          </a:p>
        </p:txBody>
      </p:sp>
      <p:sp>
        <p:nvSpPr>
          <p:cNvPr id="4" name="Footer Placeholder 3">
            <a:extLst>
              <a:ext uri="{FF2B5EF4-FFF2-40B4-BE49-F238E27FC236}">
                <a16:creationId xmlns:a16="http://schemas.microsoft.com/office/drawing/2014/main" id="{B5E87FB6-092D-2261-C61B-A13F398BD061}"/>
              </a:ext>
            </a:extLst>
          </p:cNvPr>
          <p:cNvSpPr>
            <a:spLocks noGrp="1"/>
          </p:cNvSpPr>
          <p:nvPr>
            <p:ph type="ftr" sz="quarter" idx="14"/>
          </p:nvPr>
        </p:nvSpPr>
        <p:spPr/>
        <p:txBody>
          <a:bodyPr/>
          <a:lstStyle/>
          <a:p>
            <a:endParaRPr lang="en-US" dirty="0"/>
          </a:p>
        </p:txBody>
      </p:sp>
      <p:sp>
        <p:nvSpPr>
          <p:cNvPr id="5" name="Title 4">
            <a:extLst>
              <a:ext uri="{FF2B5EF4-FFF2-40B4-BE49-F238E27FC236}">
                <a16:creationId xmlns:a16="http://schemas.microsoft.com/office/drawing/2014/main" id="{AA3CD5E4-A5C4-AFB4-80AA-82539154DD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164315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p:cSld name="White Blank">
    <p:bg>
      <p:bgPr>
        <a:solidFill>
          <a:schemeClr val="tx2"/>
        </a:solidFill>
        <a:effectLst/>
      </p:bgPr>
    </p:bg>
    <p:spTree>
      <p:nvGrpSpPr>
        <p:cNvPr id="1" name=""/>
        <p:cNvGrpSpPr/>
        <p:nvPr/>
      </p:nvGrpSpPr>
      <p:grpSpPr>
        <a:xfrm>
          <a:off x="0" y="0"/>
          <a:ext cx="0" cy="0"/>
          <a:chOff x="0" y="0"/>
          <a:chExt cx="0" cy="0"/>
        </a:xfrm>
      </p:grpSpPr>
      <p:sp>
        <p:nvSpPr>
          <p:cNvPr id="2" name="Text Box 14">
            <a:extLst>
              <a:ext uri="{FF2B5EF4-FFF2-40B4-BE49-F238E27FC236}">
                <a16:creationId xmlns:a16="http://schemas.microsoft.com/office/drawing/2014/main" id="{FBBAD3CE-397E-AB37-EDAD-8632BE0AA2DA}"/>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solidFill>
                  <a:schemeClr val="tx1">
                    <a:lumMod val="50000"/>
                    <a:lumOff val="50000"/>
                  </a:schemeClr>
                </a:solidFill>
              </a:rPr>
              <a:pPr algn="r">
                <a:spcBef>
                  <a:spcPct val="50000"/>
                </a:spcBef>
                <a:defRPr/>
              </a:pPr>
              <a:t>‹#›</a:t>
            </a:fld>
            <a:endParaRPr lang="en-US" sz="1100" b="0" baseline="0" dirty="0">
              <a:solidFill>
                <a:schemeClr val="tx1">
                  <a:lumMod val="50000"/>
                  <a:lumOff val="50000"/>
                </a:schemeClr>
              </a:solidFill>
            </a:endParaRPr>
          </a:p>
        </p:txBody>
      </p:sp>
      <p:sp>
        <p:nvSpPr>
          <p:cNvPr id="4" name="Date Placeholder 3">
            <a:extLst>
              <a:ext uri="{FF2B5EF4-FFF2-40B4-BE49-F238E27FC236}">
                <a16:creationId xmlns:a16="http://schemas.microsoft.com/office/drawing/2014/main" id="{BE1E501C-5AFD-BA9E-01BC-6D3F0A876CDA}"/>
              </a:ext>
            </a:extLst>
          </p:cNvPr>
          <p:cNvSpPr>
            <a:spLocks noGrp="1"/>
          </p:cNvSpPr>
          <p:nvPr>
            <p:ph type="dt" sz="half" idx="10"/>
          </p:nvPr>
        </p:nvSpPr>
        <p:spPr/>
        <p:txBody>
          <a:bodyPr/>
          <a:lstStyle>
            <a:lvl1pPr>
              <a:defRPr>
                <a:solidFill>
                  <a:schemeClr val="tx1">
                    <a:lumMod val="50000"/>
                    <a:lumOff val="50000"/>
                  </a:schemeClr>
                </a:solidFill>
              </a:defRPr>
            </a:lvl1pPr>
          </a:lstStyle>
          <a:p>
            <a:endParaRPr lang="en-US" dirty="0"/>
          </a:p>
        </p:txBody>
      </p:sp>
      <p:sp>
        <p:nvSpPr>
          <p:cNvPr id="7" name="Footer Placeholder 6">
            <a:extLst>
              <a:ext uri="{FF2B5EF4-FFF2-40B4-BE49-F238E27FC236}">
                <a16:creationId xmlns:a16="http://schemas.microsoft.com/office/drawing/2014/main" id="{BD51F885-1610-859A-C99A-21311C9FAB15}"/>
              </a:ext>
            </a:extLst>
          </p:cNvPr>
          <p:cNvSpPr>
            <a:spLocks noGrp="1"/>
          </p:cNvSpPr>
          <p:nvPr>
            <p:ph type="ftr" sz="quarter" idx="11"/>
          </p:nvPr>
        </p:nvSpPr>
        <p:spPr/>
        <p:txBody>
          <a:bodyPr/>
          <a:lstStyle>
            <a:lvl1pPr>
              <a:defRPr>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097512708"/>
      </p:ext>
    </p:extLst>
  </p:cSld>
  <p:clrMapOvr>
    <a:masterClrMapping/>
  </p:clrMapOvr>
  <p:hf hdr="0" dt="0"/>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p:cSld name="1_White Blank">
    <p:bg>
      <p:bgPr>
        <a:solidFill>
          <a:schemeClr val="bg1">
            <a:lumMod val="40000"/>
            <a:lumOff val="60000"/>
          </a:schemeClr>
        </a:solidFill>
        <a:effectLst/>
      </p:bgPr>
    </p:bg>
    <p:spTree>
      <p:nvGrpSpPr>
        <p:cNvPr id="1" name=""/>
        <p:cNvGrpSpPr/>
        <p:nvPr/>
      </p:nvGrpSpPr>
      <p:grpSpPr>
        <a:xfrm>
          <a:off x="0" y="0"/>
          <a:ext cx="0" cy="0"/>
          <a:chOff x="0" y="0"/>
          <a:chExt cx="0" cy="0"/>
        </a:xfrm>
      </p:grpSpPr>
      <p:sp>
        <p:nvSpPr>
          <p:cNvPr id="2" name="Text Box 14">
            <a:extLst>
              <a:ext uri="{FF2B5EF4-FFF2-40B4-BE49-F238E27FC236}">
                <a16:creationId xmlns:a16="http://schemas.microsoft.com/office/drawing/2014/main" id="{5559FF84-4EB7-248C-A9A3-21393A68E553}"/>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solidFill>
                  <a:schemeClr val="tx1">
                    <a:lumMod val="50000"/>
                    <a:lumOff val="50000"/>
                  </a:schemeClr>
                </a:solidFill>
              </a:rPr>
              <a:pPr algn="r">
                <a:spcBef>
                  <a:spcPct val="50000"/>
                </a:spcBef>
                <a:defRPr/>
              </a:pPr>
              <a:t>‹#›</a:t>
            </a:fld>
            <a:endParaRPr lang="en-US" sz="1100" b="0" baseline="0" dirty="0">
              <a:solidFill>
                <a:schemeClr val="tx1">
                  <a:lumMod val="50000"/>
                  <a:lumOff val="50000"/>
                </a:schemeClr>
              </a:solidFill>
            </a:endParaRPr>
          </a:p>
        </p:txBody>
      </p:sp>
      <p:sp>
        <p:nvSpPr>
          <p:cNvPr id="4" name="Date Placeholder 3">
            <a:extLst>
              <a:ext uri="{FF2B5EF4-FFF2-40B4-BE49-F238E27FC236}">
                <a16:creationId xmlns:a16="http://schemas.microsoft.com/office/drawing/2014/main" id="{92A3D6AC-9998-6147-A3AF-01786A8BC7B5}"/>
              </a:ext>
            </a:extLst>
          </p:cNvPr>
          <p:cNvSpPr>
            <a:spLocks noGrp="1"/>
          </p:cNvSpPr>
          <p:nvPr>
            <p:ph type="dt" sz="half" idx="10"/>
          </p:nvPr>
        </p:nvSpPr>
        <p:spPr/>
        <p:txBody>
          <a:bodyPr/>
          <a:lstStyle>
            <a:lvl1pPr>
              <a:defRPr>
                <a:solidFill>
                  <a:schemeClr val="tx1">
                    <a:lumMod val="50000"/>
                    <a:lumOff val="50000"/>
                  </a:schemeClr>
                </a:solidFill>
              </a:defRPr>
            </a:lvl1pPr>
          </a:lstStyle>
          <a:p>
            <a:endParaRPr lang="en-US" dirty="0"/>
          </a:p>
        </p:txBody>
      </p:sp>
      <p:sp>
        <p:nvSpPr>
          <p:cNvPr id="5" name="Footer Placeholder 4">
            <a:extLst>
              <a:ext uri="{FF2B5EF4-FFF2-40B4-BE49-F238E27FC236}">
                <a16:creationId xmlns:a16="http://schemas.microsoft.com/office/drawing/2014/main" id="{9E61DC4E-D996-A484-FCFC-B8F377D377A1}"/>
              </a:ext>
            </a:extLst>
          </p:cNvPr>
          <p:cNvSpPr>
            <a:spLocks noGrp="1"/>
          </p:cNvSpPr>
          <p:nvPr>
            <p:ph type="ftr" sz="quarter" idx="11"/>
          </p:nvPr>
        </p:nvSpPr>
        <p:spPr/>
        <p:txBody>
          <a:bodyPr/>
          <a:lstStyle>
            <a:lvl1pPr>
              <a:defRPr>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67920520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userDrawn="1">
  <p:cSld name="Black Blank">
    <p:bg>
      <p:bgPr>
        <a:solidFill>
          <a:schemeClr val="tx1"/>
        </a:solidFill>
        <a:effectLst/>
      </p:bgPr>
    </p:bg>
    <p:spTree>
      <p:nvGrpSpPr>
        <p:cNvPr id="1" name=""/>
        <p:cNvGrpSpPr/>
        <p:nvPr/>
      </p:nvGrpSpPr>
      <p:grpSpPr>
        <a:xfrm>
          <a:off x="0" y="0"/>
          <a:ext cx="0" cy="0"/>
          <a:chOff x="0" y="0"/>
          <a:chExt cx="0" cy="0"/>
        </a:xfrm>
      </p:grpSpPr>
      <p:sp>
        <p:nvSpPr>
          <p:cNvPr id="2" name="Text Box 14">
            <a:extLst>
              <a:ext uri="{FF2B5EF4-FFF2-40B4-BE49-F238E27FC236}">
                <a16:creationId xmlns:a16="http://schemas.microsoft.com/office/drawing/2014/main" id="{6B1EDEA3-517F-FC35-5A19-094E3BE709A0}"/>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solidFill>
                  <a:schemeClr val="tx2"/>
                </a:solidFill>
              </a:rPr>
              <a:pPr algn="r">
                <a:spcBef>
                  <a:spcPct val="50000"/>
                </a:spcBef>
                <a:defRPr/>
              </a:pPr>
              <a:t>‹#›</a:t>
            </a:fld>
            <a:endParaRPr lang="en-US" sz="1100" b="0" baseline="0" dirty="0">
              <a:solidFill>
                <a:schemeClr val="tx2"/>
              </a:solidFill>
            </a:endParaRPr>
          </a:p>
        </p:txBody>
      </p:sp>
      <p:sp>
        <p:nvSpPr>
          <p:cNvPr id="4" name="Date Placeholder 3">
            <a:extLst>
              <a:ext uri="{FF2B5EF4-FFF2-40B4-BE49-F238E27FC236}">
                <a16:creationId xmlns:a16="http://schemas.microsoft.com/office/drawing/2014/main" id="{B429D516-C317-CDC1-DADB-0B020CDC0237}"/>
              </a:ext>
            </a:extLst>
          </p:cNvPr>
          <p:cNvSpPr>
            <a:spLocks noGrp="1"/>
          </p:cNvSpPr>
          <p:nvPr>
            <p:ph type="dt" sz="half" idx="10"/>
          </p:nvPr>
        </p:nvSpPr>
        <p:spPr/>
        <p:txBody>
          <a:bodyPr/>
          <a:lstStyle>
            <a:lvl1pPr>
              <a:defRPr>
                <a:solidFill>
                  <a:schemeClr val="tx2"/>
                </a:solidFill>
              </a:defRPr>
            </a:lvl1pPr>
          </a:lstStyle>
          <a:p>
            <a:endParaRPr lang="en-US" dirty="0"/>
          </a:p>
        </p:txBody>
      </p:sp>
      <p:sp>
        <p:nvSpPr>
          <p:cNvPr id="5" name="Footer Placeholder 4">
            <a:extLst>
              <a:ext uri="{FF2B5EF4-FFF2-40B4-BE49-F238E27FC236}">
                <a16:creationId xmlns:a16="http://schemas.microsoft.com/office/drawing/2014/main" id="{CCEEA777-D26F-FC0E-BCB6-7D77B101103A}"/>
              </a:ext>
            </a:extLst>
          </p:cNvPr>
          <p:cNvSpPr>
            <a:spLocks noGrp="1"/>
          </p:cNvSpPr>
          <p:nvPr>
            <p:ph type="ftr" sz="quarter" idx="11"/>
          </p:nvPr>
        </p:nvSpPr>
        <p:spPr/>
        <p:txBody>
          <a:bodyPr/>
          <a:lstStyle>
            <a:lvl1pPr>
              <a:defRPr>
                <a:solidFill>
                  <a:schemeClr val="tx2"/>
                </a:solidFill>
              </a:defRPr>
            </a:lvl1pPr>
          </a:lstStyle>
          <a:p>
            <a:endParaRPr lang="en-US" dirty="0"/>
          </a:p>
        </p:txBody>
      </p:sp>
    </p:spTree>
    <p:extLst>
      <p:ext uri="{BB962C8B-B14F-4D97-AF65-F5344CB8AC3E}">
        <p14:creationId xmlns:p14="http://schemas.microsoft.com/office/powerpoint/2010/main" val="365763881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1_Background no graphics">
    <p:bg>
      <p:bgPr>
        <a:gradFill flip="none" rotWithShape="1">
          <a:gsLst>
            <a:gs pos="80000">
              <a:schemeClr val="tx2"/>
            </a:gs>
            <a:gs pos="90000">
              <a:schemeClr val="tx2">
                <a:alpha val="45000"/>
              </a:schemeClr>
            </a:gs>
            <a:gs pos="95000">
              <a:schemeClr val="bg2">
                <a:lumMod val="9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ext Box 14">
            <a:extLst>
              <a:ext uri="{FF2B5EF4-FFF2-40B4-BE49-F238E27FC236}">
                <a16:creationId xmlns:a16="http://schemas.microsoft.com/office/drawing/2014/main" id="{0BFA849C-531C-7595-39B1-5EC87690F476}"/>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solidFill>
                  <a:schemeClr val="tx1"/>
                </a:solidFill>
              </a:rPr>
              <a:pPr algn="r">
                <a:spcBef>
                  <a:spcPct val="50000"/>
                </a:spcBef>
                <a:defRPr/>
              </a:pPr>
              <a:t>‹#›</a:t>
            </a:fld>
            <a:endParaRPr lang="en-US" sz="1100" b="0" baseline="0" dirty="0">
              <a:solidFill>
                <a:schemeClr val="tx1"/>
              </a:solidFill>
            </a:endParaRPr>
          </a:p>
        </p:txBody>
      </p:sp>
      <p:sp>
        <p:nvSpPr>
          <p:cNvPr id="4" name="Date Placeholder 3">
            <a:extLst>
              <a:ext uri="{FF2B5EF4-FFF2-40B4-BE49-F238E27FC236}">
                <a16:creationId xmlns:a16="http://schemas.microsoft.com/office/drawing/2014/main" id="{85935D2E-75B7-4B2F-83E6-4B2460140D3F}"/>
              </a:ext>
            </a:extLst>
          </p:cNvPr>
          <p:cNvSpPr>
            <a:spLocks noGrp="1"/>
          </p:cNvSpPr>
          <p:nvPr>
            <p:ph type="dt" sz="half" idx="10"/>
          </p:nvPr>
        </p:nvSpPr>
        <p:spPr/>
        <p:txBody>
          <a:bodyPr/>
          <a:lstStyle>
            <a:lvl1pPr>
              <a:defRPr>
                <a:solidFill>
                  <a:schemeClr val="bg2">
                    <a:lumMod val="50000"/>
                  </a:schemeClr>
                </a:solidFill>
              </a:defRPr>
            </a:lvl1pPr>
          </a:lstStyle>
          <a:p>
            <a:endParaRPr lang="en-US" dirty="0"/>
          </a:p>
        </p:txBody>
      </p:sp>
      <p:sp>
        <p:nvSpPr>
          <p:cNvPr id="5" name="Footer Placeholder 4">
            <a:extLst>
              <a:ext uri="{FF2B5EF4-FFF2-40B4-BE49-F238E27FC236}">
                <a16:creationId xmlns:a16="http://schemas.microsoft.com/office/drawing/2014/main" id="{C5AC37A7-6517-1C05-89FB-ACDA8ECF89DF}"/>
              </a:ext>
            </a:extLst>
          </p:cNvPr>
          <p:cNvSpPr>
            <a:spLocks noGrp="1"/>
          </p:cNvSpPr>
          <p:nvPr>
            <p:ph type="ftr" sz="quarter" idx="11"/>
          </p:nvPr>
        </p:nvSpPr>
        <p:spPr/>
        <p:txBody>
          <a:bodyPr/>
          <a:lstStyle>
            <a:lvl1pPr>
              <a:defRPr>
                <a:solidFill>
                  <a:schemeClr val="bg2">
                    <a:lumMod val="50000"/>
                  </a:schemeClr>
                </a:solidFill>
              </a:defRPr>
            </a:lvl1pPr>
          </a:lstStyle>
          <a:p>
            <a:endParaRPr lang="en-US" dirty="0"/>
          </a:p>
        </p:txBody>
      </p:sp>
    </p:spTree>
    <p:extLst>
      <p:ext uri="{BB962C8B-B14F-4D97-AF65-F5344CB8AC3E}">
        <p14:creationId xmlns:p14="http://schemas.microsoft.com/office/powerpoint/2010/main" val="35299516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7843223-5086-843F-D346-CCDD12959DF3}"/>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1805" y="0"/>
            <a:ext cx="12188389" cy="6858000"/>
          </a:xfrm>
          <a:prstGeom prst="rect">
            <a:avLst/>
          </a:prstGeom>
        </p:spPr>
      </p:pic>
      <p:sp>
        <p:nvSpPr>
          <p:cNvPr id="14" name="Title Placeholder 1"/>
          <p:cNvSpPr>
            <a:spLocks noGrp="1"/>
          </p:cNvSpPr>
          <p:nvPr>
            <p:ph type="title"/>
          </p:nvPr>
        </p:nvSpPr>
        <p:spPr bwMode="auto">
          <a:xfrm>
            <a:off x="266700" y="2286001"/>
            <a:ext cx="11658600" cy="1285874"/>
          </a:xfrm>
          <a:prstGeom prst="rect">
            <a:avLst/>
          </a:prstGeom>
          <a:noFill/>
          <a:ln w="9525">
            <a:solidFill>
              <a:schemeClr val="accent3"/>
            </a:solidFill>
            <a:miter lim="800000"/>
            <a:headEnd/>
            <a:tailEnd/>
          </a:ln>
        </p:spPr>
        <p:txBody>
          <a:bodyPr anchor="b"/>
          <a:lstStyle>
            <a:lvl1pPr>
              <a:defRPr sz="3200" b="0" baseline="0">
                <a:solidFill>
                  <a:schemeClr val="accent3"/>
                </a:solidFill>
              </a:defRPr>
            </a:lvl1pPr>
          </a:lstStyle>
          <a:p>
            <a:pPr lvl="0"/>
            <a:r>
              <a:rPr lang="en-US" dirty="0"/>
              <a:t>Click to edit Master title style</a:t>
            </a:r>
          </a:p>
        </p:txBody>
      </p:sp>
      <p:sp>
        <p:nvSpPr>
          <p:cNvPr id="6" name="Text Placeholder 5"/>
          <p:cNvSpPr>
            <a:spLocks noGrp="1"/>
          </p:cNvSpPr>
          <p:nvPr>
            <p:ph type="body" sz="quarter" idx="12"/>
          </p:nvPr>
        </p:nvSpPr>
        <p:spPr>
          <a:xfrm>
            <a:off x="266700" y="3687764"/>
            <a:ext cx="8496300" cy="854075"/>
          </a:xfrm>
          <a:ln>
            <a:solidFill>
              <a:schemeClr val="accent3"/>
            </a:solidFill>
          </a:ln>
        </p:spPr>
        <p:txBody>
          <a:bodyPr anchor="ctr"/>
          <a:lstStyle>
            <a:lvl1pPr marL="0" indent="0">
              <a:defRPr>
                <a:solidFill>
                  <a:schemeClr val="tx2"/>
                </a:solidFill>
              </a:defRPr>
            </a:lvl1pPr>
          </a:lstStyle>
          <a:p>
            <a:pPr lvl="0"/>
            <a:r>
              <a:rPr lang="en-US" dirty="0"/>
              <a:t>Click to edit Master text styles</a:t>
            </a:r>
          </a:p>
        </p:txBody>
      </p:sp>
      <p:sp>
        <p:nvSpPr>
          <p:cNvPr id="2" name="Date Placeholder 1">
            <a:extLst>
              <a:ext uri="{FF2B5EF4-FFF2-40B4-BE49-F238E27FC236}">
                <a16:creationId xmlns:a16="http://schemas.microsoft.com/office/drawing/2014/main" id="{98D00C84-D329-4DD4-96D7-92CD4C330181}"/>
              </a:ext>
            </a:extLst>
          </p:cNvPr>
          <p:cNvSpPr>
            <a:spLocks noGrp="1"/>
          </p:cNvSpPr>
          <p:nvPr>
            <p:ph type="dt" sz="half" idx="13"/>
          </p:nvPr>
        </p:nvSpPr>
        <p:spPr>
          <a:xfrm>
            <a:off x="8763000" y="3697289"/>
            <a:ext cx="3161228" cy="844550"/>
          </a:xfrm>
          <a:prstGeom prst="rect">
            <a:avLst/>
          </a:prstGeom>
          <a:ln>
            <a:solidFill>
              <a:schemeClr val="accent3"/>
            </a:solidFill>
          </a:ln>
        </p:spPr>
        <p:txBody>
          <a:bodyPr/>
          <a:lstStyle>
            <a:lvl1pPr algn="ctr">
              <a:defRPr sz="2000">
                <a:solidFill>
                  <a:schemeClr val="accent3"/>
                </a:solidFill>
              </a:defRPr>
            </a:lvl1pPr>
          </a:lstStyle>
          <a:p>
            <a:endParaRPr lang="en-US" dirty="0"/>
          </a:p>
        </p:txBody>
      </p:sp>
      <p:sp>
        <p:nvSpPr>
          <p:cNvPr id="3" name="Text Box 14">
            <a:extLst>
              <a:ext uri="{FF2B5EF4-FFF2-40B4-BE49-F238E27FC236}">
                <a16:creationId xmlns:a16="http://schemas.microsoft.com/office/drawing/2014/main" id="{71C01142-E0C8-B2A1-CF08-DDC0741713EA}"/>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pPr algn="r">
                <a:spcBef>
                  <a:spcPct val="50000"/>
                </a:spcBef>
                <a:defRPr/>
              </a:pPr>
              <a:t>‹#›</a:t>
            </a:fld>
            <a:endParaRPr lang="en-US" sz="1100" b="0" baseline="0" dirty="0"/>
          </a:p>
        </p:txBody>
      </p:sp>
      <p:pic>
        <p:nvPicPr>
          <p:cNvPr id="11" name="Picture 10" descr="A picture containing qr code&#10;&#10;Description automatically generated">
            <a:extLst>
              <a:ext uri="{FF2B5EF4-FFF2-40B4-BE49-F238E27FC236}">
                <a16:creationId xmlns:a16="http://schemas.microsoft.com/office/drawing/2014/main" id="{C7BD8055-FF8F-646E-4F9E-84B4A33A92B9}"/>
              </a:ext>
            </a:extLst>
          </p:cNvPr>
          <p:cNvPicPr>
            <a:picLocks noChangeAspect="1"/>
          </p:cNvPicPr>
          <p:nvPr userDrawn="1"/>
        </p:nvPicPr>
        <p:blipFill>
          <a:blip r:embed="rId3"/>
          <a:stretch>
            <a:fillRect/>
          </a:stretch>
        </p:blipFill>
        <p:spPr>
          <a:xfrm>
            <a:off x="190500" y="5602330"/>
            <a:ext cx="2402348" cy="1065985"/>
          </a:xfrm>
          <a:prstGeom prst="rect">
            <a:avLst/>
          </a:prstGeom>
        </p:spPr>
      </p:pic>
    </p:spTree>
    <p:extLst>
      <p:ext uri="{BB962C8B-B14F-4D97-AF65-F5344CB8AC3E}">
        <p14:creationId xmlns:p14="http://schemas.microsoft.com/office/powerpoint/2010/main" val="95901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No Content">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D7835296-7DAA-2D03-3C74-8EDBE0C7DFA4}"/>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AEFD207A-CF9B-5273-AAA1-5371D3714C11}"/>
              </a:ext>
            </a:extLst>
          </p:cNvPr>
          <p:cNvSpPr>
            <a:spLocks noGrp="1"/>
          </p:cNvSpPr>
          <p:nvPr>
            <p:ph type="ftr" sz="quarter" idx="11"/>
          </p:nvPr>
        </p:nvSpPr>
        <p:spPr/>
        <p:txBody>
          <a:bodyPr/>
          <a:lstStyle/>
          <a:p>
            <a:endParaRPr lang="en-US" dirty="0"/>
          </a:p>
        </p:txBody>
      </p:sp>
      <p:sp>
        <p:nvSpPr>
          <p:cNvPr id="3" name="Title 2">
            <a:extLst>
              <a:ext uri="{FF2B5EF4-FFF2-40B4-BE49-F238E27FC236}">
                <a16:creationId xmlns:a16="http://schemas.microsoft.com/office/drawing/2014/main" id="{7AD23EB7-47BD-A421-AD32-BA7882ED264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5524163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Section header - no Sub-Hea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9860E5-FB16-921B-9978-59B24F56F9F5}"/>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1805" y="0"/>
            <a:ext cx="12188389" cy="6858000"/>
          </a:xfrm>
          <a:prstGeom prst="rect">
            <a:avLst/>
          </a:prstGeom>
        </p:spPr>
      </p:pic>
      <p:sp>
        <p:nvSpPr>
          <p:cNvPr id="14" name="Title Placeholder 1"/>
          <p:cNvSpPr>
            <a:spLocks noGrp="1"/>
          </p:cNvSpPr>
          <p:nvPr>
            <p:ph type="title"/>
          </p:nvPr>
        </p:nvSpPr>
        <p:spPr bwMode="auto">
          <a:xfrm>
            <a:off x="266700" y="2286001"/>
            <a:ext cx="11658600" cy="1285874"/>
          </a:xfrm>
          <a:prstGeom prst="rect">
            <a:avLst/>
          </a:prstGeom>
          <a:noFill/>
          <a:ln w="9525">
            <a:solidFill>
              <a:schemeClr val="accent3"/>
            </a:solidFill>
            <a:miter lim="800000"/>
            <a:headEnd/>
            <a:tailEnd/>
          </a:ln>
        </p:spPr>
        <p:txBody>
          <a:bodyPr anchor="ctr"/>
          <a:lstStyle>
            <a:lvl1pPr>
              <a:defRPr sz="3200" baseline="0">
                <a:solidFill>
                  <a:schemeClr val="accent3"/>
                </a:solidFill>
              </a:defRPr>
            </a:lvl1pPr>
          </a:lstStyle>
          <a:p>
            <a:pPr lvl="0"/>
            <a:r>
              <a:rPr lang="en-US" dirty="0"/>
              <a:t>Click to edit Master title style</a:t>
            </a:r>
          </a:p>
        </p:txBody>
      </p:sp>
      <p:sp>
        <p:nvSpPr>
          <p:cNvPr id="3" name="Text Box 14">
            <a:extLst>
              <a:ext uri="{FF2B5EF4-FFF2-40B4-BE49-F238E27FC236}">
                <a16:creationId xmlns:a16="http://schemas.microsoft.com/office/drawing/2014/main" id="{B8FD0A53-E9E1-93CC-5F3F-ED183C4566E7}"/>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pPr algn="r">
                <a:spcBef>
                  <a:spcPct val="50000"/>
                </a:spcBef>
                <a:defRPr/>
              </a:pPr>
              <a:t>‹#›</a:t>
            </a:fld>
            <a:endParaRPr lang="en-US" sz="1100" b="0" baseline="0" dirty="0"/>
          </a:p>
        </p:txBody>
      </p:sp>
      <p:pic>
        <p:nvPicPr>
          <p:cNvPr id="6" name="Picture 5" descr="A picture containing qr code&#10;&#10;Description automatically generated">
            <a:extLst>
              <a:ext uri="{FF2B5EF4-FFF2-40B4-BE49-F238E27FC236}">
                <a16:creationId xmlns:a16="http://schemas.microsoft.com/office/drawing/2014/main" id="{1100FC8E-3C81-583C-9A23-08A75A2C4FEC}"/>
              </a:ext>
            </a:extLst>
          </p:cNvPr>
          <p:cNvPicPr>
            <a:picLocks noChangeAspect="1"/>
          </p:cNvPicPr>
          <p:nvPr userDrawn="1"/>
        </p:nvPicPr>
        <p:blipFill>
          <a:blip r:embed="rId3"/>
          <a:stretch>
            <a:fillRect/>
          </a:stretch>
        </p:blipFill>
        <p:spPr>
          <a:xfrm>
            <a:off x="190500" y="5602330"/>
            <a:ext cx="2402348" cy="1065985"/>
          </a:xfrm>
          <a:prstGeom prst="rect">
            <a:avLst/>
          </a:prstGeom>
        </p:spPr>
      </p:pic>
      <p:sp>
        <p:nvSpPr>
          <p:cNvPr id="7" name="Date Placeholder 1">
            <a:extLst>
              <a:ext uri="{FF2B5EF4-FFF2-40B4-BE49-F238E27FC236}">
                <a16:creationId xmlns:a16="http://schemas.microsoft.com/office/drawing/2014/main" id="{22B933D6-5752-A997-866D-7335507E65DB}"/>
              </a:ext>
            </a:extLst>
          </p:cNvPr>
          <p:cNvSpPr>
            <a:spLocks noGrp="1"/>
          </p:cNvSpPr>
          <p:nvPr>
            <p:ph type="dt" sz="half" idx="13"/>
          </p:nvPr>
        </p:nvSpPr>
        <p:spPr>
          <a:xfrm>
            <a:off x="9163627" y="3709924"/>
            <a:ext cx="2761673" cy="385825"/>
          </a:xfrm>
          <a:prstGeom prst="rect">
            <a:avLst/>
          </a:prstGeom>
          <a:ln>
            <a:solidFill>
              <a:schemeClr val="accent3"/>
            </a:solidFill>
          </a:ln>
        </p:spPr>
        <p:txBody>
          <a:bodyPr/>
          <a:lstStyle>
            <a:lvl1pPr algn="ctr">
              <a:defRPr sz="2000">
                <a:solidFill>
                  <a:schemeClr val="accent3"/>
                </a:solidFill>
              </a:defRPr>
            </a:lvl1pPr>
          </a:lstStyle>
          <a:p>
            <a:endParaRPr lang="en-US" dirty="0"/>
          </a:p>
        </p:txBody>
      </p:sp>
    </p:spTree>
    <p:extLst>
      <p:ext uri="{BB962C8B-B14F-4D97-AF65-F5344CB8AC3E}">
        <p14:creationId xmlns:p14="http://schemas.microsoft.com/office/powerpoint/2010/main" val="117509264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Section - Content Only">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DB948E-B4CD-A49A-882A-F350D2A911BE}"/>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1805" y="0"/>
            <a:ext cx="12188389" cy="6858000"/>
          </a:xfrm>
          <a:prstGeom prst="rect">
            <a:avLst/>
          </a:prstGeom>
        </p:spPr>
      </p:pic>
      <p:sp>
        <p:nvSpPr>
          <p:cNvPr id="4" name="Content Placeholder 3"/>
          <p:cNvSpPr>
            <a:spLocks noGrp="1"/>
          </p:cNvSpPr>
          <p:nvPr>
            <p:ph sz="quarter" idx="12"/>
          </p:nvPr>
        </p:nvSpPr>
        <p:spPr>
          <a:xfrm>
            <a:off x="266700" y="2157413"/>
            <a:ext cx="11658600" cy="1798637"/>
          </a:xfrm>
          <a:ln>
            <a:solidFill>
              <a:schemeClr val="accent3"/>
            </a:solidFill>
          </a:ln>
        </p:spPr>
        <p:txBody>
          <a:bodyPr anchor="ct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930F58C1-4114-4FD3-B651-E3BC6C7CBC47}"/>
              </a:ext>
            </a:extLst>
          </p:cNvPr>
          <p:cNvSpPr>
            <a:spLocks noGrp="1"/>
          </p:cNvSpPr>
          <p:nvPr>
            <p:ph type="dt" sz="half" idx="13"/>
          </p:nvPr>
        </p:nvSpPr>
        <p:spPr>
          <a:xfrm>
            <a:off x="9163627" y="4043299"/>
            <a:ext cx="2761673" cy="385825"/>
          </a:xfrm>
          <a:prstGeom prst="rect">
            <a:avLst/>
          </a:prstGeom>
          <a:ln>
            <a:solidFill>
              <a:schemeClr val="accent3"/>
            </a:solidFill>
          </a:ln>
        </p:spPr>
        <p:txBody>
          <a:bodyPr/>
          <a:lstStyle>
            <a:lvl1pPr algn="ctr">
              <a:defRPr sz="2000">
                <a:solidFill>
                  <a:schemeClr val="accent3"/>
                </a:solidFill>
              </a:defRPr>
            </a:lvl1pPr>
          </a:lstStyle>
          <a:p>
            <a:endParaRPr lang="en-US" dirty="0"/>
          </a:p>
        </p:txBody>
      </p:sp>
      <p:sp>
        <p:nvSpPr>
          <p:cNvPr id="3" name="Text Box 14">
            <a:extLst>
              <a:ext uri="{FF2B5EF4-FFF2-40B4-BE49-F238E27FC236}">
                <a16:creationId xmlns:a16="http://schemas.microsoft.com/office/drawing/2014/main" id="{4B9A921A-5A1E-39D1-94FE-6E1E04C028AC}"/>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pPr algn="r">
                <a:spcBef>
                  <a:spcPct val="50000"/>
                </a:spcBef>
                <a:defRPr/>
              </a:pPr>
              <a:t>‹#›</a:t>
            </a:fld>
            <a:endParaRPr lang="en-US" sz="1100" b="0" baseline="0" dirty="0"/>
          </a:p>
        </p:txBody>
      </p:sp>
      <p:pic>
        <p:nvPicPr>
          <p:cNvPr id="6" name="Picture 5" descr="A picture containing qr code&#10;&#10;Description automatically generated">
            <a:extLst>
              <a:ext uri="{FF2B5EF4-FFF2-40B4-BE49-F238E27FC236}">
                <a16:creationId xmlns:a16="http://schemas.microsoft.com/office/drawing/2014/main" id="{30F6006C-DEAA-A93E-62A5-A2759A856E6B}"/>
              </a:ext>
            </a:extLst>
          </p:cNvPr>
          <p:cNvPicPr>
            <a:picLocks noChangeAspect="1"/>
          </p:cNvPicPr>
          <p:nvPr userDrawn="1"/>
        </p:nvPicPr>
        <p:blipFill>
          <a:blip r:embed="rId3"/>
          <a:stretch>
            <a:fillRect/>
          </a:stretch>
        </p:blipFill>
        <p:spPr>
          <a:xfrm>
            <a:off x="190500" y="5602330"/>
            <a:ext cx="2402348" cy="1065985"/>
          </a:xfrm>
          <a:prstGeom prst="rect">
            <a:avLst/>
          </a:prstGeom>
        </p:spPr>
      </p:pic>
    </p:spTree>
    <p:extLst>
      <p:ext uri="{BB962C8B-B14F-4D97-AF65-F5344CB8AC3E}">
        <p14:creationId xmlns:p14="http://schemas.microsoft.com/office/powerpoint/2010/main" val="150425440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Title - 2 Pics">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2CA99E-4AAA-5371-9462-7AD3D7D937C7}"/>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11232" y="0"/>
            <a:ext cx="12188389" cy="6858000"/>
          </a:xfrm>
          <a:prstGeom prst="rect">
            <a:avLst/>
          </a:prstGeom>
        </p:spPr>
      </p:pic>
      <p:sp>
        <p:nvSpPr>
          <p:cNvPr id="14" name="Title 5"/>
          <p:cNvSpPr>
            <a:spLocks noGrp="1"/>
          </p:cNvSpPr>
          <p:nvPr>
            <p:ph type="title"/>
          </p:nvPr>
        </p:nvSpPr>
        <p:spPr>
          <a:xfrm>
            <a:off x="266700" y="265872"/>
            <a:ext cx="5829300" cy="1671543"/>
          </a:xfrm>
          <a:noFill/>
          <a:ln w="19050">
            <a:solidFill>
              <a:schemeClr val="accent3"/>
            </a:solidFill>
          </a:ln>
        </p:spPr>
        <p:txBody>
          <a:bodyPr/>
          <a:lstStyle>
            <a:lvl1pPr>
              <a:defRPr>
                <a:solidFill>
                  <a:schemeClr val="accent3"/>
                </a:solidFill>
              </a:defRPr>
            </a:lvl1pPr>
          </a:lstStyle>
          <a:p>
            <a:r>
              <a:rPr lang="en-US" dirty="0"/>
              <a:t>Click to edit Master title style</a:t>
            </a:r>
          </a:p>
        </p:txBody>
      </p:sp>
      <p:sp>
        <p:nvSpPr>
          <p:cNvPr id="15" name="Picture Placeholder 16"/>
          <p:cNvSpPr>
            <a:spLocks noGrp="1" noChangeAspect="1"/>
          </p:cNvSpPr>
          <p:nvPr>
            <p:ph type="pic" sz="quarter" idx="13"/>
          </p:nvPr>
        </p:nvSpPr>
        <p:spPr>
          <a:xfrm>
            <a:off x="6220046" y="265872"/>
            <a:ext cx="5705253" cy="3081131"/>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16" name="Picture Placeholder 16"/>
          <p:cNvSpPr>
            <a:spLocks noGrp="1" noChangeAspect="1"/>
          </p:cNvSpPr>
          <p:nvPr>
            <p:ph type="pic" sz="quarter" idx="14"/>
          </p:nvPr>
        </p:nvSpPr>
        <p:spPr>
          <a:xfrm>
            <a:off x="6220046" y="3528391"/>
            <a:ext cx="5705253" cy="3081131"/>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7" name="Text Placeholder 6"/>
          <p:cNvSpPr>
            <a:spLocks noGrp="1"/>
          </p:cNvSpPr>
          <p:nvPr>
            <p:ph type="body" sz="quarter" idx="15"/>
          </p:nvPr>
        </p:nvSpPr>
        <p:spPr>
          <a:xfrm>
            <a:off x="266700" y="2059389"/>
            <a:ext cx="5816600" cy="3307950"/>
          </a:xfrm>
          <a:ln>
            <a:solidFill>
              <a:schemeClr val="accent3"/>
            </a:solidFill>
          </a:ln>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descr="A picture containing qr code&#10;&#10;Description automatically generated">
            <a:extLst>
              <a:ext uri="{FF2B5EF4-FFF2-40B4-BE49-F238E27FC236}">
                <a16:creationId xmlns:a16="http://schemas.microsoft.com/office/drawing/2014/main" id="{CC1A89D0-0707-593E-6331-0996B0CFBFA9}"/>
              </a:ext>
            </a:extLst>
          </p:cNvPr>
          <p:cNvPicPr>
            <a:picLocks noChangeAspect="1"/>
          </p:cNvPicPr>
          <p:nvPr userDrawn="1"/>
        </p:nvPicPr>
        <p:blipFill>
          <a:blip r:embed="rId3"/>
          <a:stretch>
            <a:fillRect/>
          </a:stretch>
        </p:blipFill>
        <p:spPr>
          <a:xfrm>
            <a:off x="190500" y="5602330"/>
            <a:ext cx="2402348" cy="1065985"/>
          </a:xfrm>
          <a:prstGeom prst="rect">
            <a:avLst/>
          </a:prstGeom>
        </p:spPr>
      </p:pic>
    </p:spTree>
    <p:extLst>
      <p:ext uri="{BB962C8B-B14F-4D97-AF65-F5344CB8AC3E}">
        <p14:creationId xmlns:p14="http://schemas.microsoft.com/office/powerpoint/2010/main" val="230026797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Title - 3 Pics (horizontal)">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8A2208-647F-606B-8F64-F37557D56788}"/>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1805" y="0"/>
            <a:ext cx="12188389" cy="6858000"/>
          </a:xfrm>
          <a:prstGeom prst="rect">
            <a:avLst/>
          </a:prstGeom>
        </p:spPr>
      </p:pic>
      <p:sp>
        <p:nvSpPr>
          <p:cNvPr id="14" name="Title 5"/>
          <p:cNvSpPr>
            <a:spLocks noGrp="1"/>
          </p:cNvSpPr>
          <p:nvPr>
            <p:ph type="title"/>
          </p:nvPr>
        </p:nvSpPr>
        <p:spPr>
          <a:xfrm>
            <a:off x="266700" y="260931"/>
            <a:ext cx="5821279" cy="1671543"/>
          </a:xfrm>
          <a:noFill/>
          <a:ln w="12700">
            <a:solidFill>
              <a:schemeClr val="accent3"/>
            </a:solidFill>
          </a:ln>
        </p:spPr>
        <p:txBody>
          <a:bodyPr/>
          <a:lstStyle>
            <a:lvl1pPr>
              <a:defRPr>
                <a:solidFill>
                  <a:schemeClr val="accent3"/>
                </a:solidFill>
              </a:defRPr>
            </a:lvl1pPr>
          </a:lstStyle>
          <a:p>
            <a:r>
              <a:rPr lang="en-US" dirty="0"/>
              <a:t>Click to edit Master title style</a:t>
            </a:r>
          </a:p>
        </p:txBody>
      </p:sp>
      <p:sp>
        <p:nvSpPr>
          <p:cNvPr id="15" name="Picture Placeholder 16"/>
          <p:cNvSpPr>
            <a:spLocks noGrp="1" noChangeAspect="1"/>
          </p:cNvSpPr>
          <p:nvPr>
            <p:ph type="pic" sz="quarter" idx="13"/>
          </p:nvPr>
        </p:nvSpPr>
        <p:spPr>
          <a:xfrm>
            <a:off x="6346659" y="260931"/>
            <a:ext cx="5578641" cy="3081131"/>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9" name="Picture Placeholder 16"/>
          <p:cNvSpPr>
            <a:spLocks noGrp="1"/>
          </p:cNvSpPr>
          <p:nvPr>
            <p:ph type="pic" sz="quarter" idx="15"/>
          </p:nvPr>
        </p:nvSpPr>
        <p:spPr>
          <a:xfrm>
            <a:off x="8610600" y="3507454"/>
            <a:ext cx="3314700" cy="3093720"/>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3" name="Content Placeholder 2"/>
          <p:cNvSpPr>
            <a:spLocks noGrp="1"/>
          </p:cNvSpPr>
          <p:nvPr>
            <p:ph sz="quarter" idx="17"/>
          </p:nvPr>
        </p:nvSpPr>
        <p:spPr>
          <a:xfrm>
            <a:off x="266700" y="2058988"/>
            <a:ext cx="5808663" cy="3308350"/>
          </a:xfrm>
          <a:ln>
            <a:solidFill>
              <a:schemeClr val="accent3"/>
            </a:solidFill>
          </a:ln>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16"/>
          <p:cNvSpPr>
            <a:spLocks noGrp="1"/>
          </p:cNvSpPr>
          <p:nvPr>
            <p:ph type="pic" sz="quarter" idx="16"/>
          </p:nvPr>
        </p:nvSpPr>
        <p:spPr>
          <a:xfrm>
            <a:off x="5140944" y="3507454"/>
            <a:ext cx="3314700" cy="3093720"/>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pic>
        <p:nvPicPr>
          <p:cNvPr id="5" name="Picture 4" descr="A picture containing qr code&#10;&#10;Description automatically generated">
            <a:extLst>
              <a:ext uri="{FF2B5EF4-FFF2-40B4-BE49-F238E27FC236}">
                <a16:creationId xmlns:a16="http://schemas.microsoft.com/office/drawing/2014/main" id="{B1CCCAD0-1673-986A-13CB-641150EDAA17}"/>
              </a:ext>
            </a:extLst>
          </p:cNvPr>
          <p:cNvPicPr>
            <a:picLocks noChangeAspect="1"/>
          </p:cNvPicPr>
          <p:nvPr userDrawn="1"/>
        </p:nvPicPr>
        <p:blipFill>
          <a:blip r:embed="rId3"/>
          <a:stretch>
            <a:fillRect/>
          </a:stretch>
        </p:blipFill>
        <p:spPr>
          <a:xfrm>
            <a:off x="190500" y="5602330"/>
            <a:ext cx="2402348" cy="1065985"/>
          </a:xfrm>
          <a:prstGeom prst="rect">
            <a:avLst/>
          </a:prstGeom>
        </p:spPr>
      </p:pic>
    </p:spTree>
    <p:extLst>
      <p:ext uri="{BB962C8B-B14F-4D97-AF65-F5344CB8AC3E}">
        <p14:creationId xmlns:p14="http://schemas.microsoft.com/office/powerpoint/2010/main" val="75316082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Title - 4 Pics">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72CCC1-BFFC-C6EA-3790-7E99857DF180}"/>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1805" y="0"/>
            <a:ext cx="12188389" cy="6858000"/>
          </a:xfrm>
          <a:prstGeom prst="rect">
            <a:avLst/>
          </a:prstGeom>
        </p:spPr>
      </p:pic>
      <p:sp>
        <p:nvSpPr>
          <p:cNvPr id="3" name="Text Placeholder 2"/>
          <p:cNvSpPr>
            <a:spLocks noGrp="1"/>
          </p:cNvSpPr>
          <p:nvPr>
            <p:ph type="body" sz="quarter" idx="19"/>
          </p:nvPr>
        </p:nvSpPr>
        <p:spPr>
          <a:xfrm>
            <a:off x="381000" y="2059387"/>
            <a:ext cx="4867275" cy="3315887"/>
          </a:xfrm>
          <a:ln>
            <a:solidFill>
              <a:schemeClr val="accent3"/>
            </a:solidFill>
          </a:ln>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Picture Placeholder 16"/>
          <p:cNvSpPr>
            <a:spLocks noGrp="1"/>
          </p:cNvSpPr>
          <p:nvPr>
            <p:ph type="pic" sz="quarter" idx="15"/>
          </p:nvPr>
        </p:nvSpPr>
        <p:spPr>
          <a:xfrm>
            <a:off x="8723481" y="3423957"/>
            <a:ext cx="3201819" cy="2988364"/>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19" name="Picture Placeholder 16"/>
          <p:cNvSpPr>
            <a:spLocks noGrp="1"/>
          </p:cNvSpPr>
          <p:nvPr>
            <p:ph type="pic" sz="quarter" idx="16"/>
          </p:nvPr>
        </p:nvSpPr>
        <p:spPr>
          <a:xfrm>
            <a:off x="5371264" y="3423957"/>
            <a:ext cx="3201819" cy="2988364"/>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20" name="Picture Placeholder 16"/>
          <p:cNvSpPr>
            <a:spLocks noGrp="1"/>
          </p:cNvSpPr>
          <p:nvPr>
            <p:ph type="pic" sz="quarter" idx="17"/>
          </p:nvPr>
        </p:nvSpPr>
        <p:spPr>
          <a:xfrm>
            <a:off x="8723481" y="265872"/>
            <a:ext cx="3201819" cy="2988364"/>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14" name="Title 5"/>
          <p:cNvSpPr>
            <a:spLocks noGrp="1"/>
          </p:cNvSpPr>
          <p:nvPr>
            <p:ph type="title"/>
          </p:nvPr>
        </p:nvSpPr>
        <p:spPr>
          <a:xfrm>
            <a:off x="381000" y="265872"/>
            <a:ext cx="4866861" cy="1671543"/>
          </a:xfrm>
          <a:noFill/>
          <a:ln w="12700">
            <a:solidFill>
              <a:schemeClr val="accent3"/>
            </a:solidFill>
          </a:ln>
        </p:spPr>
        <p:txBody>
          <a:bodyPr/>
          <a:lstStyle>
            <a:lvl1pPr>
              <a:defRPr>
                <a:solidFill>
                  <a:schemeClr val="accent3"/>
                </a:solidFill>
              </a:defRPr>
            </a:lvl1pPr>
          </a:lstStyle>
          <a:p>
            <a:r>
              <a:rPr lang="en-US" dirty="0"/>
              <a:t>Click to edit Master title style</a:t>
            </a:r>
          </a:p>
        </p:txBody>
      </p:sp>
      <p:sp>
        <p:nvSpPr>
          <p:cNvPr id="21" name="Picture Placeholder 16"/>
          <p:cNvSpPr>
            <a:spLocks noGrp="1"/>
          </p:cNvSpPr>
          <p:nvPr>
            <p:ph type="pic" sz="quarter" idx="18"/>
          </p:nvPr>
        </p:nvSpPr>
        <p:spPr>
          <a:xfrm>
            <a:off x="5371264" y="265872"/>
            <a:ext cx="3201819" cy="2988364"/>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pic>
        <p:nvPicPr>
          <p:cNvPr id="5" name="Picture 4" descr="A picture containing qr code&#10;&#10;Description automatically generated">
            <a:extLst>
              <a:ext uri="{FF2B5EF4-FFF2-40B4-BE49-F238E27FC236}">
                <a16:creationId xmlns:a16="http://schemas.microsoft.com/office/drawing/2014/main" id="{6E24EF9F-84E9-63AF-E2E6-C9F20CDDF17F}"/>
              </a:ext>
            </a:extLst>
          </p:cNvPr>
          <p:cNvPicPr>
            <a:picLocks noChangeAspect="1"/>
          </p:cNvPicPr>
          <p:nvPr userDrawn="1"/>
        </p:nvPicPr>
        <p:blipFill>
          <a:blip r:embed="rId3"/>
          <a:stretch>
            <a:fillRect/>
          </a:stretch>
        </p:blipFill>
        <p:spPr>
          <a:xfrm>
            <a:off x="190500" y="5602330"/>
            <a:ext cx="2402348" cy="1065985"/>
          </a:xfrm>
          <a:prstGeom prst="rect">
            <a:avLst/>
          </a:prstGeom>
        </p:spPr>
      </p:pic>
    </p:spTree>
    <p:extLst>
      <p:ext uri="{BB962C8B-B14F-4D97-AF65-F5344CB8AC3E}">
        <p14:creationId xmlns:p14="http://schemas.microsoft.com/office/powerpoint/2010/main" val="57210536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Title - 3 Pics (vertical)">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56BFFC-FD6D-D4CC-D857-29E26DC42C8B}"/>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20657" y="0"/>
            <a:ext cx="12188389" cy="6858000"/>
          </a:xfrm>
          <a:prstGeom prst="rect">
            <a:avLst/>
          </a:prstGeom>
        </p:spPr>
      </p:pic>
      <p:sp>
        <p:nvSpPr>
          <p:cNvPr id="16" name="TextBox 15"/>
          <p:cNvSpPr txBox="1"/>
          <p:nvPr userDrawn="1"/>
        </p:nvSpPr>
        <p:spPr>
          <a:xfrm>
            <a:off x="266700" y="5217495"/>
            <a:ext cx="4337105" cy="357790"/>
          </a:xfrm>
          <a:prstGeom prst="rect">
            <a:avLst/>
          </a:prstGeom>
          <a:noFill/>
          <a:ln>
            <a:solidFill>
              <a:schemeClr val="accent3"/>
            </a:solidFill>
          </a:ln>
        </p:spPr>
        <p:txBody>
          <a:bodyPr wrap="square" lIns="91440" tIns="0">
            <a:spAutoFit/>
          </a:bodyPr>
          <a:lstStyle/>
          <a:p>
            <a:r>
              <a:rPr lang="en-US" altLang="en-US" sz="675" i="1" dirty="0">
                <a:solidFill>
                  <a:schemeClr val="tx2"/>
                </a:solidFill>
              </a:rPr>
              <a:t>“</a:t>
            </a:r>
            <a:r>
              <a:rPr lang="en-US" sz="675" i="1" dirty="0">
                <a:solidFill>
                  <a:schemeClr val="tx2"/>
                </a:solidFill>
              </a:rPr>
              <a:t>The views, opinions and findings contained in this report are those of the authors(s) and should not be construed as an official Department of the Army position, policy or decision, unless so designated by other official documentation.</a:t>
            </a:r>
            <a:r>
              <a:rPr lang="en-US" altLang="en-US" sz="675" i="1" dirty="0">
                <a:solidFill>
                  <a:schemeClr val="tx2"/>
                </a:solidFill>
              </a:rPr>
              <a:t>”</a:t>
            </a:r>
            <a:endParaRPr lang="en-US" sz="675" i="1" dirty="0">
              <a:solidFill>
                <a:schemeClr val="tx2"/>
              </a:solidFill>
            </a:endParaRPr>
          </a:p>
        </p:txBody>
      </p:sp>
      <p:sp>
        <p:nvSpPr>
          <p:cNvPr id="18" name="Picture Placeholder 16"/>
          <p:cNvSpPr>
            <a:spLocks noGrp="1" noChangeAspect="1"/>
          </p:cNvSpPr>
          <p:nvPr>
            <p:ph type="pic" sz="quarter" idx="13"/>
          </p:nvPr>
        </p:nvSpPr>
        <p:spPr>
          <a:xfrm>
            <a:off x="8500460" y="3880886"/>
            <a:ext cx="3424840" cy="2548885"/>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defRPr>
            </a:lvl1pPr>
          </a:lstStyle>
          <a:p>
            <a:r>
              <a:rPr lang="en-US" dirty="0"/>
              <a:t>Click icon to add picture</a:t>
            </a:r>
          </a:p>
        </p:txBody>
      </p:sp>
      <p:sp>
        <p:nvSpPr>
          <p:cNvPr id="19" name="Picture Placeholder 16"/>
          <p:cNvSpPr>
            <a:spLocks noGrp="1" noChangeAspect="1"/>
          </p:cNvSpPr>
          <p:nvPr>
            <p:ph type="pic" sz="quarter" idx="14"/>
          </p:nvPr>
        </p:nvSpPr>
        <p:spPr>
          <a:xfrm>
            <a:off x="8500460" y="1227138"/>
            <a:ext cx="3424840" cy="2548885"/>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defRPr>
            </a:lvl1pPr>
          </a:lstStyle>
          <a:p>
            <a:r>
              <a:rPr lang="en-US" dirty="0"/>
              <a:t>Click icon to add picture</a:t>
            </a:r>
          </a:p>
        </p:txBody>
      </p:sp>
      <p:sp>
        <p:nvSpPr>
          <p:cNvPr id="20" name="Picture Placeholder 16"/>
          <p:cNvSpPr>
            <a:spLocks noGrp="1" noChangeAspect="1"/>
          </p:cNvSpPr>
          <p:nvPr>
            <p:ph type="pic" sz="quarter" idx="15"/>
          </p:nvPr>
        </p:nvSpPr>
        <p:spPr>
          <a:xfrm>
            <a:off x="4726057" y="1227138"/>
            <a:ext cx="3689406" cy="5211649"/>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defRPr>
            </a:lvl1pPr>
          </a:lstStyle>
          <a:p>
            <a:r>
              <a:rPr lang="en-US" dirty="0"/>
              <a:t>Click icon to add picture</a:t>
            </a:r>
          </a:p>
        </p:txBody>
      </p:sp>
      <p:sp>
        <p:nvSpPr>
          <p:cNvPr id="2" name="Title 1"/>
          <p:cNvSpPr>
            <a:spLocks noGrp="1"/>
          </p:cNvSpPr>
          <p:nvPr>
            <p:ph type="title"/>
          </p:nvPr>
        </p:nvSpPr>
        <p:spPr>
          <a:xfrm>
            <a:off x="266700" y="246490"/>
            <a:ext cx="11658600" cy="858437"/>
          </a:xfrm>
          <a:noFill/>
          <a:ln w="12700">
            <a:solidFill>
              <a:schemeClr val="accent3"/>
            </a:solidFill>
          </a:ln>
        </p:spPr>
        <p:txBody>
          <a:bodyPr/>
          <a:lstStyle>
            <a:lvl1pPr>
              <a:defRPr>
                <a:ln>
                  <a:noFill/>
                </a:ln>
                <a:solidFill>
                  <a:schemeClr val="accent3"/>
                </a:solidFill>
              </a:defRPr>
            </a:lvl1pPr>
          </a:lstStyle>
          <a:p>
            <a:r>
              <a:rPr lang="en-US" dirty="0"/>
              <a:t>Click to edit Master title style</a:t>
            </a:r>
          </a:p>
        </p:txBody>
      </p:sp>
      <p:sp>
        <p:nvSpPr>
          <p:cNvPr id="4" name="Text Placeholder 3"/>
          <p:cNvSpPr>
            <a:spLocks noGrp="1"/>
          </p:cNvSpPr>
          <p:nvPr>
            <p:ph type="body" sz="quarter" idx="16"/>
          </p:nvPr>
        </p:nvSpPr>
        <p:spPr>
          <a:xfrm>
            <a:off x="266700" y="1227138"/>
            <a:ext cx="4337105" cy="3957637"/>
          </a:xfrm>
          <a:ln>
            <a:solidFill>
              <a:schemeClr val="accent3"/>
            </a:solidFill>
          </a:ln>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descr="A picture containing qr code&#10;&#10;Description automatically generated">
            <a:extLst>
              <a:ext uri="{FF2B5EF4-FFF2-40B4-BE49-F238E27FC236}">
                <a16:creationId xmlns:a16="http://schemas.microsoft.com/office/drawing/2014/main" id="{C912A723-62E0-165E-E69D-37E2F11B60E2}"/>
              </a:ext>
            </a:extLst>
          </p:cNvPr>
          <p:cNvPicPr>
            <a:picLocks noChangeAspect="1"/>
          </p:cNvPicPr>
          <p:nvPr userDrawn="1"/>
        </p:nvPicPr>
        <p:blipFill>
          <a:blip r:embed="rId3"/>
          <a:stretch>
            <a:fillRect/>
          </a:stretch>
        </p:blipFill>
        <p:spPr>
          <a:xfrm>
            <a:off x="190500" y="5602330"/>
            <a:ext cx="2402348" cy="1065985"/>
          </a:xfrm>
          <a:prstGeom prst="rect">
            <a:avLst/>
          </a:prstGeom>
        </p:spPr>
      </p:pic>
    </p:spTree>
    <p:extLst>
      <p:ext uri="{BB962C8B-B14F-4D97-AF65-F5344CB8AC3E}">
        <p14:creationId xmlns:p14="http://schemas.microsoft.com/office/powerpoint/2010/main" val="312185524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0F2E2B7-DF31-70A6-E4D2-4624E105957F}"/>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20657" y="0"/>
            <a:ext cx="12188389" cy="6858000"/>
          </a:xfrm>
          <a:prstGeom prst="rect">
            <a:avLst/>
          </a:prstGeom>
        </p:spPr>
      </p:pic>
      <p:sp>
        <p:nvSpPr>
          <p:cNvPr id="2" name="Title 1">
            <a:extLst>
              <a:ext uri="{FF2B5EF4-FFF2-40B4-BE49-F238E27FC236}">
                <a16:creationId xmlns:a16="http://schemas.microsoft.com/office/drawing/2014/main" id="{4141B23B-C834-C81E-D8E7-0BA48DA2587E}"/>
              </a:ext>
            </a:extLst>
          </p:cNvPr>
          <p:cNvSpPr>
            <a:spLocks noGrp="1"/>
          </p:cNvSpPr>
          <p:nvPr>
            <p:ph type="title"/>
          </p:nvPr>
        </p:nvSpPr>
        <p:spPr>
          <a:xfrm>
            <a:off x="839788" y="457200"/>
            <a:ext cx="3932237" cy="1600200"/>
          </a:xfrm>
          <a:ln>
            <a:solidFill>
              <a:schemeClr val="accent3"/>
            </a:solidFill>
          </a:ln>
        </p:spPr>
        <p:txBody>
          <a:bodyPr anchor="b"/>
          <a:lstStyle>
            <a:lvl1pPr>
              <a:defRPr sz="3200">
                <a:solidFill>
                  <a:schemeClr val="accent3"/>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2AAF989E-3D4E-5DEB-5949-C26E481EBBD7}"/>
              </a:ext>
            </a:extLst>
          </p:cNvPr>
          <p:cNvSpPr>
            <a:spLocks noGrp="1"/>
          </p:cNvSpPr>
          <p:nvPr>
            <p:ph type="pic" idx="1"/>
          </p:nvPr>
        </p:nvSpPr>
        <p:spPr>
          <a:xfrm>
            <a:off x="5183188" y="457200"/>
            <a:ext cx="6172200" cy="5038825"/>
          </a:xfrm>
          <a:solidFill>
            <a:schemeClr val="tx2"/>
          </a:solidFill>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243D5C51-ECC5-2E2F-3751-18DE050DFD6B}"/>
              </a:ext>
            </a:extLst>
          </p:cNvPr>
          <p:cNvSpPr>
            <a:spLocks noGrp="1"/>
          </p:cNvSpPr>
          <p:nvPr>
            <p:ph type="body" sz="half" idx="2"/>
          </p:nvPr>
        </p:nvSpPr>
        <p:spPr>
          <a:xfrm>
            <a:off x="839788" y="2194560"/>
            <a:ext cx="3932237" cy="3301465"/>
          </a:xfrm>
          <a:ln>
            <a:solidFill>
              <a:schemeClr val="accent3"/>
            </a:solidFill>
          </a:ln>
        </p:spPr>
        <p:txBody>
          <a:bodyPr/>
          <a:lstStyle>
            <a:lvl1pPr marL="0" indent="0">
              <a:buNone/>
              <a:defRPr sz="16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pic>
        <p:nvPicPr>
          <p:cNvPr id="8" name="Picture 7" descr="A picture containing qr code&#10;&#10;Description automatically generated">
            <a:extLst>
              <a:ext uri="{FF2B5EF4-FFF2-40B4-BE49-F238E27FC236}">
                <a16:creationId xmlns:a16="http://schemas.microsoft.com/office/drawing/2014/main" id="{352CF3A3-D550-E6AC-ECAB-2839AC0D0355}"/>
              </a:ext>
            </a:extLst>
          </p:cNvPr>
          <p:cNvPicPr>
            <a:picLocks noChangeAspect="1"/>
          </p:cNvPicPr>
          <p:nvPr userDrawn="1"/>
        </p:nvPicPr>
        <p:blipFill>
          <a:blip r:embed="rId3"/>
          <a:stretch>
            <a:fillRect/>
          </a:stretch>
        </p:blipFill>
        <p:spPr>
          <a:xfrm>
            <a:off x="190500" y="5602330"/>
            <a:ext cx="2402348" cy="1065985"/>
          </a:xfrm>
          <a:prstGeom prst="rect">
            <a:avLst/>
          </a:prstGeom>
        </p:spPr>
      </p:pic>
    </p:spTree>
    <p:extLst>
      <p:ext uri="{BB962C8B-B14F-4D97-AF65-F5344CB8AC3E}">
        <p14:creationId xmlns:p14="http://schemas.microsoft.com/office/powerpoint/2010/main" val="645311004"/>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266700" y="1028700"/>
            <a:ext cx="11658600" cy="56007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3379E246-DB27-040E-95D2-B26EAF143D30}"/>
              </a:ext>
            </a:extLst>
          </p:cNvPr>
          <p:cNvSpPr>
            <a:spLocks noGrp="1"/>
          </p:cNvSpPr>
          <p:nvPr>
            <p:ph type="dt" sz="half" idx="11"/>
          </p:nvPr>
        </p:nvSpPr>
        <p:spPr/>
        <p:txBody>
          <a:bodyPr/>
          <a:lstStyle/>
          <a:p>
            <a:endParaRPr lang="en-US" dirty="0"/>
          </a:p>
        </p:txBody>
      </p:sp>
      <p:sp>
        <p:nvSpPr>
          <p:cNvPr id="7" name="Footer Placeholder 6">
            <a:extLst>
              <a:ext uri="{FF2B5EF4-FFF2-40B4-BE49-F238E27FC236}">
                <a16:creationId xmlns:a16="http://schemas.microsoft.com/office/drawing/2014/main" id="{CFD0F5C1-A6E1-A37D-C392-0E742FAC1C2F}"/>
              </a:ext>
            </a:extLst>
          </p:cNvPr>
          <p:cNvSpPr>
            <a:spLocks noGrp="1"/>
          </p:cNvSpPr>
          <p:nvPr>
            <p:ph type="ftr" sz="quarter" idx="12"/>
          </p:nvPr>
        </p:nvSpPr>
        <p:spPr/>
        <p:txBody>
          <a:bodyPr/>
          <a:lstStyle/>
          <a:p>
            <a:endParaRPr lang="en-US" dirty="0"/>
          </a:p>
        </p:txBody>
      </p:sp>
      <p:sp>
        <p:nvSpPr>
          <p:cNvPr id="2" name="Title 1">
            <a:extLst>
              <a:ext uri="{FF2B5EF4-FFF2-40B4-BE49-F238E27FC236}">
                <a16:creationId xmlns:a16="http://schemas.microsoft.com/office/drawing/2014/main" id="{62A64504-0669-5CF0-805D-174C1EFD60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728701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and Content - 2 Columns">
    <p:spTree>
      <p:nvGrpSpPr>
        <p:cNvPr id="1" name=""/>
        <p:cNvGrpSpPr/>
        <p:nvPr/>
      </p:nvGrpSpPr>
      <p:grpSpPr>
        <a:xfrm>
          <a:off x="0" y="0"/>
          <a:ext cx="0" cy="0"/>
          <a:chOff x="0" y="0"/>
          <a:chExt cx="0" cy="0"/>
        </a:xfrm>
      </p:grpSpPr>
      <p:sp>
        <p:nvSpPr>
          <p:cNvPr id="8" name="Content Placeholder 3"/>
          <p:cNvSpPr>
            <a:spLocks noGrp="1"/>
          </p:cNvSpPr>
          <p:nvPr>
            <p:ph sz="quarter" idx="10"/>
          </p:nvPr>
        </p:nvSpPr>
        <p:spPr>
          <a:xfrm>
            <a:off x="266700" y="1028700"/>
            <a:ext cx="11658600" cy="5600700"/>
          </a:xfrm>
        </p:spPr>
        <p:txBody>
          <a:bodyPr numCol="2"/>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EE4B1084-AF70-E7DA-2842-9FB9FFF0804B}"/>
              </a:ext>
            </a:extLst>
          </p:cNvPr>
          <p:cNvSpPr>
            <a:spLocks noGrp="1"/>
          </p:cNvSpPr>
          <p:nvPr>
            <p:ph type="title"/>
          </p:nvPr>
        </p:nvSpPr>
        <p:spPr/>
        <p:txBody>
          <a:bodyPr/>
          <a:lstStyle/>
          <a:p>
            <a:r>
              <a:rPr lang="en-US"/>
              <a:t>Click to edit Master title style</a:t>
            </a:r>
          </a:p>
        </p:txBody>
      </p:sp>
      <p:sp>
        <p:nvSpPr>
          <p:cNvPr id="5" name="Date Placeholder 4">
            <a:extLst>
              <a:ext uri="{FF2B5EF4-FFF2-40B4-BE49-F238E27FC236}">
                <a16:creationId xmlns:a16="http://schemas.microsoft.com/office/drawing/2014/main" id="{76C7A763-F7D0-2074-5F3F-2D1DA1226607}"/>
              </a:ext>
            </a:extLst>
          </p:cNvPr>
          <p:cNvSpPr>
            <a:spLocks noGrp="1"/>
          </p:cNvSpPr>
          <p:nvPr>
            <p:ph type="dt" sz="half" idx="11"/>
          </p:nvPr>
        </p:nvSpPr>
        <p:spPr/>
        <p:txBody>
          <a:bodyPr/>
          <a:lstStyle/>
          <a:p>
            <a:endParaRPr lang="en-US" dirty="0"/>
          </a:p>
        </p:txBody>
      </p:sp>
      <p:sp>
        <p:nvSpPr>
          <p:cNvPr id="6" name="Footer Placeholder 5">
            <a:extLst>
              <a:ext uri="{FF2B5EF4-FFF2-40B4-BE49-F238E27FC236}">
                <a16:creationId xmlns:a16="http://schemas.microsoft.com/office/drawing/2014/main" id="{BB5C1216-5C4C-C44D-DE08-88D5BFB6266F}"/>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276890965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and Content - 3 Columns">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9" name="Content Placeholder 3"/>
          <p:cNvSpPr>
            <a:spLocks noGrp="1"/>
          </p:cNvSpPr>
          <p:nvPr>
            <p:ph sz="quarter" idx="12"/>
          </p:nvPr>
        </p:nvSpPr>
        <p:spPr>
          <a:xfrm>
            <a:off x="266700" y="1028700"/>
            <a:ext cx="11658600" cy="5600700"/>
          </a:xfrm>
        </p:spPr>
        <p:txBody>
          <a:bodyPr numCol="3"/>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9AFC9BA2-EC81-5287-D39F-725A5EC32471}"/>
              </a:ext>
            </a:extLst>
          </p:cNvPr>
          <p:cNvSpPr>
            <a:spLocks noGrp="1"/>
          </p:cNvSpPr>
          <p:nvPr>
            <p:ph type="dt" sz="half" idx="13"/>
          </p:nvPr>
        </p:nvSpPr>
        <p:spPr/>
        <p:txBody>
          <a:bodyPr/>
          <a:lstStyle/>
          <a:p>
            <a:endParaRPr lang="en-US" dirty="0"/>
          </a:p>
        </p:txBody>
      </p:sp>
      <p:sp>
        <p:nvSpPr>
          <p:cNvPr id="6" name="Footer Placeholder 5">
            <a:extLst>
              <a:ext uri="{FF2B5EF4-FFF2-40B4-BE49-F238E27FC236}">
                <a16:creationId xmlns:a16="http://schemas.microsoft.com/office/drawing/2014/main" id="{FE97BF52-3E27-86B6-23FC-B495D58A6360}"/>
              </a:ext>
            </a:extLst>
          </p:cNvPr>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3473168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with graphics">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F40FE8E-720F-2CF0-A515-A1F0A76E6C20}"/>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8C5645D9-CB9C-72DC-4655-0357D988FE70}"/>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84334371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nd Picture with Caption">
    <p:spTree>
      <p:nvGrpSpPr>
        <p:cNvPr id="1" name=""/>
        <p:cNvGrpSpPr/>
        <p:nvPr/>
      </p:nvGrpSpPr>
      <p:grpSpPr>
        <a:xfrm>
          <a:off x="0" y="0"/>
          <a:ext cx="0" cy="0"/>
          <a:chOff x="0" y="0"/>
          <a:chExt cx="0" cy="0"/>
        </a:xfrm>
      </p:grpSpPr>
      <p:sp>
        <p:nvSpPr>
          <p:cNvPr id="21" name="Text Placeholder 2"/>
          <p:cNvSpPr>
            <a:spLocks noGrp="1"/>
          </p:cNvSpPr>
          <p:nvPr>
            <p:ph idx="1"/>
          </p:nvPr>
        </p:nvSpPr>
        <p:spPr bwMode="auto">
          <a:xfrm>
            <a:off x="266700" y="6191103"/>
            <a:ext cx="11658600" cy="438297"/>
          </a:xfrm>
          <a:prstGeom prst="rect">
            <a:avLst/>
          </a:prstGeom>
          <a:noFill/>
          <a:ln w="9525">
            <a:noFill/>
            <a:miter lim="800000"/>
            <a:headEnd/>
            <a:tailEnd/>
          </a:ln>
        </p:spPr>
        <p:txBody>
          <a:bodyPr lIns="91440" tIns="0" numCol="1"/>
          <a:lstStyle>
            <a:lvl1pPr marL="0" indent="0">
              <a:buNone/>
              <a:defRPr sz="900">
                <a:solidFill>
                  <a:schemeClr val="tx1">
                    <a:lumMod val="75000"/>
                    <a:lumOff val="25000"/>
                  </a:schemeClr>
                </a:solidFill>
              </a:defRPr>
            </a:lvl1pPr>
            <a:lvl2pPr>
              <a:defRPr sz="1350">
                <a:solidFill>
                  <a:srgbClr val="83847A"/>
                </a:solidFill>
              </a:defRPr>
            </a:lvl2pPr>
            <a:lvl3pPr>
              <a:defRPr sz="1125">
                <a:solidFill>
                  <a:srgbClr val="83847A"/>
                </a:solidFill>
              </a:defRPr>
            </a:lvl3pPr>
            <a:lvl4pPr>
              <a:defRPr sz="1125">
                <a:solidFill>
                  <a:srgbClr val="83847A"/>
                </a:solidFill>
              </a:defRPr>
            </a:lvl4pPr>
            <a:lvl5pPr>
              <a:defRPr sz="1125">
                <a:solidFill>
                  <a:srgbClr val="83847A"/>
                </a:solidFill>
              </a:defRPr>
            </a:lvl5pPr>
          </a:lstStyle>
          <a:p>
            <a:pPr lvl="0"/>
            <a:r>
              <a:rPr lang="en-US" noProof="0" dirty="0"/>
              <a:t>Click to edit Master text styles</a:t>
            </a:r>
          </a:p>
        </p:txBody>
      </p:sp>
      <p:sp>
        <p:nvSpPr>
          <p:cNvPr id="4" name="Title 3"/>
          <p:cNvSpPr>
            <a:spLocks noGrp="1"/>
          </p:cNvSpPr>
          <p:nvPr>
            <p:ph type="title"/>
          </p:nvPr>
        </p:nvSpPr>
        <p:spPr/>
        <p:txBody>
          <a:bodyPr/>
          <a:lstStyle/>
          <a:p>
            <a:r>
              <a:rPr lang="en-US"/>
              <a:t>Click to edit Master title style</a:t>
            </a:r>
          </a:p>
        </p:txBody>
      </p:sp>
      <p:sp>
        <p:nvSpPr>
          <p:cNvPr id="10" name="Content Placeholder 3"/>
          <p:cNvSpPr>
            <a:spLocks noGrp="1"/>
          </p:cNvSpPr>
          <p:nvPr>
            <p:ph sz="quarter" idx="12"/>
          </p:nvPr>
        </p:nvSpPr>
        <p:spPr>
          <a:xfrm>
            <a:off x="266700" y="1028700"/>
            <a:ext cx="11658600" cy="50863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67CF58A5-50A2-4609-9528-306C52949FE4}"/>
              </a:ext>
            </a:extLst>
          </p:cNvPr>
          <p:cNvSpPr>
            <a:spLocks noGrp="1"/>
          </p:cNvSpPr>
          <p:nvPr>
            <p:ph type="dt" sz="half" idx="13"/>
          </p:nvPr>
        </p:nvSpPr>
        <p:spPr>
          <a:xfrm>
            <a:off x="8842515" y="6653150"/>
            <a:ext cx="2761673" cy="137160"/>
          </a:xfrm>
          <a:prstGeom prst="rect">
            <a:avLst/>
          </a:prstGeom>
        </p:spPr>
        <p:txBody>
          <a:bodyPr/>
          <a:lstStyle/>
          <a:p>
            <a:endParaRPr lang="en-US" dirty="0"/>
          </a:p>
        </p:txBody>
      </p:sp>
      <p:sp>
        <p:nvSpPr>
          <p:cNvPr id="3" name="Footer Placeholder 2">
            <a:extLst>
              <a:ext uri="{FF2B5EF4-FFF2-40B4-BE49-F238E27FC236}">
                <a16:creationId xmlns:a16="http://schemas.microsoft.com/office/drawing/2014/main" id="{13141E4A-7726-4CDD-AEE9-576AC0A57297}"/>
              </a:ext>
            </a:extLst>
          </p:cNvPr>
          <p:cNvSpPr>
            <a:spLocks noGrp="1"/>
          </p:cNvSpPr>
          <p:nvPr>
            <p:ph type="ftr" sz="quarter" idx="14"/>
          </p:nvPr>
        </p:nvSpPr>
        <p:spPr>
          <a:xfrm>
            <a:off x="266700" y="6653150"/>
            <a:ext cx="2901373" cy="137160"/>
          </a:xfrm>
          <a:prstGeom prst="rect">
            <a:avLst/>
          </a:prstGeom>
        </p:spPr>
        <p:txBody>
          <a:bodyPr/>
          <a:lstStyle/>
          <a:p>
            <a:endParaRPr lang="en-US" dirty="0"/>
          </a:p>
        </p:txBody>
      </p:sp>
    </p:spTree>
    <p:extLst>
      <p:ext uri="{BB962C8B-B14F-4D97-AF65-F5344CB8AC3E}">
        <p14:creationId xmlns:p14="http://schemas.microsoft.com/office/powerpoint/2010/main" val="1433027956"/>
      </p:ext>
    </p:extLst>
  </p:cSld>
  <p:clrMapOvr>
    <a:masterClrMapping/>
  </p:clrMapOvr>
  <p:extLst>
    <p:ext uri="{DCECCB84-F9BA-43D5-87BE-67443E8EF086}">
      <p15:sldGuideLst xmlns:p15="http://schemas.microsoft.com/office/powerpoint/2012/main"/>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 2 Sections">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266700" y="1028700"/>
            <a:ext cx="5721406"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
        <p:nvSpPr>
          <p:cNvPr id="11" name="Content Placeholder 2"/>
          <p:cNvSpPr>
            <a:spLocks noGrp="1"/>
          </p:cNvSpPr>
          <p:nvPr>
            <p:ph sz="quarter" idx="19"/>
          </p:nvPr>
        </p:nvSpPr>
        <p:spPr>
          <a:xfrm>
            <a:off x="6203894" y="1028700"/>
            <a:ext cx="5721406"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5">
            <a:extLst>
              <a:ext uri="{FF2B5EF4-FFF2-40B4-BE49-F238E27FC236}">
                <a16:creationId xmlns:a16="http://schemas.microsoft.com/office/drawing/2014/main" id="{BEC9A928-C3DF-2C22-44D2-6CEAF37A2452}"/>
              </a:ext>
            </a:extLst>
          </p:cNvPr>
          <p:cNvSpPr>
            <a:spLocks noGrp="1"/>
          </p:cNvSpPr>
          <p:nvPr>
            <p:ph type="dt" sz="half" idx="20"/>
          </p:nvPr>
        </p:nvSpPr>
        <p:spPr/>
        <p:txBody>
          <a:bodyPr/>
          <a:lstStyle/>
          <a:p>
            <a:endParaRPr lang="en-US" dirty="0"/>
          </a:p>
        </p:txBody>
      </p:sp>
      <p:sp>
        <p:nvSpPr>
          <p:cNvPr id="7" name="Footer Placeholder 6">
            <a:extLst>
              <a:ext uri="{FF2B5EF4-FFF2-40B4-BE49-F238E27FC236}">
                <a16:creationId xmlns:a16="http://schemas.microsoft.com/office/drawing/2014/main" id="{F7247472-A8F5-BC75-9086-8D91A7F6A294}"/>
              </a:ext>
            </a:extLst>
          </p:cNvPr>
          <p:cNvSpPr>
            <a:spLocks noGrp="1"/>
          </p:cNvSpPr>
          <p:nvPr>
            <p:ph type="ftr" sz="quarter" idx="21"/>
          </p:nvPr>
        </p:nvSpPr>
        <p:spPr/>
        <p:txBody>
          <a:bodyPr/>
          <a:lstStyle/>
          <a:p>
            <a:endParaRPr lang="en-US" dirty="0"/>
          </a:p>
        </p:txBody>
      </p:sp>
    </p:spTree>
    <p:extLst>
      <p:ext uri="{BB962C8B-B14F-4D97-AF65-F5344CB8AC3E}">
        <p14:creationId xmlns:p14="http://schemas.microsoft.com/office/powerpoint/2010/main" val="401107571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 Sub-Head 2 Sections">
    <p:spTree>
      <p:nvGrpSpPr>
        <p:cNvPr id="1" name=""/>
        <p:cNvGrpSpPr/>
        <p:nvPr/>
      </p:nvGrpSpPr>
      <p:grpSpPr>
        <a:xfrm>
          <a:off x="0" y="0"/>
          <a:ext cx="0" cy="0"/>
          <a:chOff x="0" y="0"/>
          <a:chExt cx="0" cy="0"/>
        </a:xfrm>
      </p:grpSpPr>
      <p:sp>
        <p:nvSpPr>
          <p:cNvPr id="9" name="Text Placeholder 3"/>
          <p:cNvSpPr>
            <a:spLocks noGrp="1"/>
          </p:cNvSpPr>
          <p:nvPr>
            <p:ph type="body" sz="quarter" idx="13"/>
          </p:nvPr>
        </p:nvSpPr>
        <p:spPr>
          <a:xfrm>
            <a:off x="266700" y="1028700"/>
            <a:ext cx="5719572" cy="666241"/>
          </a:xfrm>
        </p:spPr>
        <p:txBody>
          <a:bodyPr bIns="0" anchor="b"/>
          <a:lstStyle>
            <a:lvl1pPr>
              <a:defRPr sz="1500">
                <a:solidFill>
                  <a:schemeClr val="tx1">
                    <a:lumMod val="75000"/>
                    <a:lumOff val="25000"/>
                  </a:schemeClr>
                </a:solidFill>
              </a:defRPr>
            </a:lvl1pPr>
          </a:lstStyle>
          <a:p>
            <a:pPr lvl="0"/>
            <a:r>
              <a:rPr lang="en-US" dirty="0"/>
              <a:t>Click to edit Master text styles</a:t>
            </a:r>
          </a:p>
        </p:txBody>
      </p:sp>
      <p:sp>
        <p:nvSpPr>
          <p:cNvPr id="2" name="Title 1"/>
          <p:cNvSpPr>
            <a:spLocks noGrp="1"/>
          </p:cNvSpPr>
          <p:nvPr>
            <p:ph type="title"/>
          </p:nvPr>
        </p:nvSpPr>
        <p:spPr/>
        <p:txBody>
          <a:bodyPr/>
          <a:lstStyle/>
          <a:p>
            <a:r>
              <a:rPr lang="en-US" dirty="0"/>
              <a:t>Click to edit Master title style</a:t>
            </a:r>
          </a:p>
        </p:txBody>
      </p:sp>
      <p:sp>
        <p:nvSpPr>
          <p:cNvPr id="13" name="Content Placeholder 2"/>
          <p:cNvSpPr>
            <a:spLocks noGrp="1"/>
          </p:cNvSpPr>
          <p:nvPr>
            <p:ph sz="quarter" idx="16"/>
          </p:nvPr>
        </p:nvSpPr>
        <p:spPr>
          <a:xfrm>
            <a:off x="266700" y="1743075"/>
            <a:ext cx="5721406" cy="4886325"/>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sz="quarter" idx="19"/>
          </p:nvPr>
        </p:nvSpPr>
        <p:spPr>
          <a:xfrm>
            <a:off x="6203894" y="1743075"/>
            <a:ext cx="5721406" cy="4886325"/>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3"/>
          <p:cNvSpPr>
            <a:spLocks noGrp="1"/>
          </p:cNvSpPr>
          <p:nvPr>
            <p:ph type="body" sz="quarter" idx="20"/>
          </p:nvPr>
        </p:nvSpPr>
        <p:spPr>
          <a:xfrm>
            <a:off x="6205728" y="1028700"/>
            <a:ext cx="5719572" cy="666241"/>
          </a:xfrm>
        </p:spPr>
        <p:txBody>
          <a:bodyPr bIns="0" anchor="b"/>
          <a:lstStyle>
            <a:lvl1pPr>
              <a:defRPr sz="1500">
                <a:solidFill>
                  <a:schemeClr val="tx1">
                    <a:lumMod val="75000"/>
                    <a:lumOff val="25000"/>
                  </a:schemeClr>
                </a:solidFill>
              </a:defRPr>
            </a:lvl1pPr>
          </a:lstStyle>
          <a:p>
            <a:pPr lvl="0"/>
            <a:r>
              <a:rPr lang="en-US" dirty="0"/>
              <a:t>Click to edit Master text styles</a:t>
            </a:r>
          </a:p>
        </p:txBody>
      </p:sp>
      <p:sp>
        <p:nvSpPr>
          <p:cNvPr id="5" name="Date Placeholder 4">
            <a:extLst>
              <a:ext uri="{FF2B5EF4-FFF2-40B4-BE49-F238E27FC236}">
                <a16:creationId xmlns:a16="http://schemas.microsoft.com/office/drawing/2014/main" id="{4FDAD6DC-C062-D2A7-C4D4-57F4C0FFAD4D}"/>
              </a:ext>
            </a:extLst>
          </p:cNvPr>
          <p:cNvSpPr>
            <a:spLocks noGrp="1"/>
          </p:cNvSpPr>
          <p:nvPr>
            <p:ph type="dt" sz="half" idx="21"/>
          </p:nvPr>
        </p:nvSpPr>
        <p:spPr/>
        <p:txBody>
          <a:bodyPr/>
          <a:lstStyle/>
          <a:p>
            <a:endParaRPr lang="en-US" dirty="0"/>
          </a:p>
        </p:txBody>
      </p:sp>
      <p:sp>
        <p:nvSpPr>
          <p:cNvPr id="6" name="Footer Placeholder 5">
            <a:extLst>
              <a:ext uri="{FF2B5EF4-FFF2-40B4-BE49-F238E27FC236}">
                <a16:creationId xmlns:a16="http://schemas.microsoft.com/office/drawing/2014/main" id="{7AA18071-1438-F3E3-FC9F-3F401EE7FED1}"/>
              </a:ext>
            </a:extLst>
          </p:cNvPr>
          <p:cNvSpPr>
            <a:spLocks noGrp="1"/>
          </p:cNvSpPr>
          <p:nvPr>
            <p:ph type="ftr" sz="quarter" idx="22"/>
          </p:nvPr>
        </p:nvSpPr>
        <p:spPr/>
        <p:txBody>
          <a:bodyPr/>
          <a:lstStyle/>
          <a:p>
            <a:endParaRPr lang="en-US" dirty="0"/>
          </a:p>
        </p:txBody>
      </p:sp>
    </p:spTree>
    <p:extLst>
      <p:ext uri="{BB962C8B-B14F-4D97-AF65-F5344CB8AC3E}">
        <p14:creationId xmlns:p14="http://schemas.microsoft.com/office/powerpoint/2010/main" val="3840043144"/>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 2 Odd Sections">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266700" y="1028700"/>
            <a:ext cx="3779318"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6"/>
          </p:nvPr>
        </p:nvSpPr>
        <p:spPr>
          <a:xfrm>
            <a:off x="4256410" y="1028700"/>
            <a:ext cx="7668889"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10D79471-1A0E-36EB-1B94-DDE0CE561EA3}"/>
              </a:ext>
            </a:extLst>
          </p:cNvPr>
          <p:cNvSpPr>
            <a:spLocks noGrp="1"/>
          </p:cNvSpPr>
          <p:nvPr>
            <p:ph type="dt" sz="half" idx="17"/>
          </p:nvPr>
        </p:nvSpPr>
        <p:spPr/>
        <p:txBody>
          <a:bodyPr/>
          <a:lstStyle/>
          <a:p>
            <a:endParaRPr lang="en-US" dirty="0"/>
          </a:p>
        </p:txBody>
      </p:sp>
      <p:sp>
        <p:nvSpPr>
          <p:cNvPr id="7" name="Footer Placeholder 6">
            <a:extLst>
              <a:ext uri="{FF2B5EF4-FFF2-40B4-BE49-F238E27FC236}">
                <a16:creationId xmlns:a16="http://schemas.microsoft.com/office/drawing/2014/main" id="{5876C5F4-629A-E5A4-73FB-E8465BDB57BF}"/>
              </a:ext>
            </a:extLst>
          </p:cNvPr>
          <p:cNvSpPr>
            <a:spLocks noGrp="1"/>
          </p:cNvSpPr>
          <p:nvPr>
            <p:ph type="ftr" sz="quarter" idx="18"/>
          </p:nvPr>
        </p:nvSpPr>
        <p:spPr/>
        <p:txBody>
          <a:bodyPr/>
          <a:lstStyle/>
          <a:p>
            <a:endParaRPr lang="en-US" dirty="0"/>
          </a:p>
        </p:txBody>
      </p:sp>
    </p:spTree>
    <p:extLst>
      <p:ext uri="{BB962C8B-B14F-4D97-AF65-F5344CB8AC3E}">
        <p14:creationId xmlns:p14="http://schemas.microsoft.com/office/powerpoint/2010/main" val="197479366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1_Title - 2 Odd Sec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Content Placeholder 2"/>
          <p:cNvSpPr>
            <a:spLocks noGrp="1"/>
          </p:cNvSpPr>
          <p:nvPr>
            <p:ph sz="quarter" idx="15"/>
          </p:nvPr>
        </p:nvSpPr>
        <p:spPr>
          <a:xfrm>
            <a:off x="8145982" y="1028700"/>
            <a:ext cx="3779318"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sz="quarter" idx="16"/>
          </p:nvPr>
        </p:nvSpPr>
        <p:spPr>
          <a:xfrm>
            <a:off x="266700" y="1028700"/>
            <a:ext cx="7668888"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58768C3-8315-3411-54A8-2C8239251263}"/>
              </a:ext>
            </a:extLst>
          </p:cNvPr>
          <p:cNvSpPr>
            <a:spLocks noGrp="1"/>
          </p:cNvSpPr>
          <p:nvPr>
            <p:ph type="dt" sz="half" idx="17"/>
          </p:nvPr>
        </p:nvSpPr>
        <p:spPr/>
        <p:txBody>
          <a:bodyPr/>
          <a:lstStyle/>
          <a:p>
            <a:endParaRPr lang="en-US" dirty="0"/>
          </a:p>
        </p:txBody>
      </p:sp>
      <p:sp>
        <p:nvSpPr>
          <p:cNvPr id="6" name="Footer Placeholder 5">
            <a:extLst>
              <a:ext uri="{FF2B5EF4-FFF2-40B4-BE49-F238E27FC236}">
                <a16:creationId xmlns:a16="http://schemas.microsoft.com/office/drawing/2014/main" id="{28938FEB-D648-AE71-0FA1-805FFC832488}"/>
              </a:ext>
            </a:extLst>
          </p:cNvPr>
          <p:cNvSpPr>
            <a:spLocks noGrp="1"/>
          </p:cNvSpPr>
          <p:nvPr>
            <p:ph type="ftr" sz="quarter" idx="18"/>
          </p:nvPr>
        </p:nvSpPr>
        <p:spPr/>
        <p:txBody>
          <a:bodyPr/>
          <a:lstStyle/>
          <a:p>
            <a:endParaRPr lang="en-US" dirty="0"/>
          </a:p>
        </p:txBody>
      </p:sp>
    </p:spTree>
    <p:extLst>
      <p:ext uri="{BB962C8B-B14F-4D97-AF65-F5344CB8AC3E}">
        <p14:creationId xmlns:p14="http://schemas.microsoft.com/office/powerpoint/2010/main" val="18507183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itle - Quad-Chart">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2667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381000" y="3775869"/>
            <a:ext cx="11430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096000" y="1028700"/>
            <a:ext cx="0" cy="560070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16" name="Content Placeholder 2"/>
          <p:cNvSpPr>
            <a:spLocks noGrp="1"/>
          </p:cNvSpPr>
          <p:nvPr>
            <p:ph sz="quarter" idx="22"/>
          </p:nvPr>
        </p:nvSpPr>
        <p:spPr>
          <a:xfrm>
            <a:off x="266700" y="3855720"/>
            <a:ext cx="5753100" cy="277368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sz="quarter" idx="23"/>
          </p:nvPr>
        </p:nvSpPr>
        <p:spPr>
          <a:xfrm>
            <a:off x="61722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sz="quarter" idx="24"/>
          </p:nvPr>
        </p:nvSpPr>
        <p:spPr>
          <a:xfrm>
            <a:off x="6172200" y="3855720"/>
            <a:ext cx="5753100" cy="277368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5AAE838-AA12-FA5F-5DA0-1ABB713993D9}"/>
              </a:ext>
            </a:extLst>
          </p:cNvPr>
          <p:cNvSpPr>
            <a:spLocks noGrp="1"/>
          </p:cNvSpPr>
          <p:nvPr>
            <p:ph type="dt" sz="half" idx="25"/>
          </p:nvPr>
        </p:nvSpPr>
        <p:spPr/>
        <p:txBody>
          <a:bodyPr/>
          <a:lstStyle/>
          <a:p>
            <a:endParaRPr lang="en-US" dirty="0"/>
          </a:p>
        </p:txBody>
      </p:sp>
      <p:sp>
        <p:nvSpPr>
          <p:cNvPr id="8" name="Footer Placeholder 7">
            <a:extLst>
              <a:ext uri="{FF2B5EF4-FFF2-40B4-BE49-F238E27FC236}">
                <a16:creationId xmlns:a16="http://schemas.microsoft.com/office/drawing/2014/main" id="{AE34FB74-F548-AD28-A10C-D5391FE1CF47}"/>
              </a:ext>
            </a:extLst>
          </p:cNvPr>
          <p:cNvSpPr>
            <a:spLocks noGrp="1"/>
          </p:cNvSpPr>
          <p:nvPr>
            <p:ph type="ftr" sz="quarter" idx="26"/>
          </p:nvPr>
        </p:nvSpPr>
        <p:spPr/>
        <p:txBody>
          <a:bodyPr/>
          <a:lstStyle/>
          <a:p>
            <a:endParaRPr lang="en-US" dirty="0"/>
          </a:p>
        </p:txBody>
      </p:sp>
    </p:spTree>
    <p:extLst>
      <p:ext uri="{BB962C8B-B14F-4D97-AF65-F5344CB8AC3E}">
        <p14:creationId xmlns:p14="http://schemas.microsoft.com/office/powerpoint/2010/main" val="3643622679"/>
      </p:ext>
    </p:extLst>
  </p:cSld>
  <p:clrMapOvr>
    <a:masterClrMapping/>
  </p:clrMapOvr>
  <p:extLst>
    <p:ext uri="{DCECCB84-F9BA-43D5-87BE-67443E8EF086}">
      <p15:sldGuideLst xmlns:p15="http://schemas.microsoft.com/office/powerpoint/2012/main">
        <p15:guide id="1" orient="horz" pos="2328">
          <p15:clr>
            <a:srgbClr val="FBAE40"/>
          </p15:clr>
        </p15:guide>
        <p15:guide id="2" orient="horz" pos="2424">
          <p15:clr>
            <a:srgbClr val="FBAE40"/>
          </p15:clr>
        </p15:guide>
        <p15:guide id="3" pos="3888">
          <p15:clr>
            <a:srgbClr val="FBAE40"/>
          </p15:clr>
        </p15:guide>
        <p15:guide id="4" pos="3792">
          <p15:clr>
            <a:srgbClr val="FBAE4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itle - Custom-Quad">
    <p:spTree>
      <p:nvGrpSpPr>
        <p:cNvPr id="1" name=""/>
        <p:cNvGrpSpPr/>
        <p:nvPr/>
      </p:nvGrpSpPr>
      <p:grpSpPr>
        <a:xfrm>
          <a:off x="0" y="0"/>
          <a:ext cx="0" cy="0"/>
          <a:chOff x="0" y="0"/>
          <a:chExt cx="0" cy="0"/>
        </a:xfrm>
      </p:grpSpPr>
      <p:cxnSp>
        <p:nvCxnSpPr>
          <p:cNvPr id="4" name="Straight Connector 3"/>
          <p:cNvCxnSpPr/>
          <p:nvPr userDrawn="1"/>
        </p:nvCxnSpPr>
        <p:spPr>
          <a:xfrm>
            <a:off x="381000" y="3430819"/>
            <a:ext cx="11430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096000" y="1028700"/>
            <a:ext cx="0" cy="560070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Content Placeholder 4"/>
          <p:cNvSpPr>
            <a:spLocks noGrp="1"/>
          </p:cNvSpPr>
          <p:nvPr>
            <p:ph sz="quarter" idx="24"/>
          </p:nvPr>
        </p:nvSpPr>
        <p:spPr>
          <a:xfrm>
            <a:off x="6172200" y="3543300"/>
            <a:ext cx="5753100" cy="30861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22"/>
          </p:nvPr>
        </p:nvSpPr>
        <p:spPr>
          <a:xfrm>
            <a:off x="266700" y="3543300"/>
            <a:ext cx="5753100" cy="30861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sz="quarter" idx="23"/>
          </p:nvPr>
        </p:nvSpPr>
        <p:spPr>
          <a:xfrm>
            <a:off x="6172200" y="1028700"/>
            <a:ext cx="5753100" cy="2283843"/>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sz="quarter" idx="15"/>
          </p:nvPr>
        </p:nvSpPr>
        <p:spPr>
          <a:xfrm>
            <a:off x="266700" y="1028700"/>
            <a:ext cx="5753100" cy="2283843"/>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dirty="0"/>
              <a:t>Click to edit Master title style</a:t>
            </a:r>
          </a:p>
        </p:txBody>
      </p:sp>
      <p:sp>
        <p:nvSpPr>
          <p:cNvPr id="5" name="Date Placeholder 4">
            <a:extLst>
              <a:ext uri="{FF2B5EF4-FFF2-40B4-BE49-F238E27FC236}">
                <a16:creationId xmlns:a16="http://schemas.microsoft.com/office/drawing/2014/main" id="{AADB0298-AAE9-38A5-935C-537E8444E40C}"/>
              </a:ext>
            </a:extLst>
          </p:cNvPr>
          <p:cNvSpPr>
            <a:spLocks noGrp="1"/>
          </p:cNvSpPr>
          <p:nvPr>
            <p:ph type="dt" sz="half" idx="25"/>
          </p:nvPr>
        </p:nvSpPr>
        <p:spPr/>
        <p:txBody>
          <a:bodyPr/>
          <a:lstStyle/>
          <a:p>
            <a:endParaRPr lang="en-US" dirty="0"/>
          </a:p>
        </p:txBody>
      </p:sp>
      <p:sp>
        <p:nvSpPr>
          <p:cNvPr id="6" name="Footer Placeholder 5">
            <a:extLst>
              <a:ext uri="{FF2B5EF4-FFF2-40B4-BE49-F238E27FC236}">
                <a16:creationId xmlns:a16="http://schemas.microsoft.com/office/drawing/2014/main" id="{D52C905D-E7A5-5841-E24E-8E8D9EAF35CE}"/>
              </a:ext>
            </a:extLst>
          </p:cNvPr>
          <p:cNvSpPr>
            <a:spLocks noGrp="1"/>
          </p:cNvSpPr>
          <p:nvPr>
            <p:ph type="ftr" sz="quarter" idx="26"/>
          </p:nvPr>
        </p:nvSpPr>
        <p:spPr/>
        <p:txBody>
          <a:bodyPr/>
          <a:lstStyle/>
          <a:p>
            <a:endParaRPr lang="en-US" dirty="0"/>
          </a:p>
        </p:txBody>
      </p:sp>
    </p:spTree>
    <p:extLst>
      <p:ext uri="{BB962C8B-B14F-4D97-AF65-F5344CB8AC3E}">
        <p14:creationId xmlns:p14="http://schemas.microsoft.com/office/powerpoint/2010/main" val="3113828859"/>
      </p:ext>
    </p:extLst>
  </p:cSld>
  <p:clrMapOvr>
    <a:masterClrMapping/>
  </p:clrMapOvr>
  <p:extLst>
    <p:ext uri="{DCECCB84-F9BA-43D5-87BE-67443E8EF086}">
      <p15:sldGuideLst xmlns:p15="http://schemas.microsoft.com/office/powerpoint/2012/main">
        <p15:guide id="1" orient="horz" pos="2088">
          <p15:clr>
            <a:srgbClr val="FBAE40"/>
          </p15:clr>
        </p15:guide>
        <p15:guide id="2" orient="horz" pos="2232">
          <p15:clr>
            <a:srgbClr val="FBAE40"/>
          </p15:clr>
        </p15:guide>
        <p15:guide id="3" pos="3888">
          <p15:clr>
            <a:srgbClr val="FBAE40"/>
          </p15:clr>
        </p15:guide>
        <p15:guide id="4" pos="3792">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itle - Tri-Chart Bottom">
    <p:spTree>
      <p:nvGrpSpPr>
        <p:cNvPr id="1" name=""/>
        <p:cNvGrpSpPr/>
        <p:nvPr/>
      </p:nvGrpSpPr>
      <p:grpSpPr>
        <a:xfrm>
          <a:off x="0" y="0"/>
          <a:ext cx="0" cy="0"/>
          <a:chOff x="0" y="0"/>
          <a:chExt cx="0" cy="0"/>
        </a:xfrm>
      </p:grpSpPr>
      <p:sp>
        <p:nvSpPr>
          <p:cNvPr id="16" name="Content Placeholder 3"/>
          <p:cNvSpPr>
            <a:spLocks noGrp="1"/>
          </p:cNvSpPr>
          <p:nvPr>
            <p:ph sz="quarter" idx="22"/>
          </p:nvPr>
        </p:nvSpPr>
        <p:spPr>
          <a:xfrm>
            <a:off x="266700" y="3855720"/>
            <a:ext cx="11658600" cy="277368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sz="quarter" idx="23"/>
          </p:nvPr>
        </p:nvSpPr>
        <p:spPr>
          <a:xfrm>
            <a:off x="61722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sz="quarter" idx="15"/>
          </p:nvPr>
        </p:nvSpPr>
        <p:spPr>
          <a:xfrm>
            <a:off x="2667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dirty="0"/>
              <a:t>Click to edit Master title style</a:t>
            </a:r>
          </a:p>
        </p:txBody>
      </p:sp>
      <p:sp>
        <p:nvSpPr>
          <p:cNvPr id="4" name="Date Placeholder 3">
            <a:extLst>
              <a:ext uri="{FF2B5EF4-FFF2-40B4-BE49-F238E27FC236}">
                <a16:creationId xmlns:a16="http://schemas.microsoft.com/office/drawing/2014/main" id="{3246758A-EC6C-2E6D-7C25-EBF35B1A110D}"/>
              </a:ext>
            </a:extLst>
          </p:cNvPr>
          <p:cNvSpPr>
            <a:spLocks noGrp="1"/>
          </p:cNvSpPr>
          <p:nvPr>
            <p:ph type="dt" sz="half" idx="24"/>
          </p:nvPr>
        </p:nvSpPr>
        <p:spPr/>
        <p:txBody>
          <a:bodyPr/>
          <a:lstStyle/>
          <a:p>
            <a:endParaRPr lang="en-US" dirty="0"/>
          </a:p>
        </p:txBody>
      </p:sp>
      <p:sp>
        <p:nvSpPr>
          <p:cNvPr id="5" name="Footer Placeholder 4">
            <a:extLst>
              <a:ext uri="{FF2B5EF4-FFF2-40B4-BE49-F238E27FC236}">
                <a16:creationId xmlns:a16="http://schemas.microsoft.com/office/drawing/2014/main" id="{656A35E6-84D0-522D-F6FA-96313C01D057}"/>
              </a:ext>
            </a:extLst>
          </p:cNvPr>
          <p:cNvSpPr>
            <a:spLocks noGrp="1"/>
          </p:cNvSpPr>
          <p:nvPr>
            <p:ph type="ftr" sz="quarter" idx="25"/>
          </p:nvPr>
        </p:nvSpPr>
        <p:spPr/>
        <p:txBody>
          <a:bodyPr/>
          <a:lstStyle/>
          <a:p>
            <a:endParaRPr lang="en-US" dirty="0"/>
          </a:p>
        </p:txBody>
      </p:sp>
    </p:spTree>
    <p:extLst>
      <p:ext uri="{BB962C8B-B14F-4D97-AF65-F5344CB8AC3E}">
        <p14:creationId xmlns:p14="http://schemas.microsoft.com/office/powerpoint/2010/main" val="3473439702"/>
      </p:ext>
    </p:extLst>
  </p:cSld>
  <p:clrMapOvr>
    <a:masterClrMapping/>
  </p:clrMapOvr>
  <p:extLst>
    <p:ext uri="{DCECCB84-F9BA-43D5-87BE-67443E8EF086}">
      <p15:sldGuideLst xmlns:p15="http://schemas.microsoft.com/office/powerpoint/2012/main">
        <p15:guide id="1" orient="horz" pos="2328">
          <p15:clr>
            <a:srgbClr val="FBAE40"/>
          </p15:clr>
        </p15:guide>
        <p15:guide id="2" orient="horz" pos="2424">
          <p15:clr>
            <a:srgbClr val="FBAE40"/>
          </p15:clr>
        </p15:guide>
        <p15:guide id="3" pos="3888">
          <p15:clr>
            <a:srgbClr val="FBAE40"/>
          </p15:clr>
        </p15:guide>
        <p15:guide id="4" pos="3792">
          <p15:clr>
            <a:srgbClr val="FBAE40"/>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Title - Tri-Chart Top">
    <p:spTree>
      <p:nvGrpSpPr>
        <p:cNvPr id="1" name=""/>
        <p:cNvGrpSpPr/>
        <p:nvPr/>
      </p:nvGrpSpPr>
      <p:grpSpPr>
        <a:xfrm>
          <a:off x="0" y="0"/>
          <a:ext cx="0" cy="0"/>
          <a:chOff x="0" y="0"/>
          <a:chExt cx="0" cy="0"/>
        </a:xfrm>
      </p:grpSpPr>
      <p:sp>
        <p:nvSpPr>
          <p:cNvPr id="17" name="Content Placeholder 3"/>
          <p:cNvSpPr>
            <a:spLocks noGrp="1"/>
          </p:cNvSpPr>
          <p:nvPr>
            <p:ph sz="quarter" idx="23"/>
          </p:nvPr>
        </p:nvSpPr>
        <p:spPr>
          <a:xfrm>
            <a:off x="6172200" y="3848100"/>
            <a:ext cx="5753100" cy="27813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sz="quarter" idx="15"/>
          </p:nvPr>
        </p:nvSpPr>
        <p:spPr>
          <a:xfrm>
            <a:off x="266700" y="3848100"/>
            <a:ext cx="5753100" cy="27813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1"/>
          <p:cNvSpPr>
            <a:spLocks noGrp="1"/>
          </p:cNvSpPr>
          <p:nvPr>
            <p:ph sz="quarter" idx="22"/>
          </p:nvPr>
        </p:nvSpPr>
        <p:spPr>
          <a:xfrm>
            <a:off x="266700" y="1024178"/>
            <a:ext cx="116586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dirty="0"/>
              <a:t>Click to edit Master title style</a:t>
            </a:r>
          </a:p>
        </p:txBody>
      </p:sp>
      <p:sp>
        <p:nvSpPr>
          <p:cNvPr id="4" name="Date Placeholder 3">
            <a:extLst>
              <a:ext uri="{FF2B5EF4-FFF2-40B4-BE49-F238E27FC236}">
                <a16:creationId xmlns:a16="http://schemas.microsoft.com/office/drawing/2014/main" id="{CE138066-C767-E96E-E21F-B1E4478B0958}"/>
              </a:ext>
            </a:extLst>
          </p:cNvPr>
          <p:cNvSpPr>
            <a:spLocks noGrp="1"/>
          </p:cNvSpPr>
          <p:nvPr>
            <p:ph type="dt" sz="half" idx="24"/>
          </p:nvPr>
        </p:nvSpPr>
        <p:spPr/>
        <p:txBody>
          <a:bodyPr/>
          <a:lstStyle/>
          <a:p>
            <a:endParaRPr lang="en-US" dirty="0"/>
          </a:p>
        </p:txBody>
      </p:sp>
      <p:sp>
        <p:nvSpPr>
          <p:cNvPr id="5" name="Footer Placeholder 4">
            <a:extLst>
              <a:ext uri="{FF2B5EF4-FFF2-40B4-BE49-F238E27FC236}">
                <a16:creationId xmlns:a16="http://schemas.microsoft.com/office/drawing/2014/main" id="{E18328B5-C225-08E6-86C5-18BB6982BC1B}"/>
              </a:ext>
            </a:extLst>
          </p:cNvPr>
          <p:cNvSpPr>
            <a:spLocks noGrp="1"/>
          </p:cNvSpPr>
          <p:nvPr>
            <p:ph type="ftr" sz="quarter" idx="25"/>
          </p:nvPr>
        </p:nvSpPr>
        <p:spPr/>
        <p:txBody>
          <a:bodyPr/>
          <a:lstStyle/>
          <a:p>
            <a:endParaRPr lang="en-US" dirty="0"/>
          </a:p>
        </p:txBody>
      </p:sp>
    </p:spTree>
    <p:extLst>
      <p:ext uri="{BB962C8B-B14F-4D97-AF65-F5344CB8AC3E}">
        <p14:creationId xmlns:p14="http://schemas.microsoft.com/office/powerpoint/2010/main" val="779318526"/>
      </p:ext>
    </p:extLst>
  </p:cSld>
  <p:clrMapOvr>
    <a:masterClrMapping/>
  </p:clrMapOvr>
  <p:extLst>
    <p:ext uri="{DCECCB84-F9BA-43D5-87BE-67443E8EF086}">
      <p15:sldGuideLst xmlns:p15="http://schemas.microsoft.com/office/powerpoint/2012/main">
        <p15:guide id="1" orient="horz" pos="2328">
          <p15:clr>
            <a:srgbClr val="FBAE40"/>
          </p15:clr>
        </p15:guide>
        <p15:guide id="2" orient="horz" pos="2424">
          <p15:clr>
            <a:srgbClr val="FBAE40"/>
          </p15:clr>
        </p15:guide>
        <p15:guide id="3" pos="3888">
          <p15:clr>
            <a:srgbClr val="FBAE40"/>
          </p15:clr>
        </p15:guide>
        <p15:guide id="4" pos="3792">
          <p15:clr>
            <a:srgbClr val="FBAE40"/>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le - N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a:extLst>
              <a:ext uri="{FF2B5EF4-FFF2-40B4-BE49-F238E27FC236}">
                <a16:creationId xmlns:a16="http://schemas.microsoft.com/office/drawing/2014/main" id="{D7835296-7DAA-2D03-3C74-8EDBE0C7DFA4}"/>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AEFD207A-CF9B-5273-AAA1-5371D3714C11}"/>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080901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w/ background no graphics">
    <p:spTree>
      <p:nvGrpSpPr>
        <p:cNvPr id="1" name=""/>
        <p:cNvGrpSpPr/>
        <p:nvPr/>
      </p:nvGrpSpPr>
      <p:grpSpPr>
        <a:xfrm>
          <a:off x="0" y="0"/>
          <a:ext cx="0" cy="0"/>
          <a:chOff x="0" y="0"/>
          <a:chExt cx="0" cy="0"/>
        </a:xfrm>
      </p:grpSpPr>
      <p:sp>
        <p:nvSpPr>
          <p:cNvPr id="8" name="Content Placeholder 7"/>
          <p:cNvSpPr>
            <a:spLocks noGrp="1"/>
          </p:cNvSpPr>
          <p:nvPr>
            <p:ph sz="quarter" idx="12"/>
          </p:nvPr>
        </p:nvSpPr>
        <p:spPr>
          <a:xfrm>
            <a:off x="76200" y="66675"/>
            <a:ext cx="12020549" cy="6723635"/>
          </a:xfrm>
          <a:prstGeom prst="roundRect">
            <a:avLst>
              <a:gd name="adj" fmla="val 0"/>
            </a:avLst>
          </a:prstGeom>
          <a:noFill/>
          <a:ln w="3175">
            <a:noFill/>
          </a:ln>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973CC44D-C4E5-B148-8424-D309BAD434F9}"/>
              </a:ext>
            </a:extLst>
          </p:cNvPr>
          <p:cNvSpPr>
            <a:spLocks noGrp="1"/>
          </p:cNvSpPr>
          <p:nvPr>
            <p:ph type="dt" sz="half" idx="13"/>
          </p:nvPr>
        </p:nvSpPr>
        <p:spPr/>
        <p:txBody>
          <a:bodyPr/>
          <a:lstStyle/>
          <a:p>
            <a:endParaRPr lang="en-US" dirty="0"/>
          </a:p>
        </p:txBody>
      </p:sp>
      <p:sp>
        <p:nvSpPr>
          <p:cNvPr id="4" name="Footer Placeholder 3">
            <a:extLst>
              <a:ext uri="{FF2B5EF4-FFF2-40B4-BE49-F238E27FC236}">
                <a16:creationId xmlns:a16="http://schemas.microsoft.com/office/drawing/2014/main" id="{B5E87FB6-092D-2261-C61B-A13F398BD061}"/>
              </a:ext>
            </a:extLst>
          </p:cNvPr>
          <p:cNvSpPr>
            <a:spLocks noGrp="1"/>
          </p:cNvSpPr>
          <p:nvPr>
            <p:ph type="ftr" sz="quarter" idx="14"/>
          </p:nvPr>
        </p:nvSpPr>
        <p:spPr/>
        <p:txBody>
          <a:bodyPr/>
          <a:lstStyle/>
          <a:p>
            <a:endParaRPr lang="en-US" dirty="0"/>
          </a:p>
        </p:txBody>
      </p:sp>
      <p:sp>
        <p:nvSpPr>
          <p:cNvPr id="5" name="Title 4">
            <a:extLst>
              <a:ext uri="{FF2B5EF4-FFF2-40B4-BE49-F238E27FC236}">
                <a16:creationId xmlns:a16="http://schemas.microsoft.com/office/drawing/2014/main" id="{7B0D9059-3C9E-5AFD-2A32-2874C4FC4C5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5126922"/>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Blank with graphics">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F40FE8E-720F-2CF0-A515-A1F0A76E6C20}"/>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8C5645D9-CB9C-72DC-4655-0357D988FE70}"/>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4069610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1_Blank w/ background no graphics">
    <p:spTree>
      <p:nvGrpSpPr>
        <p:cNvPr id="1" name=""/>
        <p:cNvGrpSpPr/>
        <p:nvPr/>
      </p:nvGrpSpPr>
      <p:grpSpPr>
        <a:xfrm>
          <a:off x="0" y="0"/>
          <a:ext cx="0" cy="0"/>
          <a:chOff x="0" y="0"/>
          <a:chExt cx="0" cy="0"/>
        </a:xfrm>
      </p:grpSpPr>
      <p:sp>
        <p:nvSpPr>
          <p:cNvPr id="8" name="Content Placeholder 7"/>
          <p:cNvSpPr>
            <a:spLocks noGrp="1"/>
          </p:cNvSpPr>
          <p:nvPr>
            <p:ph sz="quarter" idx="12"/>
          </p:nvPr>
        </p:nvSpPr>
        <p:spPr>
          <a:xfrm>
            <a:off x="76200" y="66675"/>
            <a:ext cx="12020549" cy="6723635"/>
          </a:xfrm>
          <a:prstGeom prst="roundRect">
            <a:avLst>
              <a:gd name="adj" fmla="val 2256"/>
            </a:avLst>
          </a:prstGeom>
          <a:noFill/>
          <a:ln w="3175">
            <a:noFill/>
          </a:ln>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973CC44D-C4E5-B148-8424-D309BAD434F9}"/>
              </a:ext>
            </a:extLst>
          </p:cNvPr>
          <p:cNvSpPr>
            <a:spLocks noGrp="1"/>
          </p:cNvSpPr>
          <p:nvPr>
            <p:ph type="dt" sz="half" idx="13"/>
          </p:nvPr>
        </p:nvSpPr>
        <p:spPr/>
        <p:txBody>
          <a:bodyPr/>
          <a:lstStyle/>
          <a:p>
            <a:endParaRPr lang="en-US" dirty="0"/>
          </a:p>
        </p:txBody>
      </p:sp>
      <p:sp>
        <p:nvSpPr>
          <p:cNvPr id="4" name="Footer Placeholder 3">
            <a:extLst>
              <a:ext uri="{FF2B5EF4-FFF2-40B4-BE49-F238E27FC236}">
                <a16:creationId xmlns:a16="http://schemas.microsoft.com/office/drawing/2014/main" id="{B5E87FB6-092D-2261-C61B-A13F398BD061}"/>
              </a:ext>
            </a:extLst>
          </p:cNvPr>
          <p:cNvSpPr>
            <a:spLocks noGrp="1"/>
          </p:cNvSpPr>
          <p:nvPr>
            <p:ph type="ftr" sz="quarter" idx="14"/>
          </p:nvPr>
        </p:nvSpPr>
        <p:spPr/>
        <p:txBody>
          <a:bodyPr/>
          <a:lstStyle/>
          <a:p>
            <a:endParaRPr lang="en-US" dirty="0"/>
          </a:p>
        </p:txBody>
      </p:sp>
      <p:sp>
        <p:nvSpPr>
          <p:cNvPr id="5" name="Title 4">
            <a:extLst>
              <a:ext uri="{FF2B5EF4-FFF2-40B4-BE49-F238E27FC236}">
                <a16:creationId xmlns:a16="http://schemas.microsoft.com/office/drawing/2014/main" id="{AA3CD5E4-A5C4-AFB4-80AA-82539154DD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0394575"/>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p:cSld name="White Blank">
    <p:bg>
      <p:bgPr>
        <a:solidFill>
          <a:schemeClr val="tx2"/>
        </a:solidFill>
        <a:effectLst/>
      </p:bgPr>
    </p:bg>
    <p:spTree>
      <p:nvGrpSpPr>
        <p:cNvPr id="1" name=""/>
        <p:cNvGrpSpPr/>
        <p:nvPr/>
      </p:nvGrpSpPr>
      <p:grpSpPr>
        <a:xfrm>
          <a:off x="0" y="0"/>
          <a:ext cx="0" cy="0"/>
          <a:chOff x="0" y="0"/>
          <a:chExt cx="0" cy="0"/>
        </a:xfrm>
      </p:grpSpPr>
      <p:sp>
        <p:nvSpPr>
          <p:cNvPr id="2" name="Text Box 14">
            <a:extLst>
              <a:ext uri="{FF2B5EF4-FFF2-40B4-BE49-F238E27FC236}">
                <a16:creationId xmlns:a16="http://schemas.microsoft.com/office/drawing/2014/main" id="{FBBAD3CE-397E-AB37-EDAD-8632BE0AA2DA}"/>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solidFill>
                  <a:schemeClr val="tx1">
                    <a:lumMod val="50000"/>
                    <a:lumOff val="50000"/>
                  </a:schemeClr>
                </a:solidFill>
              </a:rPr>
              <a:pPr algn="r">
                <a:spcBef>
                  <a:spcPct val="50000"/>
                </a:spcBef>
                <a:defRPr/>
              </a:pPr>
              <a:t>‹#›</a:t>
            </a:fld>
            <a:endParaRPr lang="en-US" sz="1100" b="0" baseline="0" dirty="0">
              <a:solidFill>
                <a:schemeClr val="tx1">
                  <a:lumMod val="50000"/>
                  <a:lumOff val="50000"/>
                </a:schemeClr>
              </a:solidFill>
            </a:endParaRPr>
          </a:p>
        </p:txBody>
      </p:sp>
      <p:sp>
        <p:nvSpPr>
          <p:cNvPr id="4" name="Date Placeholder 3">
            <a:extLst>
              <a:ext uri="{FF2B5EF4-FFF2-40B4-BE49-F238E27FC236}">
                <a16:creationId xmlns:a16="http://schemas.microsoft.com/office/drawing/2014/main" id="{BE1E501C-5AFD-BA9E-01BC-6D3F0A876CDA}"/>
              </a:ext>
            </a:extLst>
          </p:cNvPr>
          <p:cNvSpPr>
            <a:spLocks noGrp="1"/>
          </p:cNvSpPr>
          <p:nvPr>
            <p:ph type="dt" sz="half" idx="10"/>
          </p:nvPr>
        </p:nvSpPr>
        <p:spPr/>
        <p:txBody>
          <a:bodyPr/>
          <a:lstStyle>
            <a:lvl1pPr>
              <a:defRPr>
                <a:solidFill>
                  <a:schemeClr val="tx1">
                    <a:lumMod val="50000"/>
                    <a:lumOff val="50000"/>
                  </a:schemeClr>
                </a:solidFill>
              </a:defRPr>
            </a:lvl1pPr>
          </a:lstStyle>
          <a:p>
            <a:endParaRPr lang="en-US" dirty="0"/>
          </a:p>
        </p:txBody>
      </p:sp>
      <p:sp>
        <p:nvSpPr>
          <p:cNvPr id="7" name="Footer Placeholder 6">
            <a:extLst>
              <a:ext uri="{FF2B5EF4-FFF2-40B4-BE49-F238E27FC236}">
                <a16:creationId xmlns:a16="http://schemas.microsoft.com/office/drawing/2014/main" id="{BD51F885-1610-859A-C99A-21311C9FAB15}"/>
              </a:ext>
            </a:extLst>
          </p:cNvPr>
          <p:cNvSpPr>
            <a:spLocks noGrp="1"/>
          </p:cNvSpPr>
          <p:nvPr>
            <p:ph type="ftr" sz="quarter" idx="11"/>
          </p:nvPr>
        </p:nvSpPr>
        <p:spPr/>
        <p:txBody>
          <a:bodyPr/>
          <a:lstStyle>
            <a:lvl1pPr>
              <a:defRPr>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88037867"/>
      </p:ext>
    </p:extLst>
  </p:cSld>
  <p:clrMapOvr>
    <a:masterClrMapping/>
  </p:clrMapOvr>
  <p:hf hdr="0" dt="0"/>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p:cSld name="1_White Blank">
    <p:bg>
      <p:bgPr>
        <a:solidFill>
          <a:schemeClr val="bg1">
            <a:lumMod val="40000"/>
            <a:lumOff val="60000"/>
          </a:schemeClr>
        </a:solidFill>
        <a:effectLst/>
      </p:bgPr>
    </p:bg>
    <p:spTree>
      <p:nvGrpSpPr>
        <p:cNvPr id="1" name=""/>
        <p:cNvGrpSpPr/>
        <p:nvPr/>
      </p:nvGrpSpPr>
      <p:grpSpPr>
        <a:xfrm>
          <a:off x="0" y="0"/>
          <a:ext cx="0" cy="0"/>
          <a:chOff x="0" y="0"/>
          <a:chExt cx="0" cy="0"/>
        </a:xfrm>
      </p:grpSpPr>
      <p:sp>
        <p:nvSpPr>
          <p:cNvPr id="2" name="Text Box 14">
            <a:extLst>
              <a:ext uri="{FF2B5EF4-FFF2-40B4-BE49-F238E27FC236}">
                <a16:creationId xmlns:a16="http://schemas.microsoft.com/office/drawing/2014/main" id="{5559FF84-4EB7-248C-A9A3-21393A68E553}"/>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solidFill>
                  <a:schemeClr val="tx1">
                    <a:lumMod val="50000"/>
                    <a:lumOff val="50000"/>
                  </a:schemeClr>
                </a:solidFill>
              </a:rPr>
              <a:pPr algn="r">
                <a:spcBef>
                  <a:spcPct val="50000"/>
                </a:spcBef>
                <a:defRPr/>
              </a:pPr>
              <a:t>‹#›</a:t>
            </a:fld>
            <a:endParaRPr lang="en-US" sz="1100" b="0" baseline="0" dirty="0">
              <a:solidFill>
                <a:schemeClr val="tx1">
                  <a:lumMod val="50000"/>
                  <a:lumOff val="50000"/>
                </a:schemeClr>
              </a:solidFill>
            </a:endParaRPr>
          </a:p>
        </p:txBody>
      </p:sp>
      <p:sp>
        <p:nvSpPr>
          <p:cNvPr id="4" name="Date Placeholder 3">
            <a:extLst>
              <a:ext uri="{FF2B5EF4-FFF2-40B4-BE49-F238E27FC236}">
                <a16:creationId xmlns:a16="http://schemas.microsoft.com/office/drawing/2014/main" id="{92A3D6AC-9998-6147-A3AF-01786A8BC7B5}"/>
              </a:ext>
            </a:extLst>
          </p:cNvPr>
          <p:cNvSpPr>
            <a:spLocks noGrp="1"/>
          </p:cNvSpPr>
          <p:nvPr>
            <p:ph type="dt" sz="half" idx="10"/>
          </p:nvPr>
        </p:nvSpPr>
        <p:spPr/>
        <p:txBody>
          <a:bodyPr/>
          <a:lstStyle>
            <a:lvl1pPr>
              <a:defRPr>
                <a:solidFill>
                  <a:schemeClr val="tx1">
                    <a:lumMod val="50000"/>
                    <a:lumOff val="50000"/>
                  </a:schemeClr>
                </a:solidFill>
              </a:defRPr>
            </a:lvl1pPr>
          </a:lstStyle>
          <a:p>
            <a:endParaRPr lang="en-US" dirty="0"/>
          </a:p>
        </p:txBody>
      </p:sp>
      <p:sp>
        <p:nvSpPr>
          <p:cNvPr id="5" name="Footer Placeholder 4">
            <a:extLst>
              <a:ext uri="{FF2B5EF4-FFF2-40B4-BE49-F238E27FC236}">
                <a16:creationId xmlns:a16="http://schemas.microsoft.com/office/drawing/2014/main" id="{9E61DC4E-D996-A484-FCFC-B8F377D377A1}"/>
              </a:ext>
            </a:extLst>
          </p:cNvPr>
          <p:cNvSpPr>
            <a:spLocks noGrp="1"/>
          </p:cNvSpPr>
          <p:nvPr>
            <p:ph type="ftr" sz="quarter" idx="11"/>
          </p:nvPr>
        </p:nvSpPr>
        <p:spPr/>
        <p:txBody>
          <a:bodyPr/>
          <a:lstStyle>
            <a:lvl1pPr>
              <a:defRPr>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597040928"/>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preserve="1" userDrawn="1">
  <p:cSld name="Black Blank">
    <p:bg>
      <p:bgPr>
        <a:solidFill>
          <a:schemeClr val="tx1"/>
        </a:solidFill>
        <a:effectLst/>
      </p:bgPr>
    </p:bg>
    <p:spTree>
      <p:nvGrpSpPr>
        <p:cNvPr id="1" name=""/>
        <p:cNvGrpSpPr/>
        <p:nvPr/>
      </p:nvGrpSpPr>
      <p:grpSpPr>
        <a:xfrm>
          <a:off x="0" y="0"/>
          <a:ext cx="0" cy="0"/>
          <a:chOff x="0" y="0"/>
          <a:chExt cx="0" cy="0"/>
        </a:xfrm>
      </p:grpSpPr>
      <p:sp>
        <p:nvSpPr>
          <p:cNvPr id="2" name="Text Box 14">
            <a:extLst>
              <a:ext uri="{FF2B5EF4-FFF2-40B4-BE49-F238E27FC236}">
                <a16:creationId xmlns:a16="http://schemas.microsoft.com/office/drawing/2014/main" id="{6B1EDEA3-517F-FC35-5A19-094E3BE709A0}"/>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solidFill>
                  <a:schemeClr val="tx2"/>
                </a:solidFill>
              </a:rPr>
              <a:pPr algn="r">
                <a:spcBef>
                  <a:spcPct val="50000"/>
                </a:spcBef>
                <a:defRPr/>
              </a:pPr>
              <a:t>‹#›</a:t>
            </a:fld>
            <a:endParaRPr lang="en-US" sz="1100" b="0" baseline="0" dirty="0">
              <a:solidFill>
                <a:schemeClr val="tx2"/>
              </a:solidFill>
            </a:endParaRPr>
          </a:p>
        </p:txBody>
      </p:sp>
      <p:sp>
        <p:nvSpPr>
          <p:cNvPr id="4" name="Date Placeholder 3">
            <a:extLst>
              <a:ext uri="{FF2B5EF4-FFF2-40B4-BE49-F238E27FC236}">
                <a16:creationId xmlns:a16="http://schemas.microsoft.com/office/drawing/2014/main" id="{B429D516-C317-CDC1-DADB-0B020CDC0237}"/>
              </a:ext>
            </a:extLst>
          </p:cNvPr>
          <p:cNvSpPr>
            <a:spLocks noGrp="1"/>
          </p:cNvSpPr>
          <p:nvPr>
            <p:ph type="dt" sz="half" idx="10"/>
          </p:nvPr>
        </p:nvSpPr>
        <p:spPr/>
        <p:txBody>
          <a:bodyPr/>
          <a:lstStyle>
            <a:lvl1pPr>
              <a:defRPr>
                <a:solidFill>
                  <a:schemeClr val="tx2"/>
                </a:solidFill>
              </a:defRPr>
            </a:lvl1pPr>
          </a:lstStyle>
          <a:p>
            <a:endParaRPr lang="en-US" dirty="0"/>
          </a:p>
        </p:txBody>
      </p:sp>
      <p:sp>
        <p:nvSpPr>
          <p:cNvPr id="5" name="Footer Placeholder 4">
            <a:extLst>
              <a:ext uri="{FF2B5EF4-FFF2-40B4-BE49-F238E27FC236}">
                <a16:creationId xmlns:a16="http://schemas.microsoft.com/office/drawing/2014/main" id="{CCEEA777-D26F-FC0E-BCB6-7D77B101103A}"/>
              </a:ext>
            </a:extLst>
          </p:cNvPr>
          <p:cNvSpPr>
            <a:spLocks noGrp="1"/>
          </p:cNvSpPr>
          <p:nvPr>
            <p:ph type="ftr" sz="quarter" idx="11"/>
          </p:nvPr>
        </p:nvSpPr>
        <p:spPr/>
        <p:txBody>
          <a:bodyPr/>
          <a:lstStyle>
            <a:lvl1pPr>
              <a:defRPr>
                <a:solidFill>
                  <a:schemeClr val="tx2"/>
                </a:solidFill>
              </a:defRPr>
            </a:lvl1pPr>
          </a:lstStyle>
          <a:p>
            <a:endParaRPr lang="en-US" dirty="0"/>
          </a:p>
        </p:txBody>
      </p:sp>
    </p:spTree>
    <p:extLst>
      <p:ext uri="{BB962C8B-B14F-4D97-AF65-F5344CB8AC3E}">
        <p14:creationId xmlns:p14="http://schemas.microsoft.com/office/powerpoint/2010/main" val="117613438"/>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preserve="1" userDrawn="1">
  <p:cSld name="1_Background no graphics">
    <p:bg>
      <p:bgPr>
        <a:gradFill flip="none" rotWithShape="1">
          <a:gsLst>
            <a:gs pos="80000">
              <a:schemeClr val="tx2"/>
            </a:gs>
            <a:gs pos="90000">
              <a:schemeClr val="tx2">
                <a:alpha val="45000"/>
              </a:schemeClr>
            </a:gs>
            <a:gs pos="95000">
              <a:schemeClr val="bg2">
                <a:lumMod val="9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ext Box 14">
            <a:extLst>
              <a:ext uri="{FF2B5EF4-FFF2-40B4-BE49-F238E27FC236}">
                <a16:creationId xmlns:a16="http://schemas.microsoft.com/office/drawing/2014/main" id="{0BFA849C-531C-7595-39B1-5EC87690F476}"/>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solidFill>
                  <a:schemeClr val="tx1"/>
                </a:solidFill>
              </a:rPr>
              <a:pPr algn="r">
                <a:spcBef>
                  <a:spcPct val="50000"/>
                </a:spcBef>
                <a:defRPr/>
              </a:pPr>
              <a:t>‹#›</a:t>
            </a:fld>
            <a:endParaRPr lang="en-US" sz="1100" b="0" baseline="0" dirty="0">
              <a:solidFill>
                <a:schemeClr val="tx1"/>
              </a:solidFill>
            </a:endParaRPr>
          </a:p>
        </p:txBody>
      </p:sp>
      <p:sp>
        <p:nvSpPr>
          <p:cNvPr id="4" name="Date Placeholder 3">
            <a:extLst>
              <a:ext uri="{FF2B5EF4-FFF2-40B4-BE49-F238E27FC236}">
                <a16:creationId xmlns:a16="http://schemas.microsoft.com/office/drawing/2014/main" id="{85935D2E-75B7-4B2F-83E6-4B2460140D3F}"/>
              </a:ext>
            </a:extLst>
          </p:cNvPr>
          <p:cNvSpPr>
            <a:spLocks noGrp="1"/>
          </p:cNvSpPr>
          <p:nvPr>
            <p:ph type="dt" sz="half" idx="10"/>
          </p:nvPr>
        </p:nvSpPr>
        <p:spPr/>
        <p:txBody>
          <a:bodyPr/>
          <a:lstStyle>
            <a:lvl1pPr>
              <a:defRPr>
                <a:solidFill>
                  <a:schemeClr val="bg2">
                    <a:lumMod val="50000"/>
                  </a:schemeClr>
                </a:solidFill>
              </a:defRPr>
            </a:lvl1pPr>
          </a:lstStyle>
          <a:p>
            <a:endParaRPr lang="en-US" dirty="0"/>
          </a:p>
        </p:txBody>
      </p:sp>
      <p:sp>
        <p:nvSpPr>
          <p:cNvPr id="5" name="Footer Placeholder 4">
            <a:extLst>
              <a:ext uri="{FF2B5EF4-FFF2-40B4-BE49-F238E27FC236}">
                <a16:creationId xmlns:a16="http://schemas.microsoft.com/office/drawing/2014/main" id="{C5AC37A7-6517-1C05-89FB-ACDA8ECF89DF}"/>
              </a:ext>
            </a:extLst>
          </p:cNvPr>
          <p:cNvSpPr>
            <a:spLocks noGrp="1"/>
          </p:cNvSpPr>
          <p:nvPr>
            <p:ph type="ftr" sz="quarter" idx="11"/>
          </p:nvPr>
        </p:nvSpPr>
        <p:spPr/>
        <p:txBody>
          <a:bodyPr/>
          <a:lstStyle>
            <a:lvl1pPr>
              <a:defRPr>
                <a:solidFill>
                  <a:schemeClr val="bg2">
                    <a:lumMod val="50000"/>
                  </a:schemeClr>
                </a:solidFill>
              </a:defRPr>
            </a:lvl1pPr>
          </a:lstStyle>
          <a:p>
            <a:endParaRPr lang="en-US" dirty="0"/>
          </a:p>
        </p:txBody>
      </p:sp>
    </p:spTree>
    <p:extLst>
      <p:ext uri="{BB962C8B-B14F-4D97-AF65-F5344CB8AC3E}">
        <p14:creationId xmlns:p14="http://schemas.microsoft.com/office/powerpoint/2010/main" val="1314141392"/>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7843223-5086-843F-D346-CCDD12959DF3}"/>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1805" y="0"/>
            <a:ext cx="12188389" cy="6858000"/>
          </a:xfrm>
          <a:prstGeom prst="rect">
            <a:avLst/>
          </a:prstGeom>
        </p:spPr>
      </p:pic>
      <p:sp>
        <p:nvSpPr>
          <p:cNvPr id="14" name="Title Placeholder 1"/>
          <p:cNvSpPr>
            <a:spLocks noGrp="1"/>
          </p:cNvSpPr>
          <p:nvPr>
            <p:ph type="title"/>
          </p:nvPr>
        </p:nvSpPr>
        <p:spPr bwMode="auto">
          <a:xfrm>
            <a:off x="266700" y="2286001"/>
            <a:ext cx="11658600" cy="1285874"/>
          </a:xfrm>
          <a:prstGeom prst="rect">
            <a:avLst/>
          </a:prstGeom>
          <a:noFill/>
          <a:ln w="9525">
            <a:solidFill>
              <a:schemeClr val="accent3"/>
            </a:solidFill>
            <a:miter lim="800000"/>
            <a:headEnd/>
            <a:tailEnd/>
          </a:ln>
        </p:spPr>
        <p:txBody>
          <a:bodyPr anchor="b"/>
          <a:lstStyle>
            <a:lvl1pPr>
              <a:defRPr sz="3200" b="0" baseline="0">
                <a:solidFill>
                  <a:schemeClr val="accent3"/>
                </a:solidFill>
              </a:defRPr>
            </a:lvl1pPr>
          </a:lstStyle>
          <a:p>
            <a:pPr lvl="0"/>
            <a:r>
              <a:rPr lang="en-US" dirty="0"/>
              <a:t>Click to edit Master title style</a:t>
            </a:r>
          </a:p>
        </p:txBody>
      </p:sp>
      <p:sp>
        <p:nvSpPr>
          <p:cNvPr id="6" name="Text Placeholder 5"/>
          <p:cNvSpPr>
            <a:spLocks noGrp="1"/>
          </p:cNvSpPr>
          <p:nvPr>
            <p:ph type="body" sz="quarter" idx="12"/>
          </p:nvPr>
        </p:nvSpPr>
        <p:spPr>
          <a:xfrm>
            <a:off x="266700" y="3687764"/>
            <a:ext cx="8496300" cy="854075"/>
          </a:xfrm>
          <a:ln>
            <a:solidFill>
              <a:schemeClr val="accent3"/>
            </a:solidFill>
          </a:ln>
        </p:spPr>
        <p:txBody>
          <a:bodyPr anchor="ctr"/>
          <a:lstStyle>
            <a:lvl1pPr marL="0" indent="0">
              <a:defRPr>
                <a:solidFill>
                  <a:schemeClr val="tx2"/>
                </a:solidFill>
              </a:defRPr>
            </a:lvl1pPr>
          </a:lstStyle>
          <a:p>
            <a:pPr lvl="0"/>
            <a:r>
              <a:rPr lang="en-US" dirty="0"/>
              <a:t>Click to edit Master text styles</a:t>
            </a:r>
          </a:p>
        </p:txBody>
      </p:sp>
      <p:sp>
        <p:nvSpPr>
          <p:cNvPr id="2" name="Date Placeholder 1">
            <a:extLst>
              <a:ext uri="{FF2B5EF4-FFF2-40B4-BE49-F238E27FC236}">
                <a16:creationId xmlns:a16="http://schemas.microsoft.com/office/drawing/2014/main" id="{98D00C84-D329-4DD4-96D7-92CD4C330181}"/>
              </a:ext>
            </a:extLst>
          </p:cNvPr>
          <p:cNvSpPr>
            <a:spLocks noGrp="1"/>
          </p:cNvSpPr>
          <p:nvPr>
            <p:ph type="dt" sz="half" idx="13"/>
          </p:nvPr>
        </p:nvSpPr>
        <p:spPr>
          <a:xfrm>
            <a:off x="8763000" y="3697289"/>
            <a:ext cx="3161228" cy="844550"/>
          </a:xfrm>
          <a:prstGeom prst="rect">
            <a:avLst/>
          </a:prstGeom>
          <a:ln>
            <a:solidFill>
              <a:schemeClr val="accent3"/>
            </a:solidFill>
          </a:ln>
        </p:spPr>
        <p:txBody>
          <a:bodyPr/>
          <a:lstStyle>
            <a:lvl1pPr algn="ctr">
              <a:defRPr sz="2000">
                <a:solidFill>
                  <a:schemeClr val="accent3"/>
                </a:solidFill>
              </a:defRPr>
            </a:lvl1pPr>
          </a:lstStyle>
          <a:p>
            <a:endParaRPr lang="en-US" dirty="0"/>
          </a:p>
        </p:txBody>
      </p:sp>
      <p:sp>
        <p:nvSpPr>
          <p:cNvPr id="3" name="Text Box 14">
            <a:extLst>
              <a:ext uri="{FF2B5EF4-FFF2-40B4-BE49-F238E27FC236}">
                <a16:creationId xmlns:a16="http://schemas.microsoft.com/office/drawing/2014/main" id="{71C01142-E0C8-B2A1-CF08-DDC0741713EA}"/>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pPr algn="r">
                <a:spcBef>
                  <a:spcPct val="50000"/>
                </a:spcBef>
                <a:defRPr/>
              </a:pPr>
              <a:t>‹#›</a:t>
            </a:fld>
            <a:endParaRPr lang="en-US" sz="1100" b="0" baseline="0" dirty="0"/>
          </a:p>
        </p:txBody>
      </p:sp>
      <p:pic>
        <p:nvPicPr>
          <p:cNvPr id="11" name="Picture 10" descr="A picture containing qr code&#10;&#10;Description automatically generated">
            <a:extLst>
              <a:ext uri="{FF2B5EF4-FFF2-40B4-BE49-F238E27FC236}">
                <a16:creationId xmlns:a16="http://schemas.microsoft.com/office/drawing/2014/main" id="{C7BD8055-FF8F-646E-4F9E-84B4A33A92B9}"/>
              </a:ext>
            </a:extLst>
          </p:cNvPr>
          <p:cNvPicPr>
            <a:picLocks noChangeAspect="1"/>
          </p:cNvPicPr>
          <p:nvPr userDrawn="1"/>
        </p:nvPicPr>
        <p:blipFill>
          <a:blip r:embed="rId3"/>
          <a:stretch>
            <a:fillRect/>
          </a:stretch>
        </p:blipFill>
        <p:spPr>
          <a:xfrm>
            <a:off x="190500" y="5602330"/>
            <a:ext cx="2402348" cy="1065985"/>
          </a:xfrm>
          <a:prstGeom prst="rect">
            <a:avLst/>
          </a:prstGeom>
        </p:spPr>
      </p:pic>
    </p:spTree>
    <p:extLst>
      <p:ext uri="{BB962C8B-B14F-4D97-AF65-F5344CB8AC3E}">
        <p14:creationId xmlns:p14="http://schemas.microsoft.com/office/powerpoint/2010/main" val="406925604"/>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userDrawn="1">
  <p:cSld name="Section header - no Sub-Hea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9860E5-FB16-921B-9978-59B24F56F9F5}"/>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1805" y="0"/>
            <a:ext cx="12188389" cy="6858000"/>
          </a:xfrm>
          <a:prstGeom prst="rect">
            <a:avLst/>
          </a:prstGeom>
        </p:spPr>
      </p:pic>
      <p:sp>
        <p:nvSpPr>
          <p:cNvPr id="14" name="Title Placeholder 1"/>
          <p:cNvSpPr>
            <a:spLocks noGrp="1"/>
          </p:cNvSpPr>
          <p:nvPr>
            <p:ph type="title"/>
          </p:nvPr>
        </p:nvSpPr>
        <p:spPr bwMode="auto">
          <a:xfrm>
            <a:off x="266700" y="2286001"/>
            <a:ext cx="11658600" cy="1285874"/>
          </a:xfrm>
          <a:prstGeom prst="rect">
            <a:avLst/>
          </a:prstGeom>
          <a:noFill/>
          <a:ln w="9525">
            <a:solidFill>
              <a:schemeClr val="accent3"/>
            </a:solidFill>
            <a:miter lim="800000"/>
            <a:headEnd/>
            <a:tailEnd/>
          </a:ln>
        </p:spPr>
        <p:txBody>
          <a:bodyPr anchor="ctr"/>
          <a:lstStyle>
            <a:lvl1pPr>
              <a:defRPr sz="3200" baseline="0">
                <a:solidFill>
                  <a:schemeClr val="accent3"/>
                </a:solidFill>
              </a:defRPr>
            </a:lvl1pPr>
          </a:lstStyle>
          <a:p>
            <a:pPr lvl="0"/>
            <a:r>
              <a:rPr lang="en-US" dirty="0"/>
              <a:t>Click to edit Master title style</a:t>
            </a:r>
          </a:p>
        </p:txBody>
      </p:sp>
      <p:sp>
        <p:nvSpPr>
          <p:cNvPr id="3" name="Text Box 14">
            <a:extLst>
              <a:ext uri="{FF2B5EF4-FFF2-40B4-BE49-F238E27FC236}">
                <a16:creationId xmlns:a16="http://schemas.microsoft.com/office/drawing/2014/main" id="{B8FD0A53-E9E1-93CC-5F3F-ED183C4566E7}"/>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pPr algn="r">
                <a:spcBef>
                  <a:spcPct val="50000"/>
                </a:spcBef>
                <a:defRPr/>
              </a:pPr>
              <a:t>‹#›</a:t>
            </a:fld>
            <a:endParaRPr lang="en-US" sz="1100" b="0" baseline="0" dirty="0"/>
          </a:p>
        </p:txBody>
      </p:sp>
      <p:pic>
        <p:nvPicPr>
          <p:cNvPr id="6" name="Picture 5" descr="A picture containing qr code&#10;&#10;Description automatically generated">
            <a:extLst>
              <a:ext uri="{FF2B5EF4-FFF2-40B4-BE49-F238E27FC236}">
                <a16:creationId xmlns:a16="http://schemas.microsoft.com/office/drawing/2014/main" id="{1100FC8E-3C81-583C-9A23-08A75A2C4FEC}"/>
              </a:ext>
            </a:extLst>
          </p:cNvPr>
          <p:cNvPicPr>
            <a:picLocks noChangeAspect="1"/>
          </p:cNvPicPr>
          <p:nvPr userDrawn="1"/>
        </p:nvPicPr>
        <p:blipFill>
          <a:blip r:embed="rId3"/>
          <a:stretch>
            <a:fillRect/>
          </a:stretch>
        </p:blipFill>
        <p:spPr>
          <a:xfrm>
            <a:off x="190500" y="5602330"/>
            <a:ext cx="2402348" cy="1065985"/>
          </a:xfrm>
          <a:prstGeom prst="rect">
            <a:avLst/>
          </a:prstGeom>
        </p:spPr>
      </p:pic>
      <p:sp>
        <p:nvSpPr>
          <p:cNvPr id="7" name="Date Placeholder 1">
            <a:extLst>
              <a:ext uri="{FF2B5EF4-FFF2-40B4-BE49-F238E27FC236}">
                <a16:creationId xmlns:a16="http://schemas.microsoft.com/office/drawing/2014/main" id="{22B933D6-5752-A997-866D-7335507E65DB}"/>
              </a:ext>
            </a:extLst>
          </p:cNvPr>
          <p:cNvSpPr>
            <a:spLocks noGrp="1"/>
          </p:cNvSpPr>
          <p:nvPr>
            <p:ph type="dt" sz="half" idx="13"/>
          </p:nvPr>
        </p:nvSpPr>
        <p:spPr>
          <a:xfrm>
            <a:off x="9163627" y="3709924"/>
            <a:ext cx="2761673" cy="385825"/>
          </a:xfrm>
          <a:prstGeom prst="rect">
            <a:avLst/>
          </a:prstGeom>
          <a:ln>
            <a:solidFill>
              <a:schemeClr val="accent3"/>
            </a:solidFill>
          </a:ln>
        </p:spPr>
        <p:txBody>
          <a:bodyPr/>
          <a:lstStyle>
            <a:lvl1pPr algn="ctr">
              <a:defRPr sz="2000">
                <a:solidFill>
                  <a:schemeClr val="accent3"/>
                </a:solidFill>
              </a:defRPr>
            </a:lvl1pPr>
          </a:lstStyle>
          <a:p>
            <a:endParaRPr lang="en-US" dirty="0"/>
          </a:p>
        </p:txBody>
      </p:sp>
    </p:spTree>
    <p:extLst>
      <p:ext uri="{BB962C8B-B14F-4D97-AF65-F5344CB8AC3E}">
        <p14:creationId xmlns:p14="http://schemas.microsoft.com/office/powerpoint/2010/main" val="45072710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preserve="1" userDrawn="1">
  <p:cSld name="Section - Content Only">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DB948E-B4CD-A49A-882A-F350D2A911BE}"/>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1805" y="0"/>
            <a:ext cx="12188389" cy="6858000"/>
          </a:xfrm>
          <a:prstGeom prst="rect">
            <a:avLst/>
          </a:prstGeom>
        </p:spPr>
      </p:pic>
      <p:sp>
        <p:nvSpPr>
          <p:cNvPr id="4" name="Content Placeholder 3"/>
          <p:cNvSpPr>
            <a:spLocks noGrp="1"/>
          </p:cNvSpPr>
          <p:nvPr>
            <p:ph sz="quarter" idx="12"/>
          </p:nvPr>
        </p:nvSpPr>
        <p:spPr>
          <a:xfrm>
            <a:off x="266700" y="2157413"/>
            <a:ext cx="11658600" cy="1798637"/>
          </a:xfrm>
          <a:ln>
            <a:solidFill>
              <a:schemeClr val="accent3"/>
            </a:solidFill>
          </a:ln>
        </p:spPr>
        <p:txBody>
          <a:bodyPr anchor="ct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930F58C1-4114-4FD3-B651-E3BC6C7CBC47}"/>
              </a:ext>
            </a:extLst>
          </p:cNvPr>
          <p:cNvSpPr>
            <a:spLocks noGrp="1"/>
          </p:cNvSpPr>
          <p:nvPr>
            <p:ph type="dt" sz="half" idx="13"/>
          </p:nvPr>
        </p:nvSpPr>
        <p:spPr>
          <a:xfrm>
            <a:off x="9163627" y="4043299"/>
            <a:ext cx="2761673" cy="385825"/>
          </a:xfrm>
          <a:prstGeom prst="rect">
            <a:avLst/>
          </a:prstGeom>
          <a:ln>
            <a:solidFill>
              <a:schemeClr val="accent3"/>
            </a:solidFill>
          </a:ln>
        </p:spPr>
        <p:txBody>
          <a:bodyPr/>
          <a:lstStyle>
            <a:lvl1pPr algn="ctr">
              <a:defRPr sz="2000">
                <a:solidFill>
                  <a:schemeClr val="accent3"/>
                </a:solidFill>
              </a:defRPr>
            </a:lvl1pPr>
          </a:lstStyle>
          <a:p>
            <a:endParaRPr lang="en-US" dirty="0"/>
          </a:p>
        </p:txBody>
      </p:sp>
      <p:sp>
        <p:nvSpPr>
          <p:cNvPr id="3" name="Text Box 14">
            <a:extLst>
              <a:ext uri="{FF2B5EF4-FFF2-40B4-BE49-F238E27FC236}">
                <a16:creationId xmlns:a16="http://schemas.microsoft.com/office/drawing/2014/main" id="{4B9A921A-5A1E-39D1-94FE-6E1E04C028AC}"/>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pPr algn="r">
                <a:spcBef>
                  <a:spcPct val="50000"/>
                </a:spcBef>
                <a:defRPr/>
              </a:pPr>
              <a:t>‹#›</a:t>
            </a:fld>
            <a:endParaRPr lang="en-US" sz="1100" b="0" baseline="0" dirty="0"/>
          </a:p>
        </p:txBody>
      </p:sp>
      <p:pic>
        <p:nvPicPr>
          <p:cNvPr id="6" name="Picture 5" descr="A picture containing qr code&#10;&#10;Description automatically generated">
            <a:extLst>
              <a:ext uri="{FF2B5EF4-FFF2-40B4-BE49-F238E27FC236}">
                <a16:creationId xmlns:a16="http://schemas.microsoft.com/office/drawing/2014/main" id="{30F6006C-DEAA-A93E-62A5-A2759A856E6B}"/>
              </a:ext>
            </a:extLst>
          </p:cNvPr>
          <p:cNvPicPr>
            <a:picLocks noChangeAspect="1"/>
          </p:cNvPicPr>
          <p:nvPr userDrawn="1"/>
        </p:nvPicPr>
        <p:blipFill>
          <a:blip r:embed="rId3"/>
          <a:stretch>
            <a:fillRect/>
          </a:stretch>
        </p:blipFill>
        <p:spPr>
          <a:xfrm>
            <a:off x="190500" y="5602330"/>
            <a:ext cx="2402348" cy="1065985"/>
          </a:xfrm>
          <a:prstGeom prst="rect">
            <a:avLst/>
          </a:prstGeom>
        </p:spPr>
      </p:pic>
    </p:spTree>
    <p:extLst>
      <p:ext uri="{BB962C8B-B14F-4D97-AF65-F5344CB8AC3E}">
        <p14:creationId xmlns:p14="http://schemas.microsoft.com/office/powerpoint/2010/main" val="2611203052"/>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preserve="1" userDrawn="1">
  <p:cSld name="Title - 2 Pics">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2CA99E-4AAA-5371-9462-7AD3D7D937C7}"/>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11232" y="0"/>
            <a:ext cx="12188389" cy="6858000"/>
          </a:xfrm>
          <a:prstGeom prst="rect">
            <a:avLst/>
          </a:prstGeom>
        </p:spPr>
      </p:pic>
      <p:sp>
        <p:nvSpPr>
          <p:cNvPr id="14" name="Title 5"/>
          <p:cNvSpPr>
            <a:spLocks noGrp="1"/>
          </p:cNvSpPr>
          <p:nvPr>
            <p:ph type="title"/>
          </p:nvPr>
        </p:nvSpPr>
        <p:spPr>
          <a:xfrm>
            <a:off x="266700" y="265872"/>
            <a:ext cx="5829300" cy="1671543"/>
          </a:xfrm>
          <a:noFill/>
          <a:ln w="19050">
            <a:solidFill>
              <a:schemeClr val="accent3"/>
            </a:solidFill>
          </a:ln>
        </p:spPr>
        <p:txBody>
          <a:bodyPr/>
          <a:lstStyle>
            <a:lvl1pPr>
              <a:defRPr>
                <a:solidFill>
                  <a:schemeClr val="accent3"/>
                </a:solidFill>
              </a:defRPr>
            </a:lvl1pPr>
          </a:lstStyle>
          <a:p>
            <a:r>
              <a:rPr lang="en-US" dirty="0"/>
              <a:t>Click to edit Master title style</a:t>
            </a:r>
          </a:p>
        </p:txBody>
      </p:sp>
      <p:sp>
        <p:nvSpPr>
          <p:cNvPr id="15" name="Picture Placeholder 16"/>
          <p:cNvSpPr>
            <a:spLocks noGrp="1" noChangeAspect="1"/>
          </p:cNvSpPr>
          <p:nvPr>
            <p:ph type="pic" sz="quarter" idx="13"/>
          </p:nvPr>
        </p:nvSpPr>
        <p:spPr>
          <a:xfrm>
            <a:off x="6220046" y="265872"/>
            <a:ext cx="5705253" cy="3081131"/>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16" name="Picture Placeholder 16"/>
          <p:cNvSpPr>
            <a:spLocks noGrp="1" noChangeAspect="1"/>
          </p:cNvSpPr>
          <p:nvPr>
            <p:ph type="pic" sz="quarter" idx="14"/>
          </p:nvPr>
        </p:nvSpPr>
        <p:spPr>
          <a:xfrm>
            <a:off x="6220046" y="3528391"/>
            <a:ext cx="5705253" cy="3081131"/>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7" name="Text Placeholder 6"/>
          <p:cNvSpPr>
            <a:spLocks noGrp="1"/>
          </p:cNvSpPr>
          <p:nvPr>
            <p:ph type="body" sz="quarter" idx="15"/>
          </p:nvPr>
        </p:nvSpPr>
        <p:spPr>
          <a:xfrm>
            <a:off x="266700" y="2059389"/>
            <a:ext cx="5816600" cy="3307950"/>
          </a:xfrm>
          <a:ln>
            <a:solidFill>
              <a:schemeClr val="accent3"/>
            </a:solidFill>
          </a:ln>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descr="A picture containing qr code&#10;&#10;Description automatically generated">
            <a:extLst>
              <a:ext uri="{FF2B5EF4-FFF2-40B4-BE49-F238E27FC236}">
                <a16:creationId xmlns:a16="http://schemas.microsoft.com/office/drawing/2014/main" id="{CC1A89D0-0707-593E-6331-0996B0CFBFA9}"/>
              </a:ext>
            </a:extLst>
          </p:cNvPr>
          <p:cNvPicPr>
            <a:picLocks noChangeAspect="1"/>
          </p:cNvPicPr>
          <p:nvPr userDrawn="1"/>
        </p:nvPicPr>
        <p:blipFill>
          <a:blip r:embed="rId3"/>
          <a:stretch>
            <a:fillRect/>
          </a:stretch>
        </p:blipFill>
        <p:spPr>
          <a:xfrm>
            <a:off x="190500" y="5602330"/>
            <a:ext cx="2402348" cy="1065985"/>
          </a:xfrm>
          <a:prstGeom prst="rect">
            <a:avLst/>
          </a:prstGeom>
        </p:spPr>
      </p:pic>
    </p:spTree>
    <p:extLst>
      <p:ext uri="{BB962C8B-B14F-4D97-AF65-F5344CB8AC3E}">
        <p14:creationId xmlns:p14="http://schemas.microsoft.com/office/powerpoint/2010/main" val="386776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White Blank">
    <p:bg>
      <p:bgPr>
        <a:solidFill>
          <a:schemeClr val="tx2"/>
        </a:solidFill>
        <a:effectLst/>
      </p:bgPr>
    </p:bg>
    <p:spTree>
      <p:nvGrpSpPr>
        <p:cNvPr id="1" name=""/>
        <p:cNvGrpSpPr/>
        <p:nvPr/>
      </p:nvGrpSpPr>
      <p:grpSpPr>
        <a:xfrm>
          <a:off x="0" y="0"/>
          <a:ext cx="0" cy="0"/>
          <a:chOff x="0" y="0"/>
          <a:chExt cx="0" cy="0"/>
        </a:xfrm>
      </p:grpSpPr>
      <p:sp>
        <p:nvSpPr>
          <p:cNvPr id="2" name="Text Box 14">
            <a:extLst>
              <a:ext uri="{FF2B5EF4-FFF2-40B4-BE49-F238E27FC236}">
                <a16:creationId xmlns:a16="http://schemas.microsoft.com/office/drawing/2014/main" id="{FBBAD3CE-397E-AB37-EDAD-8632BE0AA2DA}"/>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solidFill>
                  <a:schemeClr val="tx1">
                    <a:lumMod val="50000"/>
                    <a:lumOff val="50000"/>
                  </a:schemeClr>
                </a:solidFill>
              </a:rPr>
              <a:pPr algn="r">
                <a:spcBef>
                  <a:spcPct val="50000"/>
                </a:spcBef>
                <a:defRPr/>
              </a:pPr>
              <a:t>‹#›</a:t>
            </a:fld>
            <a:endParaRPr lang="en-US" sz="1100" b="0" baseline="0" dirty="0">
              <a:solidFill>
                <a:schemeClr val="tx1">
                  <a:lumMod val="50000"/>
                  <a:lumOff val="50000"/>
                </a:schemeClr>
              </a:solidFill>
            </a:endParaRPr>
          </a:p>
        </p:txBody>
      </p:sp>
      <p:sp>
        <p:nvSpPr>
          <p:cNvPr id="4" name="Date Placeholder 3">
            <a:extLst>
              <a:ext uri="{FF2B5EF4-FFF2-40B4-BE49-F238E27FC236}">
                <a16:creationId xmlns:a16="http://schemas.microsoft.com/office/drawing/2014/main" id="{BE1E501C-5AFD-BA9E-01BC-6D3F0A876CDA}"/>
              </a:ext>
            </a:extLst>
          </p:cNvPr>
          <p:cNvSpPr>
            <a:spLocks noGrp="1"/>
          </p:cNvSpPr>
          <p:nvPr>
            <p:ph type="dt" sz="half" idx="10"/>
          </p:nvPr>
        </p:nvSpPr>
        <p:spPr/>
        <p:txBody>
          <a:bodyPr/>
          <a:lstStyle>
            <a:lvl1pPr>
              <a:defRPr>
                <a:solidFill>
                  <a:schemeClr val="tx1">
                    <a:lumMod val="50000"/>
                    <a:lumOff val="50000"/>
                  </a:schemeClr>
                </a:solidFill>
              </a:defRPr>
            </a:lvl1pPr>
          </a:lstStyle>
          <a:p>
            <a:endParaRPr lang="en-US" dirty="0"/>
          </a:p>
        </p:txBody>
      </p:sp>
      <p:sp>
        <p:nvSpPr>
          <p:cNvPr id="7" name="Footer Placeholder 6">
            <a:extLst>
              <a:ext uri="{FF2B5EF4-FFF2-40B4-BE49-F238E27FC236}">
                <a16:creationId xmlns:a16="http://schemas.microsoft.com/office/drawing/2014/main" id="{BD51F885-1610-859A-C99A-21311C9FAB15}"/>
              </a:ext>
            </a:extLst>
          </p:cNvPr>
          <p:cNvSpPr>
            <a:spLocks noGrp="1"/>
          </p:cNvSpPr>
          <p:nvPr>
            <p:ph type="ftr" sz="quarter" idx="11"/>
          </p:nvPr>
        </p:nvSpPr>
        <p:spPr/>
        <p:txBody>
          <a:bodyPr/>
          <a:lstStyle>
            <a:lvl1pPr>
              <a:defRPr>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993319496"/>
      </p:ext>
    </p:extLst>
  </p:cSld>
  <p:clrMapOvr>
    <a:masterClrMapping/>
  </p:clrMapOvr>
  <p:hf hdr="0" dt="0"/>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preserve="1" userDrawn="1">
  <p:cSld name="Title - 3 Pics (horizontal)">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8A2208-647F-606B-8F64-F37557D56788}"/>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1805" y="0"/>
            <a:ext cx="12188389" cy="6858000"/>
          </a:xfrm>
          <a:prstGeom prst="rect">
            <a:avLst/>
          </a:prstGeom>
        </p:spPr>
      </p:pic>
      <p:sp>
        <p:nvSpPr>
          <p:cNvPr id="14" name="Title 5"/>
          <p:cNvSpPr>
            <a:spLocks noGrp="1"/>
          </p:cNvSpPr>
          <p:nvPr>
            <p:ph type="title"/>
          </p:nvPr>
        </p:nvSpPr>
        <p:spPr>
          <a:xfrm>
            <a:off x="266700" y="260931"/>
            <a:ext cx="5821279" cy="1671543"/>
          </a:xfrm>
          <a:noFill/>
          <a:ln w="12700">
            <a:solidFill>
              <a:schemeClr val="accent3"/>
            </a:solidFill>
          </a:ln>
        </p:spPr>
        <p:txBody>
          <a:bodyPr/>
          <a:lstStyle>
            <a:lvl1pPr>
              <a:defRPr>
                <a:solidFill>
                  <a:schemeClr val="accent3"/>
                </a:solidFill>
              </a:defRPr>
            </a:lvl1pPr>
          </a:lstStyle>
          <a:p>
            <a:r>
              <a:rPr lang="en-US" dirty="0"/>
              <a:t>Click to edit Master title style</a:t>
            </a:r>
          </a:p>
        </p:txBody>
      </p:sp>
      <p:sp>
        <p:nvSpPr>
          <p:cNvPr id="15" name="Picture Placeholder 16"/>
          <p:cNvSpPr>
            <a:spLocks noGrp="1" noChangeAspect="1"/>
          </p:cNvSpPr>
          <p:nvPr>
            <p:ph type="pic" sz="quarter" idx="13"/>
          </p:nvPr>
        </p:nvSpPr>
        <p:spPr>
          <a:xfrm>
            <a:off x="6346659" y="260931"/>
            <a:ext cx="5578641" cy="3081131"/>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9" name="Picture Placeholder 16"/>
          <p:cNvSpPr>
            <a:spLocks noGrp="1"/>
          </p:cNvSpPr>
          <p:nvPr>
            <p:ph type="pic" sz="quarter" idx="15"/>
          </p:nvPr>
        </p:nvSpPr>
        <p:spPr>
          <a:xfrm>
            <a:off x="8610600" y="3507454"/>
            <a:ext cx="3314700" cy="3093720"/>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3" name="Content Placeholder 2"/>
          <p:cNvSpPr>
            <a:spLocks noGrp="1"/>
          </p:cNvSpPr>
          <p:nvPr>
            <p:ph sz="quarter" idx="17"/>
          </p:nvPr>
        </p:nvSpPr>
        <p:spPr>
          <a:xfrm>
            <a:off x="266700" y="2058988"/>
            <a:ext cx="5808663" cy="3308350"/>
          </a:xfrm>
          <a:ln>
            <a:solidFill>
              <a:schemeClr val="accent3"/>
            </a:solidFill>
          </a:ln>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16"/>
          <p:cNvSpPr>
            <a:spLocks noGrp="1"/>
          </p:cNvSpPr>
          <p:nvPr>
            <p:ph type="pic" sz="quarter" idx="16"/>
          </p:nvPr>
        </p:nvSpPr>
        <p:spPr>
          <a:xfrm>
            <a:off x="5140944" y="3507454"/>
            <a:ext cx="3314700" cy="3093720"/>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pic>
        <p:nvPicPr>
          <p:cNvPr id="5" name="Picture 4" descr="A picture containing qr code&#10;&#10;Description automatically generated">
            <a:extLst>
              <a:ext uri="{FF2B5EF4-FFF2-40B4-BE49-F238E27FC236}">
                <a16:creationId xmlns:a16="http://schemas.microsoft.com/office/drawing/2014/main" id="{B1CCCAD0-1673-986A-13CB-641150EDAA17}"/>
              </a:ext>
            </a:extLst>
          </p:cNvPr>
          <p:cNvPicPr>
            <a:picLocks noChangeAspect="1"/>
          </p:cNvPicPr>
          <p:nvPr userDrawn="1"/>
        </p:nvPicPr>
        <p:blipFill>
          <a:blip r:embed="rId3"/>
          <a:stretch>
            <a:fillRect/>
          </a:stretch>
        </p:blipFill>
        <p:spPr>
          <a:xfrm>
            <a:off x="190500" y="5602330"/>
            <a:ext cx="2402348" cy="1065985"/>
          </a:xfrm>
          <a:prstGeom prst="rect">
            <a:avLst/>
          </a:prstGeom>
        </p:spPr>
      </p:pic>
    </p:spTree>
    <p:extLst>
      <p:ext uri="{BB962C8B-B14F-4D97-AF65-F5344CB8AC3E}">
        <p14:creationId xmlns:p14="http://schemas.microsoft.com/office/powerpoint/2010/main" val="388156897"/>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preserve="1" userDrawn="1">
  <p:cSld name="Title - 4 Pics">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72CCC1-BFFC-C6EA-3790-7E99857DF180}"/>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1805" y="0"/>
            <a:ext cx="12188389" cy="6858000"/>
          </a:xfrm>
          <a:prstGeom prst="rect">
            <a:avLst/>
          </a:prstGeom>
        </p:spPr>
      </p:pic>
      <p:sp>
        <p:nvSpPr>
          <p:cNvPr id="3" name="Text Placeholder 2"/>
          <p:cNvSpPr>
            <a:spLocks noGrp="1"/>
          </p:cNvSpPr>
          <p:nvPr>
            <p:ph type="body" sz="quarter" idx="19"/>
          </p:nvPr>
        </p:nvSpPr>
        <p:spPr>
          <a:xfrm>
            <a:off x="381000" y="2059387"/>
            <a:ext cx="4867275" cy="3315887"/>
          </a:xfrm>
          <a:ln>
            <a:solidFill>
              <a:schemeClr val="accent3"/>
            </a:solidFill>
          </a:ln>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Picture Placeholder 16"/>
          <p:cNvSpPr>
            <a:spLocks noGrp="1"/>
          </p:cNvSpPr>
          <p:nvPr>
            <p:ph type="pic" sz="quarter" idx="15"/>
          </p:nvPr>
        </p:nvSpPr>
        <p:spPr>
          <a:xfrm>
            <a:off x="8723481" y="3423957"/>
            <a:ext cx="3201819" cy="2988364"/>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19" name="Picture Placeholder 16"/>
          <p:cNvSpPr>
            <a:spLocks noGrp="1"/>
          </p:cNvSpPr>
          <p:nvPr>
            <p:ph type="pic" sz="quarter" idx="16"/>
          </p:nvPr>
        </p:nvSpPr>
        <p:spPr>
          <a:xfrm>
            <a:off x="5371264" y="3423957"/>
            <a:ext cx="3201819" cy="2988364"/>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20" name="Picture Placeholder 16"/>
          <p:cNvSpPr>
            <a:spLocks noGrp="1"/>
          </p:cNvSpPr>
          <p:nvPr>
            <p:ph type="pic" sz="quarter" idx="17"/>
          </p:nvPr>
        </p:nvSpPr>
        <p:spPr>
          <a:xfrm>
            <a:off x="8723481" y="265872"/>
            <a:ext cx="3201819" cy="2988364"/>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14" name="Title 5"/>
          <p:cNvSpPr>
            <a:spLocks noGrp="1"/>
          </p:cNvSpPr>
          <p:nvPr>
            <p:ph type="title"/>
          </p:nvPr>
        </p:nvSpPr>
        <p:spPr>
          <a:xfrm>
            <a:off x="381000" y="265872"/>
            <a:ext cx="4866861" cy="1671543"/>
          </a:xfrm>
          <a:noFill/>
          <a:ln w="12700">
            <a:solidFill>
              <a:schemeClr val="accent3"/>
            </a:solidFill>
          </a:ln>
        </p:spPr>
        <p:txBody>
          <a:bodyPr/>
          <a:lstStyle>
            <a:lvl1pPr>
              <a:defRPr>
                <a:solidFill>
                  <a:schemeClr val="accent3"/>
                </a:solidFill>
              </a:defRPr>
            </a:lvl1pPr>
          </a:lstStyle>
          <a:p>
            <a:r>
              <a:rPr lang="en-US" dirty="0"/>
              <a:t>Click to edit Master title style</a:t>
            </a:r>
          </a:p>
        </p:txBody>
      </p:sp>
      <p:sp>
        <p:nvSpPr>
          <p:cNvPr id="21" name="Picture Placeholder 16"/>
          <p:cNvSpPr>
            <a:spLocks noGrp="1"/>
          </p:cNvSpPr>
          <p:nvPr>
            <p:ph type="pic" sz="quarter" idx="18"/>
          </p:nvPr>
        </p:nvSpPr>
        <p:spPr>
          <a:xfrm>
            <a:off x="5371264" y="265872"/>
            <a:ext cx="3201819" cy="2988364"/>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pic>
        <p:nvPicPr>
          <p:cNvPr id="5" name="Picture 4" descr="A picture containing qr code&#10;&#10;Description automatically generated">
            <a:extLst>
              <a:ext uri="{FF2B5EF4-FFF2-40B4-BE49-F238E27FC236}">
                <a16:creationId xmlns:a16="http://schemas.microsoft.com/office/drawing/2014/main" id="{6E24EF9F-84E9-63AF-E2E6-C9F20CDDF17F}"/>
              </a:ext>
            </a:extLst>
          </p:cNvPr>
          <p:cNvPicPr>
            <a:picLocks noChangeAspect="1"/>
          </p:cNvPicPr>
          <p:nvPr userDrawn="1"/>
        </p:nvPicPr>
        <p:blipFill>
          <a:blip r:embed="rId3"/>
          <a:stretch>
            <a:fillRect/>
          </a:stretch>
        </p:blipFill>
        <p:spPr>
          <a:xfrm>
            <a:off x="190500" y="5602330"/>
            <a:ext cx="2402348" cy="1065985"/>
          </a:xfrm>
          <a:prstGeom prst="rect">
            <a:avLst/>
          </a:prstGeom>
        </p:spPr>
      </p:pic>
    </p:spTree>
    <p:extLst>
      <p:ext uri="{BB962C8B-B14F-4D97-AF65-F5344CB8AC3E}">
        <p14:creationId xmlns:p14="http://schemas.microsoft.com/office/powerpoint/2010/main" val="208298502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preserve="1" userDrawn="1">
  <p:cSld name="Title - 3 Pics (vertical)">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56BFFC-FD6D-D4CC-D857-29E26DC42C8B}"/>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20657" y="0"/>
            <a:ext cx="12188389" cy="6858000"/>
          </a:xfrm>
          <a:prstGeom prst="rect">
            <a:avLst/>
          </a:prstGeom>
        </p:spPr>
      </p:pic>
      <p:sp>
        <p:nvSpPr>
          <p:cNvPr id="16" name="TextBox 15"/>
          <p:cNvSpPr txBox="1"/>
          <p:nvPr userDrawn="1"/>
        </p:nvSpPr>
        <p:spPr>
          <a:xfrm>
            <a:off x="266700" y="5217495"/>
            <a:ext cx="4337105" cy="357790"/>
          </a:xfrm>
          <a:prstGeom prst="rect">
            <a:avLst/>
          </a:prstGeom>
          <a:noFill/>
          <a:ln>
            <a:solidFill>
              <a:schemeClr val="accent3"/>
            </a:solidFill>
          </a:ln>
        </p:spPr>
        <p:txBody>
          <a:bodyPr wrap="square" lIns="91440" tIns="0">
            <a:spAutoFit/>
          </a:bodyPr>
          <a:lstStyle/>
          <a:p>
            <a:r>
              <a:rPr lang="en-US" altLang="en-US" sz="675" i="1" dirty="0">
                <a:solidFill>
                  <a:schemeClr val="tx2"/>
                </a:solidFill>
              </a:rPr>
              <a:t>“</a:t>
            </a:r>
            <a:r>
              <a:rPr lang="en-US" sz="675" i="1" dirty="0">
                <a:solidFill>
                  <a:schemeClr val="tx2"/>
                </a:solidFill>
              </a:rPr>
              <a:t>The views, opinions and findings contained in this report are those of the authors(s) and should not be construed as an official Department of the Army position, policy or decision, unless so designated by other official documentation.</a:t>
            </a:r>
            <a:r>
              <a:rPr lang="en-US" altLang="en-US" sz="675" i="1" dirty="0">
                <a:solidFill>
                  <a:schemeClr val="tx2"/>
                </a:solidFill>
              </a:rPr>
              <a:t>”</a:t>
            </a:r>
            <a:endParaRPr lang="en-US" sz="675" i="1" dirty="0">
              <a:solidFill>
                <a:schemeClr val="tx2"/>
              </a:solidFill>
            </a:endParaRPr>
          </a:p>
        </p:txBody>
      </p:sp>
      <p:sp>
        <p:nvSpPr>
          <p:cNvPr id="18" name="Picture Placeholder 16"/>
          <p:cNvSpPr>
            <a:spLocks noGrp="1" noChangeAspect="1"/>
          </p:cNvSpPr>
          <p:nvPr>
            <p:ph type="pic" sz="quarter" idx="13"/>
          </p:nvPr>
        </p:nvSpPr>
        <p:spPr>
          <a:xfrm>
            <a:off x="8500460" y="3880886"/>
            <a:ext cx="3424840" cy="2548885"/>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defRPr>
            </a:lvl1pPr>
          </a:lstStyle>
          <a:p>
            <a:r>
              <a:rPr lang="en-US" dirty="0"/>
              <a:t>Click icon to add picture</a:t>
            </a:r>
          </a:p>
        </p:txBody>
      </p:sp>
      <p:sp>
        <p:nvSpPr>
          <p:cNvPr id="19" name="Picture Placeholder 16"/>
          <p:cNvSpPr>
            <a:spLocks noGrp="1" noChangeAspect="1"/>
          </p:cNvSpPr>
          <p:nvPr>
            <p:ph type="pic" sz="quarter" idx="14"/>
          </p:nvPr>
        </p:nvSpPr>
        <p:spPr>
          <a:xfrm>
            <a:off x="8500460" y="1227138"/>
            <a:ext cx="3424840" cy="2548885"/>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defRPr>
            </a:lvl1pPr>
          </a:lstStyle>
          <a:p>
            <a:r>
              <a:rPr lang="en-US" dirty="0"/>
              <a:t>Click icon to add picture</a:t>
            </a:r>
          </a:p>
        </p:txBody>
      </p:sp>
      <p:sp>
        <p:nvSpPr>
          <p:cNvPr id="20" name="Picture Placeholder 16"/>
          <p:cNvSpPr>
            <a:spLocks noGrp="1" noChangeAspect="1"/>
          </p:cNvSpPr>
          <p:nvPr>
            <p:ph type="pic" sz="quarter" idx="15"/>
          </p:nvPr>
        </p:nvSpPr>
        <p:spPr>
          <a:xfrm>
            <a:off x="4726057" y="1227138"/>
            <a:ext cx="3689406" cy="5211649"/>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defRPr>
            </a:lvl1pPr>
          </a:lstStyle>
          <a:p>
            <a:r>
              <a:rPr lang="en-US" dirty="0"/>
              <a:t>Click icon to add picture</a:t>
            </a:r>
          </a:p>
        </p:txBody>
      </p:sp>
      <p:sp>
        <p:nvSpPr>
          <p:cNvPr id="2" name="Title 1"/>
          <p:cNvSpPr>
            <a:spLocks noGrp="1"/>
          </p:cNvSpPr>
          <p:nvPr>
            <p:ph type="title"/>
          </p:nvPr>
        </p:nvSpPr>
        <p:spPr>
          <a:xfrm>
            <a:off x="266700" y="246490"/>
            <a:ext cx="11658600" cy="858437"/>
          </a:xfrm>
          <a:noFill/>
          <a:ln w="12700">
            <a:solidFill>
              <a:schemeClr val="accent3"/>
            </a:solidFill>
          </a:ln>
        </p:spPr>
        <p:txBody>
          <a:bodyPr/>
          <a:lstStyle>
            <a:lvl1pPr>
              <a:defRPr>
                <a:ln>
                  <a:noFill/>
                </a:ln>
                <a:solidFill>
                  <a:schemeClr val="accent3"/>
                </a:solidFill>
              </a:defRPr>
            </a:lvl1pPr>
          </a:lstStyle>
          <a:p>
            <a:r>
              <a:rPr lang="en-US" dirty="0"/>
              <a:t>Click to edit Master title style</a:t>
            </a:r>
          </a:p>
        </p:txBody>
      </p:sp>
      <p:sp>
        <p:nvSpPr>
          <p:cNvPr id="4" name="Text Placeholder 3"/>
          <p:cNvSpPr>
            <a:spLocks noGrp="1"/>
          </p:cNvSpPr>
          <p:nvPr>
            <p:ph type="body" sz="quarter" idx="16"/>
          </p:nvPr>
        </p:nvSpPr>
        <p:spPr>
          <a:xfrm>
            <a:off x="266700" y="1227138"/>
            <a:ext cx="4337105" cy="3957637"/>
          </a:xfrm>
          <a:ln>
            <a:solidFill>
              <a:schemeClr val="accent3"/>
            </a:solidFill>
          </a:ln>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descr="A picture containing qr code&#10;&#10;Description automatically generated">
            <a:extLst>
              <a:ext uri="{FF2B5EF4-FFF2-40B4-BE49-F238E27FC236}">
                <a16:creationId xmlns:a16="http://schemas.microsoft.com/office/drawing/2014/main" id="{C912A723-62E0-165E-E69D-37E2F11B60E2}"/>
              </a:ext>
            </a:extLst>
          </p:cNvPr>
          <p:cNvPicPr>
            <a:picLocks noChangeAspect="1"/>
          </p:cNvPicPr>
          <p:nvPr userDrawn="1"/>
        </p:nvPicPr>
        <p:blipFill>
          <a:blip r:embed="rId3"/>
          <a:stretch>
            <a:fillRect/>
          </a:stretch>
        </p:blipFill>
        <p:spPr>
          <a:xfrm>
            <a:off x="190500" y="5602330"/>
            <a:ext cx="2402348" cy="1065985"/>
          </a:xfrm>
          <a:prstGeom prst="rect">
            <a:avLst/>
          </a:prstGeom>
        </p:spPr>
      </p:pic>
    </p:spTree>
    <p:extLst>
      <p:ext uri="{BB962C8B-B14F-4D97-AF65-F5344CB8AC3E}">
        <p14:creationId xmlns:p14="http://schemas.microsoft.com/office/powerpoint/2010/main" val="12964060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0F2E2B7-DF31-70A6-E4D2-4624E105957F}"/>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20657" y="0"/>
            <a:ext cx="12188389" cy="6858000"/>
          </a:xfrm>
          <a:prstGeom prst="rect">
            <a:avLst/>
          </a:prstGeom>
        </p:spPr>
      </p:pic>
      <p:sp>
        <p:nvSpPr>
          <p:cNvPr id="2" name="Title 1">
            <a:extLst>
              <a:ext uri="{FF2B5EF4-FFF2-40B4-BE49-F238E27FC236}">
                <a16:creationId xmlns:a16="http://schemas.microsoft.com/office/drawing/2014/main" id="{4141B23B-C834-C81E-D8E7-0BA48DA2587E}"/>
              </a:ext>
            </a:extLst>
          </p:cNvPr>
          <p:cNvSpPr>
            <a:spLocks noGrp="1"/>
          </p:cNvSpPr>
          <p:nvPr>
            <p:ph type="title"/>
          </p:nvPr>
        </p:nvSpPr>
        <p:spPr>
          <a:xfrm>
            <a:off x="839788" y="457200"/>
            <a:ext cx="3932237" cy="1600200"/>
          </a:xfrm>
          <a:ln>
            <a:solidFill>
              <a:schemeClr val="accent3"/>
            </a:solidFill>
          </a:ln>
        </p:spPr>
        <p:txBody>
          <a:bodyPr anchor="b"/>
          <a:lstStyle>
            <a:lvl1pPr>
              <a:defRPr sz="3200">
                <a:solidFill>
                  <a:schemeClr val="accent3"/>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2AAF989E-3D4E-5DEB-5949-C26E481EBBD7}"/>
              </a:ext>
            </a:extLst>
          </p:cNvPr>
          <p:cNvSpPr>
            <a:spLocks noGrp="1"/>
          </p:cNvSpPr>
          <p:nvPr>
            <p:ph type="pic" idx="1"/>
          </p:nvPr>
        </p:nvSpPr>
        <p:spPr>
          <a:xfrm>
            <a:off x="5183188" y="457200"/>
            <a:ext cx="6172200" cy="5038825"/>
          </a:xfrm>
          <a:solidFill>
            <a:schemeClr val="tx2"/>
          </a:solidFill>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243D5C51-ECC5-2E2F-3751-18DE050DFD6B}"/>
              </a:ext>
            </a:extLst>
          </p:cNvPr>
          <p:cNvSpPr>
            <a:spLocks noGrp="1"/>
          </p:cNvSpPr>
          <p:nvPr>
            <p:ph type="body" sz="half" idx="2"/>
          </p:nvPr>
        </p:nvSpPr>
        <p:spPr>
          <a:xfrm>
            <a:off x="839788" y="2194560"/>
            <a:ext cx="3932237" cy="3301465"/>
          </a:xfrm>
          <a:ln>
            <a:solidFill>
              <a:schemeClr val="accent3"/>
            </a:solidFill>
          </a:ln>
        </p:spPr>
        <p:txBody>
          <a:bodyPr/>
          <a:lstStyle>
            <a:lvl1pPr marL="0" indent="0">
              <a:buNone/>
              <a:defRPr sz="16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pic>
        <p:nvPicPr>
          <p:cNvPr id="8" name="Picture 7" descr="A picture containing qr code&#10;&#10;Description automatically generated">
            <a:extLst>
              <a:ext uri="{FF2B5EF4-FFF2-40B4-BE49-F238E27FC236}">
                <a16:creationId xmlns:a16="http://schemas.microsoft.com/office/drawing/2014/main" id="{352CF3A3-D550-E6AC-ECAB-2839AC0D0355}"/>
              </a:ext>
            </a:extLst>
          </p:cNvPr>
          <p:cNvPicPr>
            <a:picLocks noChangeAspect="1"/>
          </p:cNvPicPr>
          <p:nvPr userDrawn="1"/>
        </p:nvPicPr>
        <p:blipFill>
          <a:blip r:embed="rId3"/>
          <a:stretch>
            <a:fillRect/>
          </a:stretch>
        </p:blipFill>
        <p:spPr>
          <a:xfrm>
            <a:off x="190500" y="5602330"/>
            <a:ext cx="2402348" cy="1065985"/>
          </a:xfrm>
          <a:prstGeom prst="rect">
            <a:avLst/>
          </a:prstGeom>
        </p:spPr>
      </p:pic>
    </p:spTree>
    <p:extLst>
      <p:ext uri="{BB962C8B-B14F-4D97-AF65-F5344CB8AC3E}">
        <p14:creationId xmlns:p14="http://schemas.microsoft.com/office/powerpoint/2010/main" val="601289768"/>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Chart Color Layout">
    <p:spTree>
      <p:nvGrpSpPr>
        <p:cNvPr id="1" name=""/>
        <p:cNvGrpSpPr/>
        <p:nvPr/>
      </p:nvGrpSpPr>
      <p:grpSpPr>
        <a:xfrm>
          <a:off x="0" y="0"/>
          <a:ext cx="0" cy="0"/>
          <a:chOff x="0" y="0"/>
          <a:chExt cx="0" cy="0"/>
        </a:xfrm>
      </p:grpSpPr>
      <p:sp>
        <p:nvSpPr>
          <p:cNvPr id="10" name="Chart Placeholder 9"/>
          <p:cNvSpPr>
            <a:spLocks noGrp="1"/>
          </p:cNvSpPr>
          <p:nvPr>
            <p:ph type="chart" sz="quarter" idx="12"/>
          </p:nvPr>
        </p:nvSpPr>
        <p:spPr>
          <a:xfrm>
            <a:off x="266700" y="1028700"/>
            <a:ext cx="11658599" cy="5600700"/>
          </a:xfrm>
        </p:spPr>
        <p:txBody>
          <a:bodyPr/>
          <a:lstStyle/>
          <a:p>
            <a:endParaRPr lang="en-US" dirty="0"/>
          </a:p>
        </p:txBody>
      </p:sp>
      <p:sp>
        <p:nvSpPr>
          <p:cNvPr id="3" name="Date Placeholder 2">
            <a:extLst>
              <a:ext uri="{FF2B5EF4-FFF2-40B4-BE49-F238E27FC236}">
                <a16:creationId xmlns:a16="http://schemas.microsoft.com/office/drawing/2014/main" id="{A3619AFA-4A38-490D-A5F0-BADCBB95D733}"/>
              </a:ext>
            </a:extLst>
          </p:cNvPr>
          <p:cNvSpPr>
            <a:spLocks noGrp="1"/>
          </p:cNvSpPr>
          <p:nvPr>
            <p:ph type="dt" sz="half" idx="13"/>
          </p:nvPr>
        </p:nvSpPr>
        <p:spPr/>
        <p:txBody>
          <a:bodyPr/>
          <a:lstStyle/>
          <a:p>
            <a:endParaRPr lang="en-US" dirty="0"/>
          </a:p>
        </p:txBody>
      </p:sp>
      <p:sp>
        <p:nvSpPr>
          <p:cNvPr id="4" name="Footer Placeholder 3">
            <a:extLst>
              <a:ext uri="{FF2B5EF4-FFF2-40B4-BE49-F238E27FC236}">
                <a16:creationId xmlns:a16="http://schemas.microsoft.com/office/drawing/2014/main" id="{64AB4267-87B5-4161-84B6-F192661295C3}"/>
              </a:ext>
            </a:extLst>
          </p:cNvPr>
          <p:cNvSpPr>
            <a:spLocks noGrp="1"/>
          </p:cNvSpPr>
          <p:nvPr>
            <p:ph type="ftr" sz="quarter" idx="14"/>
          </p:nvPr>
        </p:nvSpPr>
        <p:spPr/>
        <p:txBody>
          <a:bodyPr/>
          <a:lstStyle/>
          <a:p>
            <a:endParaRPr lang="en-US" dirty="0"/>
          </a:p>
        </p:txBody>
      </p:sp>
      <p:sp>
        <p:nvSpPr>
          <p:cNvPr id="6" name="Title 5">
            <a:extLst>
              <a:ext uri="{FF2B5EF4-FFF2-40B4-BE49-F238E27FC236}">
                <a16:creationId xmlns:a16="http://schemas.microsoft.com/office/drawing/2014/main" id="{1FDFC77C-D990-FC23-7F32-24231C7AF06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4115466"/>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preserve="1" userDrawn="1">
  <p:cSld name="Reference ONLY">
    <p:bg>
      <p:bgPr>
        <a:solidFill>
          <a:schemeClr val="tx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510689-FF1B-863B-E08A-0D6B1DD61503}"/>
              </a:ext>
            </a:extLst>
          </p:cNvPr>
          <p:cNvPicPr>
            <a:picLocks noChangeAspect="1"/>
          </p:cNvPicPr>
          <p:nvPr userDrawn="1"/>
        </p:nvPicPr>
        <p:blipFill>
          <a:blip r:embed="rId2"/>
          <a:stretch>
            <a:fillRect/>
          </a:stretch>
        </p:blipFill>
        <p:spPr>
          <a:xfrm>
            <a:off x="934316" y="10952"/>
            <a:ext cx="10286134" cy="6847048"/>
          </a:xfrm>
          <a:prstGeom prst="rect">
            <a:avLst/>
          </a:prstGeom>
        </p:spPr>
      </p:pic>
    </p:spTree>
    <p:extLst>
      <p:ext uri="{BB962C8B-B14F-4D97-AF65-F5344CB8AC3E}">
        <p14:creationId xmlns:p14="http://schemas.microsoft.com/office/powerpoint/2010/main" val="3981107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1_White Blank">
    <p:bg>
      <p:bgPr>
        <a:solidFill>
          <a:schemeClr val="bg1">
            <a:lumMod val="20000"/>
            <a:lumOff val="80000"/>
          </a:schemeClr>
        </a:solidFill>
        <a:effectLst/>
      </p:bgPr>
    </p:bg>
    <p:spTree>
      <p:nvGrpSpPr>
        <p:cNvPr id="1" name=""/>
        <p:cNvGrpSpPr/>
        <p:nvPr/>
      </p:nvGrpSpPr>
      <p:grpSpPr>
        <a:xfrm>
          <a:off x="0" y="0"/>
          <a:ext cx="0" cy="0"/>
          <a:chOff x="0" y="0"/>
          <a:chExt cx="0" cy="0"/>
        </a:xfrm>
      </p:grpSpPr>
      <p:sp>
        <p:nvSpPr>
          <p:cNvPr id="2" name="Text Box 14">
            <a:extLst>
              <a:ext uri="{FF2B5EF4-FFF2-40B4-BE49-F238E27FC236}">
                <a16:creationId xmlns:a16="http://schemas.microsoft.com/office/drawing/2014/main" id="{5559FF84-4EB7-248C-A9A3-21393A68E553}"/>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solidFill>
                  <a:schemeClr val="tx1">
                    <a:lumMod val="50000"/>
                    <a:lumOff val="50000"/>
                  </a:schemeClr>
                </a:solidFill>
              </a:rPr>
              <a:pPr algn="r">
                <a:spcBef>
                  <a:spcPct val="50000"/>
                </a:spcBef>
                <a:defRPr/>
              </a:pPr>
              <a:t>‹#›</a:t>
            </a:fld>
            <a:endParaRPr lang="en-US" sz="1100" b="0" baseline="0" dirty="0">
              <a:solidFill>
                <a:schemeClr val="tx1">
                  <a:lumMod val="50000"/>
                  <a:lumOff val="50000"/>
                </a:schemeClr>
              </a:solidFill>
            </a:endParaRPr>
          </a:p>
        </p:txBody>
      </p:sp>
      <p:sp>
        <p:nvSpPr>
          <p:cNvPr id="4" name="Date Placeholder 3">
            <a:extLst>
              <a:ext uri="{FF2B5EF4-FFF2-40B4-BE49-F238E27FC236}">
                <a16:creationId xmlns:a16="http://schemas.microsoft.com/office/drawing/2014/main" id="{92A3D6AC-9998-6147-A3AF-01786A8BC7B5}"/>
              </a:ext>
            </a:extLst>
          </p:cNvPr>
          <p:cNvSpPr>
            <a:spLocks noGrp="1"/>
          </p:cNvSpPr>
          <p:nvPr>
            <p:ph type="dt" sz="half" idx="10"/>
          </p:nvPr>
        </p:nvSpPr>
        <p:spPr/>
        <p:txBody>
          <a:bodyPr/>
          <a:lstStyle>
            <a:lvl1pPr>
              <a:defRPr>
                <a:solidFill>
                  <a:schemeClr val="tx1">
                    <a:lumMod val="50000"/>
                    <a:lumOff val="50000"/>
                  </a:schemeClr>
                </a:solidFill>
              </a:defRPr>
            </a:lvl1pPr>
          </a:lstStyle>
          <a:p>
            <a:endParaRPr lang="en-US" dirty="0"/>
          </a:p>
        </p:txBody>
      </p:sp>
      <p:sp>
        <p:nvSpPr>
          <p:cNvPr id="5" name="Footer Placeholder 4">
            <a:extLst>
              <a:ext uri="{FF2B5EF4-FFF2-40B4-BE49-F238E27FC236}">
                <a16:creationId xmlns:a16="http://schemas.microsoft.com/office/drawing/2014/main" id="{9E61DC4E-D996-A484-FCFC-B8F377D377A1}"/>
              </a:ext>
            </a:extLst>
          </p:cNvPr>
          <p:cNvSpPr>
            <a:spLocks noGrp="1"/>
          </p:cNvSpPr>
          <p:nvPr>
            <p:ph type="ftr" sz="quarter" idx="11"/>
          </p:nvPr>
        </p:nvSpPr>
        <p:spPr/>
        <p:txBody>
          <a:bodyPr/>
          <a:lstStyle>
            <a:lvl1pPr>
              <a:defRPr>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7830850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lack Blank">
    <p:bg>
      <p:bgPr>
        <a:solidFill>
          <a:schemeClr val="tx1"/>
        </a:solidFill>
        <a:effectLst/>
      </p:bgPr>
    </p:bg>
    <p:spTree>
      <p:nvGrpSpPr>
        <p:cNvPr id="1" name=""/>
        <p:cNvGrpSpPr/>
        <p:nvPr/>
      </p:nvGrpSpPr>
      <p:grpSpPr>
        <a:xfrm>
          <a:off x="0" y="0"/>
          <a:ext cx="0" cy="0"/>
          <a:chOff x="0" y="0"/>
          <a:chExt cx="0" cy="0"/>
        </a:xfrm>
      </p:grpSpPr>
      <p:sp>
        <p:nvSpPr>
          <p:cNvPr id="2" name="Text Box 14">
            <a:extLst>
              <a:ext uri="{FF2B5EF4-FFF2-40B4-BE49-F238E27FC236}">
                <a16:creationId xmlns:a16="http://schemas.microsoft.com/office/drawing/2014/main" id="{6B1EDEA3-517F-FC35-5A19-094E3BE709A0}"/>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solidFill>
                  <a:schemeClr val="tx2"/>
                </a:solidFill>
              </a:rPr>
              <a:pPr algn="r">
                <a:spcBef>
                  <a:spcPct val="50000"/>
                </a:spcBef>
                <a:defRPr/>
              </a:pPr>
              <a:t>‹#›</a:t>
            </a:fld>
            <a:endParaRPr lang="en-US" sz="1100" b="0" baseline="0" dirty="0">
              <a:solidFill>
                <a:schemeClr val="tx2"/>
              </a:solidFill>
            </a:endParaRPr>
          </a:p>
        </p:txBody>
      </p:sp>
      <p:sp>
        <p:nvSpPr>
          <p:cNvPr id="4" name="Date Placeholder 3">
            <a:extLst>
              <a:ext uri="{FF2B5EF4-FFF2-40B4-BE49-F238E27FC236}">
                <a16:creationId xmlns:a16="http://schemas.microsoft.com/office/drawing/2014/main" id="{B429D516-C317-CDC1-DADB-0B020CDC0237}"/>
              </a:ext>
            </a:extLst>
          </p:cNvPr>
          <p:cNvSpPr>
            <a:spLocks noGrp="1"/>
          </p:cNvSpPr>
          <p:nvPr>
            <p:ph type="dt" sz="half" idx="10"/>
          </p:nvPr>
        </p:nvSpPr>
        <p:spPr/>
        <p:txBody>
          <a:bodyPr/>
          <a:lstStyle>
            <a:lvl1pPr>
              <a:defRPr>
                <a:solidFill>
                  <a:schemeClr val="tx2"/>
                </a:solidFill>
              </a:defRPr>
            </a:lvl1pPr>
          </a:lstStyle>
          <a:p>
            <a:endParaRPr lang="en-US" dirty="0"/>
          </a:p>
        </p:txBody>
      </p:sp>
      <p:sp>
        <p:nvSpPr>
          <p:cNvPr id="5" name="Footer Placeholder 4">
            <a:extLst>
              <a:ext uri="{FF2B5EF4-FFF2-40B4-BE49-F238E27FC236}">
                <a16:creationId xmlns:a16="http://schemas.microsoft.com/office/drawing/2014/main" id="{CCEEA777-D26F-FC0E-BCB6-7D77B101103A}"/>
              </a:ext>
            </a:extLst>
          </p:cNvPr>
          <p:cNvSpPr>
            <a:spLocks noGrp="1"/>
          </p:cNvSpPr>
          <p:nvPr>
            <p:ph type="ftr" sz="quarter" idx="11"/>
          </p:nvPr>
        </p:nvSpPr>
        <p:spPr/>
        <p:txBody>
          <a:bodyPr/>
          <a:lstStyle>
            <a:lvl1pPr>
              <a:defRPr>
                <a:solidFill>
                  <a:schemeClr val="tx2"/>
                </a:solidFill>
              </a:defRPr>
            </a:lvl1pPr>
          </a:lstStyle>
          <a:p>
            <a:endParaRPr lang="en-US" dirty="0"/>
          </a:p>
        </p:txBody>
      </p:sp>
    </p:spTree>
    <p:extLst>
      <p:ext uri="{BB962C8B-B14F-4D97-AF65-F5344CB8AC3E}">
        <p14:creationId xmlns:p14="http://schemas.microsoft.com/office/powerpoint/2010/main" val="9265633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Background no graphics">
    <p:bg>
      <p:bgPr>
        <a:gradFill flip="none" rotWithShape="1">
          <a:gsLst>
            <a:gs pos="85000">
              <a:schemeClr val="tx2"/>
            </a:gs>
            <a:gs pos="90000">
              <a:schemeClr val="tx2">
                <a:alpha val="45000"/>
              </a:schemeClr>
            </a:gs>
            <a:gs pos="95000">
              <a:schemeClr val="bg1">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ext Box 14">
            <a:extLst>
              <a:ext uri="{FF2B5EF4-FFF2-40B4-BE49-F238E27FC236}">
                <a16:creationId xmlns:a16="http://schemas.microsoft.com/office/drawing/2014/main" id="{0BFA849C-531C-7595-39B1-5EC87690F476}"/>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solidFill>
                  <a:schemeClr val="tx1"/>
                </a:solidFill>
              </a:rPr>
              <a:pPr algn="r">
                <a:spcBef>
                  <a:spcPct val="50000"/>
                </a:spcBef>
                <a:defRPr/>
              </a:pPr>
              <a:t>‹#›</a:t>
            </a:fld>
            <a:endParaRPr lang="en-US" sz="1100" b="0" baseline="0" dirty="0">
              <a:solidFill>
                <a:schemeClr val="tx1"/>
              </a:solidFill>
            </a:endParaRPr>
          </a:p>
        </p:txBody>
      </p:sp>
      <p:sp>
        <p:nvSpPr>
          <p:cNvPr id="4" name="Date Placeholder 3">
            <a:extLst>
              <a:ext uri="{FF2B5EF4-FFF2-40B4-BE49-F238E27FC236}">
                <a16:creationId xmlns:a16="http://schemas.microsoft.com/office/drawing/2014/main" id="{85935D2E-75B7-4B2F-83E6-4B2460140D3F}"/>
              </a:ext>
            </a:extLst>
          </p:cNvPr>
          <p:cNvSpPr>
            <a:spLocks noGrp="1"/>
          </p:cNvSpPr>
          <p:nvPr>
            <p:ph type="dt" sz="half" idx="10"/>
          </p:nvPr>
        </p:nvSpPr>
        <p:spPr/>
        <p:txBody>
          <a:bodyPr/>
          <a:lstStyle>
            <a:lvl1pPr>
              <a:defRPr>
                <a:solidFill>
                  <a:schemeClr val="bg2">
                    <a:lumMod val="50000"/>
                  </a:schemeClr>
                </a:solidFill>
              </a:defRPr>
            </a:lvl1pPr>
          </a:lstStyle>
          <a:p>
            <a:endParaRPr lang="en-US" dirty="0"/>
          </a:p>
        </p:txBody>
      </p:sp>
      <p:sp>
        <p:nvSpPr>
          <p:cNvPr id="5" name="Footer Placeholder 4">
            <a:extLst>
              <a:ext uri="{FF2B5EF4-FFF2-40B4-BE49-F238E27FC236}">
                <a16:creationId xmlns:a16="http://schemas.microsoft.com/office/drawing/2014/main" id="{C5AC37A7-6517-1C05-89FB-ACDA8ECF89DF}"/>
              </a:ext>
            </a:extLst>
          </p:cNvPr>
          <p:cNvSpPr>
            <a:spLocks noGrp="1"/>
          </p:cNvSpPr>
          <p:nvPr>
            <p:ph type="ftr" sz="quarter" idx="11"/>
          </p:nvPr>
        </p:nvSpPr>
        <p:spPr/>
        <p:txBody>
          <a:bodyPr/>
          <a:lstStyle>
            <a:lvl1pPr>
              <a:defRPr>
                <a:solidFill>
                  <a:schemeClr val="bg2">
                    <a:lumMod val="50000"/>
                  </a:schemeClr>
                </a:solidFill>
              </a:defRPr>
            </a:lvl1pPr>
          </a:lstStyle>
          <a:p>
            <a:endParaRPr lang="en-US" dirty="0"/>
          </a:p>
        </p:txBody>
      </p:sp>
    </p:spTree>
    <p:extLst>
      <p:ext uri="{BB962C8B-B14F-4D97-AF65-F5344CB8AC3E}">
        <p14:creationId xmlns:p14="http://schemas.microsoft.com/office/powerpoint/2010/main" val="1529403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2 Columns">
    <p:spTree>
      <p:nvGrpSpPr>
        <p:cNvPr id="1" name=""/>
        <p:cNvGrpSpPr/>
        <p:nvPr/>
      </p:nvGrpSpPr>
      <p:grpSpPr>
        <a:xfrm>
          <a:off x="0" y="0"/>
          <a:ext cx="0" cy="0"/>
          <a:chOff x="0" y="0"/>
          <a:chExt cx="0" cy="0"/>
        </a:xfrm>
      </p:grpSpPr>
      <p:sp>
        <p:nvSpPr>
          <p:cNvPr id="8" name="Content Placeholder 3"/>
          <p:cNvSpPr>
            <a:spLocks noGrp="1"/>
          </p:cNvSpPr>
          <p:nvPr>
            <p:ph sz="quarter" idx="10"/>
          </p:nvPr>
        </p:nvSpPr>
        <p:spPr>
          <a:xfrm>
            <a:off x="266700" y="1028700"/>
            <a:ext cx="11658600" cy="5600700"/>
          </a:xfrm>
        </p:spPr>
        <p:txBody>
          <a:bodyPr numCol="2"/>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EE4B1084-AF70-E7DA-2842-9FB9FFF0804B}"/>
              </a:ext>
            </a:extLst>
          </p:cNvPr>
          <p:cNvSpPr>
            <a:spLocks noGrp="1"/>
          </p:cNvSpPr>
          <p:nvPr>
            <p:ph type="title"/>
          </p:nvPr>
        </p:nvSpPr>
        <p:spPr/>
        <p:txBody>
          <a:bodyPr/>
          <a:lstStyle/>
          <a:p>
            <a:r>
              <a:rPr lang="en-US" dirty="0"/>
              <a:t>Click to edit Master title style</a:t>
            </a:r>
          </a:p>
        </p:txBody>
      </p:sp>
      <p:sp>
        <p:nvSpPr>
          <p:cNvPr id="5" name="Date Placeholder 4">
            <a:extLst>
              <a:ext uri="{FF2B5EF4-FFF2-40B4-BE49-F238E27FC236}">
                <a16:creationId xmlns:a16="http://schemas.microsoft.com/office/drawing/2014/main" id="{76C7A763-F7D0-2074-5F3F-2D1DA1226607}"/>
              </a:ext>
            </a:extLst>
          </p:cNvPr>
          <p:cNvSpPr>
            <a:spLocks noGrp="1"/>
          </p:cNvSpPr>
          <p:nvPr>
            <p:ph type="dt" sz="half" idx="11"/>
          </p:nvPr>
        </p:nvSpPr>
        <p:spPr/>
        <p:txBody>
          <a:bodyPr/>
          <a:lstStyle/>
          <a:p>
            <a:endParaRPr lang="en-US" dirty="0"/>
          </a:p>
        </p:txBody>
      </p:sp>
      <p:sp>
        <p:nvSpPr>
          <p:cNvPr id="6" name="Footer Placeholder 5">
            <a:extLst>
              <a:ext uri="{FF2B5EF4-FFF2-40B4-BE49-F238E27FC236}">
                <a16:creationId xmlns:a16="http://schemas.microsoft.com/office/drawing/2014/main" id="{BB5C1216-5C4C-C44D-DE08-88D5BFB6266F}"/>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562901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7843223-5086-843F-D346-CCDD12959DF3}"/>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1805" y="0"/>
            <a:ext cx="12188389" cy="6858000"/>
          </a:xfrm>
          <a:prstGeom prst="rect">
            <a:avLst/>
          </a:prstGeom>
        </p:spPr>
      </p:pic>
      <p:sp>
        <p:nvSpPr>
          <p:cNvPr id="14" name="Title Placeholder 1"/>
          <p:cNvSpPr>
            <a:spLocks noGrp="1"/>
          </p:cNvSpPr>
          <p:nvPr>
            <p:ph type="title"/>
          </p:nvPr>
        </p:nvSpPr>
        <p:spPr bwMode="auto">
          <a:xfrm>
            <a:off x="266700" y="2286001"/>
            <a:ext cx="11658600" cy="1285874"/>
          </a:xfrm>
          <a:prstGeom prst="rect">
            <a:avLst/>
          </a:prstGeom>
          <a:noFill/>
          <a:ln w="9525">
            <a:solidFill>
              <a:schemeClr val="accent3"/>
            </a:solidFill>
            <a:miter lim="800000"/>
            <a:headEnd/>
            <a:tailEnd/>
          </a:ln>
        </p:spPr>
        <p:txBody>
          <a:bodyPr anchor="b"/>
          <a:lstStyle>
            <a:lvl1pPr>
              <a:defRPr sz="3200" b="0" baseline="0">
                <a:solidFill>
                  <a:schemeClr val="accent3"/>
                </a:solidFill>
              </a:defRPr>
            </a:lvl1pPr>
          </a:lstStyle>
          <a:p>
            <a:pPr lvl="0"/>
            <a:r>
              <a:rPr lang="en-US" dirty="0"/>
              <a:t>Click to edit Master title style</a:t>
            </a:r>
          </a:p>
        </p:txBody>
      </p:sp>
      <p:sp>
        <p:nvSpPr>
          <p:cNvPr id="6" name="Text Placeholder 5"/>
          <p:cNvSpPr>
            <a:spLocks noGrp="1"/>
          </p:cNvSpPr>
          <p:nvPr>
            <p:ph type="body" sz="quarter" idx="12"/>
          </p:nvPr>
        </p:nvSpPr>
        <p:spPr>
          <a:xfrm>
            <a:off x="266700" y="3687764"/>
            <a:ext cx="8496300" cy="854075"/>
          </a:xfrm>
          <a:ln>
            <a:solidFill>
              <a:schemeClr val="accent3"/>
            </a:solidFill>
          </a:ln>
        </p:spPr>
        <p:txBody>
          <a:bodyPr anchor="ctr"/>
          <a:lstStyle>
            <a:lvl1pPr marL="0" indent="0">
              <a:defRPr>
                <a:solidFill>
                  <a:schemeClr val="tx2"/>
                </a:solidFill>
              </a:defRPr>
            </a:lvl1pPr>
          </a:lstStyle>
          <a:p>
            <a:pPr lvl="0"/>
            <a:r>
              <a:rPr lang="en-US" dirty="0"/>
              <a:t>Click to edit Master text styles</a:t>
            </a:r>
          </a:p>
        </p:txBody>
      </p:sp>
      <p:sp>
        <p:nvSpPr>
          <p:cNvPr id="2" name="Date Placeholder 1">
            <a:extLst>
              <a:ext uri="{FF2B5EF4-FFF2-40B4-BE49-F238E27FC236}">
                <a16:creationId xmlns:a16="http://schemas.microsoft.com/office/drawing/2014/main" id="{98D00C84-D329-4DD4-96D7-92CD4C330181}"/>
              </a:ext>
            </a:extLst>
          </p:cNvPr>
          <p:cNvSpPr>
            <a:spLocks noGrp="1"/>
          </p:cNvSpPr>
          <p:nvPr>
            <p:ph type="dt" sz="half" idx="13"/>
          </p:nvPr>
        </p:nvSpPr>
        <p:spPr>
          <a:xfrm>
            <a:off x="8763000" y="3697289"/>
            <a:ext cx="3161228" cy="844550"/>
          </a:xfrm>
          <a:prstGeom prst="rect">
            <a:avLst/>
          </a:prstGeom>
          <a:ln>
            <a:solidFill>
              <a:schemeClr val="accent3"/>
            </a:solidFill>
          </a:ln>
        </p:spPr>
        <p:txBody>
          <a:bodyPr/>
          <a:lstStyle>
            <a:lvl1pPr algn="ctr">
              <a:defRPr sz="2000">
                <a:solidFill>
                  <a:schemeClr val="accent3"/>
                </a:solidFill>
              </a:defRPr>
            </a:lvl1pPr>
          </a:lstStyle>
          <a:p>
            <a:endParaRPr lang="en-US" dirty="0"/>
          </a:p>
        </p:txBody>
      </p:sp>
      <p:sp>
        <p:nvSpPr>
          <p:cNvPr id="3" name="Text Box 14">
            <a:extLst>
              <a:ext uri="{FF2B5EF4-FFF2-40B4-BE49-F238E27FC236}">
                <a16:creationId xmlns:a16="http://schemas.microsoft.com/office/drawing/2014/main" id="{71C01142-E0C8-B2A1-CF08-DDC0741713EA}"/>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pPr algn="r">
                <a:spcBef>
                  <a:spcPct val="50000"/>
                </a:spcBef>
                <a:defRPr/>
              </a:pPr>
              <a:t>‹#›</a:t>
            </a:fld>
            <a:endParaRPr lang="en-US" sz="1100" b="0" baseline="0" dirty="0"/>
          </a:p>
        </p:txBody>
      </p:sp>
      <p:pic>
        <p:nvPicPr>
          <p:cNvPr id="11" name="Picture 10" descr="A picture containing qr code&#10;&#10;Description automatically generated">
            <a:extLst>
              <a:ext uri="{FF2B5EF4-FFF2-40B4-BE49-F238E27FC236}">
                <a16:creationId xmlns:a16="http://schemas.microsoft.com/office/drawing/2014/main" id="{C7BD8055-FF8F-646E-4F9E-84B4A33A92B9}"/>
              </a:ext>
            </a:extLst>
          </p:cNvPr>
          <p:cNvPicPr>
            <a:picLocks noChangeAspect="1"/>
          </p:cNvPicPr>
          <p:nvPr userDrawn="1"/>
        </p:nvPicPr>
        <p:blipFill>
          <a:blip r:embed="rId3"/>
          <a:stretch>
            <a:fillRect/>
          </a:stretch>
        </p:blipFill>
        <p:spPr>
          <a:xfrm>
            <a:off x="190500" y="5602330"/>
            <a:ext cx="2402348" cy="1065985"/>
          </a:xfrm>
          <a:prstGeom prst="rect">
            <a:avLst/>
          </a:prstGeom>
        </p:spPr>
      </p:pic>
    </p:spTree>
    <p:extLst>
      <p:ext uri="{BB962C8B-B14F-4D97-AF65-F5344CB8AC3E}">
        <p14:creationId xmlns:p14="http://schemas.microsoft.com/office/powerpoint/2010/main" val="18523942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ction header - no Sub-Hea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9860E5-FB16-921B-9978-59B24F56F9F5}"/>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1805" y="0"/>
            <a:ext cx="12188389" cy="6858000"/>
          </a:xfrm>
          <a:prstGeom prst="rect">
            <a:avLst/>
          </a:prstGeom>
        </p:spPr>
      </p:pic>
      <p:sp>
        <p:nvSpPr>
          <p:cNvPr id="14" name="Title Placeholder 1"/>
          <p:cNvSpPr>
            <a:spLocks noGrp="1"/>
          </p:cNvSpPr>
          <p:nvPr>
            <p:ph type="title"/>
          </p:nvPr>
        </p:nvSpPr>
        <p:spPr bwMode="auto">
          <a:xfrm>
            <a:off x="266700" y="2286001"/>
            <a:ext cx="11658600" cy="1285874"/>
          </a:xfrm>
          <a:prstGeom prst="rect">
            <a:avLst/>
          </a:prstGeom>
          <a:noFill/>
          <a:ln w="9525">
            <a:solidFill>
              <a:schemeClr val="accent3"/>
            </a:solidFill>
            <a:miter lim="800000"/>
            <a:headEnd/>
            <a:tailEnd/>
          </a:ln>
        </p:spPr>
        <p:txBody>
          <a:bodyPr anchor="ctr"/>
          <a:lstStyle>
            <a:lvl1pPr>
              <a:defRPr sz="3200" baseline="0">
                <a:solidFill>
                  <a:schemeClr val="accent3"/>
                </a:solidFill>
              </a:defRPr>
            </a:lvl1pPr>
          </a:lstStyle>
          <a:p>
            <a:pPr lvl="0"/>
            <a:r>
              <a:rPr lang="en-US" dirty="0"/>
              <a:t>Click to edit Master title style</a:t>
            </a:r>
          </a:p>
        </p:txBody>
      </p:sp>
      <p:sp>
        <p:nvSpPr>
          <p:cNvPr id="3" name="Text Box 14">
            <a:extLst>
              <a:ext uri="{FF2B5EF4-FFF2-40B4-BE49-F238E27FC236}">
                <a16:creationId xmlns:a16="http://schemas.microsoft.com/office/drawing/2014/main" id="{B8FD0A53-E9E1-93CC-5F3F-ED183C4566E7}"/>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pPr algn="r">
                <a:spcBef>
                  <a:spcPct val="50000"/>
                </a:spcBef>
                <a:defRPr/>
              </a:pPr>
              <a:t>‹#›</a:t>
            </a:fld>
            <a:endParaRPr lang="en-US" sz="1100" b="0" baseline="0" dirty="0"/>
          </a:p>
        </p:txBody>
      </p:sp>
      <p:pic>
        <p:nvPicPr>
          <p:cNvPr id="6" name="Picture 5" descr="A picture containing qr code&#10;&#10;Description automatically generated">
            <a:extLst>
              <a:ext uri="{FF2B5EF4-FFF2-40B4-BE49-F238E27FC236}">
                <a16:creationId xmlns:a16="http://schemas.microsoft.com/office/drawing/2014/main" id="{1100FC8E-3C81-583C-9A23-08A75A2C4FEC}"/>
              </a:ext>
            </a:extLst>
          </p:cNvPr>
          <p:cNvPicPr>
            <a:picLocks noChangeAspect="1"/>
          </p:cNvPicPr>
          <p:nvPr userDrawn="1"/>
        </p:nvPicPr>
        <p:blipFill>
          <a:blip r:embed="rId3"/>
          <a:stretch>
            <a:fillRect/>
          </a:stretch>
        </p:blipFill>
        <p:spPr>
          <a:xfrm>
            <a:off x="190500" y="5602330"/>
            <a:ext cx="2402348" cy="1065985"/>
          </a:xfrm>
          <a:prstGeom prst="rect">
            <a:avLst/>
          </a:prstGeom>
        </p:spPr>
      </p:pic>
      <p:sp>
        <p:nvSpPr>
          <p:cNvPr id="7" name="Date Placeholder 1">
            <a:extLst>
              <a:ext uri="{FF2B5EF4-FFF2-40B4-BE49-F238E27FC236}">
                <a16:creationId xmlns:a16="http://schemas.microsoft.com/office/drawing/2014/main" id="{22B933D6-5752-A997-866D-7335507E65DB}"/>
              </a:ext>
            </a:extLst>
          </p:cNvPr>
          <p:cNvSpPr>
            <a:spLocks noGrp="1"/>
          </p:cNvSpPr>
          <p:nvPr>
            <p:ph type="dt" sz="half" idx="13"/>
          </p:nvPr>
        </p:nvSpPr>
        <p:spPr>
          <a:xfrm>
            <a:off x="9163627" y="3709924"/>
            <a:ext cx="2761673" cy="385825"/>
          </a:xfrm>
          <a:prstGeom prst="rect">
            <a:avLst/>
          </a:prstGeom>
          <a:ln>
            <a:solidFill>
              <a:schemeClr val="accent3"/>
            </a:solidFill>
          </a:ln>
        </p:spPr>
        <p:txBody>
          <a:bodyPr/>
          <a:lstStyle>
            <a:lvl1pPr algn="ctr">
              <a:defRPr sz="2000">
                <a:solidFill>
                  <a:schemeClr val="accent3"/>
                </a:solidFill>
              </a:defRPr>
            </a:lvl1pPr>
          </a:lstStyle>
          <a:p>
            <a:endParaRPr lang="en-US" dirty="0"/>
          </a:p>
        </p:txBody>
      </p:sp>
    </p:spTree>
    <p:extLst>
      <p:ext uri="{BB962C8B-B14F-4D97-AF65-F5344CB8AC3E}">
        <p14:creationId xmlns:p14="http://schemas.microsoft.com/office/powerpoint/2010/main" val="37802714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 Content Only">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DB948E-B4CD-A49A-882A-F350D2A911BE}"/>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1805" y="0"/>
            <a:ext cx="12188389" cy="6858000"/>
          </a:xfrm>
          <a:prstGeom prst="rect">
            <a:avLst/>
          </a:prstGeom>
        </p:spPr>
      </p:pic>
      <p:sp>
        <p:nvSpPr>
          <p:cNvPr id="4" name="Content Placeholder 3"/>
          <p:cNvSpPr>
            <a:spLocks noGrp="1"/>
          </p:cNvSpPr>
          <p:nvPr>
            <p:ph sz="quarter" idx="12"/>
          </p:nvPr>
        </p:nvSpPr>
        <p:spPr>
          <a:xfrm>
            <a:off x="266700" y="2157413"/>
            <a:ext cx="11658600" cy="1798637"/>
          </a:xfrm>
          <a:ln>
            <a:solidFill>
              <a:schemeClr val="accent3"/>
            </a:solidFill>
          </a:ln>
        </p:spPr>
        <p:txBody>
          <a:bodyPr anchor="ct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930F58C1-4114-4FD3-B651-E3BC6C7CBC47}"/>
              </a:ext>
            </a:extLst>
          </p:cNvPr>
          <p:cNvSpPr>
            <a:spLocks noGrp="1"/>
          </p:cNvSpPr>
          <p:nvPr>
            <p:ph type="dt" sz="half" idx="13"/>
          </p:nvPr>
        </p:nvSpPr>
        <p:spPr>
          <a:xfrm>
            <a:off x="9163627" y="4043299"/>
            <a:ext cx="2761673" cy="385825"/>
          </a:xfrm>
          <a:prstGeom prst="rect">
            <a:avLst/>
          </a:prstGeom>
          <a:ln>
            <a:solidFill>
              <a:schemeClr val="accent3"/>
            </a:solidFill>
          </a:ln>
        </p:spPr>
        <p:txBody>
          <a:bodyPr/>
          <a:lstStyle>
            <a:lvl1pPr algn="ctr">
              <a:defRPr sz="2000">
                <a:solidFill>
                  <a:schemeClr val="accent3"/>
                </a:solidFill>
              </a:defRPr>
            </a:lvl1pPr>
          </a:lstStyle>
          <a:p>
            <a:endParaRPr lang="en-US" dirty="0"/>
          </a:p>
        </p:txBody>
      </p:sp>
      <p:sp>
        <p:nvSpPr>
          <p:cNvPr id="3" name="Text Box 14">
            <a:extLst>
              <a:ext uri="{FF2B5EF4-FFF2-40B4-BE49-F238E27FC236}">
                <a16:creationId xmlns:a16="http://schemas.microsoft.com/office/drawing/2014/main" id="{4B9A921A-5A1E-39D1-94FE-6E1E04C028AC}"/>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pPr algn="r">
                <a:spcBef>
                  <a:spcPct val="50000"/>
                </a:spcBef>
                <a:defRPr/>
              </a:pPr>
              <a:t>‹#›</a:t>
            </a:fld>
            <a:endParaRPr lang="en-US" sz="1100" b="0" baseline="0" dirty="0"/>
          </a:p>
        </p:txBody>
      </p:sp>
      <p:pic>
        <p:nvPicPr>
          <p:cNvPr id="6" name="Picture 5" descr="A picture containing qr code&#10;&#10;Description automatically generated">
            <a:extLst>
              <a:ext uri="{FF2B5EF4-FFF2-40B4-BE49-F238E27FC236}">
                <a16:creationId xmlns:a16="http://schemas.microsoft.com/office/drawing/2014/main" id="{30F6006C-DEAA-A93E-62A5-A2759A856E6B}"/>
              </a:ext>
            </a:extLst>
          </p:cNvPr>
          <p:cNvPicPr>
            <a:picLocks noChangeAspect="1"/>
          </p:cNvPicPr>
          <p:nvPr userDrawn="1"/>
        </p:nvPicPr>
        <p:blipFill>
          <a:blip r:embed="rId3"/>
          <a:stretch>
            <a:fillRect/>
          </a:stretch>
        </p:blipFill>
        <p:spPr>
          <a:xfrm>
            <a:off x="190500" y="5602330"/>
            <a:ext cx="2402348" cy="1065985"/>
          </a:xfrm>
          <a:prstGeom prst="rect">
            <a:avLst/>
          </a:prstGeom>
        </p:spPr>
      </p:pic>
    </p:spTree>
    <p:extLst>
      <p:ext uri="{BB962C8B-B14F-4D97-AF65-F5344CB8AC3E}">
        <p14:creationId xmlns:p14="http://schemas.microsoft.com/office/powerpoint/2010/main" val="4657202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 2 Pics">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2CA99E-4AAA-5371-9462-7AD3D7D937C7}"/>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11232" y="0"/>
            <a:ext cx="12188389" cy="6858000"/>
          </a:xfrm>
          <a:prstGeom prst="rect">
            <a:avLst/>
          </a:prstGeom>
        </p:spPr>
      </p:pic>
      <p:sp>
        <p:nvSpPr>
          <p:cNvPr id="14" name="Title 5"/>
          <p:cNvSpPr>
            <a:spLocks noGrp="1"/>
          </p:cNvSpPr>
          <p:nvPr>
            <p:ph type="title"/>
          </p:nvPr>
        </p:nvSpPr>
        <p:spPr>
          <a:xfrm>
            <a:off x="266700" y="265872"/>
            <a:ext cx="5829300" cy="1671543"/>
          </a:xfrm>
          <a:noFill/>
          <a:ln w="19050">
            <a:solidFill>
              <a:schemeClr val="accent3"/>
            </a:solidFill>
          </a:ln>
        </p:spPr>
        <p:txBody>
          <a:bodyPr/>
          <a:lstStyle>
            <a:lvl1pPr>
              <a:defRPr>
                <a:solidFill>
                  <a:schemeClr val="accent3"/>
                </a:solidFill>
              </a:defRPr>
            </a:lvl1pPr>
          </a:lstStyle>
          <a:p>
            <a:r>
              <a:rPr lang="en-US" dirty="0"/>
              <a:t>Click to edit Master title style</a:t>
            </a:r>
          </a:p>
        </p:txBody>
      </p:sp>
      <p:sp>
        <p:nvSpPr>
          <p:cNvPr id="15" name="Picture Placeholder 16"/>
          <p:cNvSpPr>
            <a:spLocks noGrp="1" noChangeAspect="1"/>
          </p:cNvSpPr>
          <p:nvPr>
            <p:ph type="pic" sz="quarter" idx="13"/>
          </p:nvPr>
        </p:nvSpPr>
        <p:spPr>
          <a:xfrm>
            <a:off x="6220046" y="265872"/>
            <a:ext cx="5705253" cy="3081131"/>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16" name="Picture Placeholder 16"/>
          <p:cNvSpPr>
            <a:spLocks noGrp="1" noChangeAspect="1"/>
          </p:cNvSpPr>
          <p:nvPr>
            <p:ph type="pic" sz="quarter" idx="14"/>
          </p:nvPr>
        </p:nvSpPr>
        <p:spPr>
          <a:xfrm>
            <a:off x="6220046" y="3528391"/>
            <a:ext cx="5705253" cy="3081131"/>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7" name="Text Placeholder 6"/>
          <p:cNvSpPr>
            <a:spLocks noGrp="1"/>
          </p:cNvSpPr>
          <p:nvPr>
            <p:ph type="body" sz="quarter" idx="15"/>
          </p:nvPr>
        </p:nvSpPr>
        <p:spPr>
          <a:xfrm>
            <a:off x="266700" y="2059389"/>
            <a:ext cx="5816600" cy="3307950"/>
          </a:xfrm>
          <a:ln>
            <a:solidFill>
              <a:schemeClr val="accent3"/>
            </a:solidFill>
          </a:ln>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descr="A picture containing qr code&#10;&#10;Description automatically generated">
            <a:extLst>
              <a:ext uri="{FF2B5EF4-FFF2-40B4-BE49-F238E27FC236}">
                <a16:creationId xmlns:a16="http://schemas.microsoft.com/office/drawing/2014/main" id="{CC1A89D0-0707-593E-6331-0996B0CFBFA9}"/>
              </a:ext>
            </a:extLst>
          </p:cNvPr>
          <p:cNvPicPr>
            <a:picLocks noChangeAspect="1"/>
          </p:cNvPicPr>
          <p:nvPr userDrawn="1"/>
        </p:nvPicPr>
        <p:blipFill>
          <a:blip r:embed="rId3"/>
          <a:stretch>
            <a:fillRect/>
          </a:stretch>
        </p:blipFill>
        <p:spPr>
          <a:xfrm>
            <a:off x="190500" y="5602330"/>
            <a:ext cx="2402348" cy="1065985"/>
          </a:xfrm>
          <a:prstGeom prst="rect">
            <a:avLst/>
          </a:prstGeom>
        </p:spPr>
      </p:pic>
    </p:spTree>
    <p:extLst>
      <p:ext uri="{BB962C8B-B14F-4D97-AF65-F5344CB8AC3E}">
        <p14:creationId xmlns:p14="http://schemas.microsoft.com/office/powerpoint/2010/main" val="37274079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 3 Pics (horizontal)">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8A2208-647F-606B-8F64-F37557D56788}"/>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1805" y="0"/>
            <a:ext cx="12188389" cy="6858000"/>
          </a:xfrm>
          <a:prstGeom prst="rect">
            <a:avLst/>
          </a:prstGeom>
        </p:spPr>
      </p:pic>
      <p:sp>
        <p:nvSpPr>
          <p:cNvPr id="14" name="Title 5"/>
          <p:cNvSpPr>
            <a:spLocks noGrp="1"/>
          </p:cNvSpPr>
          <p:nvPr>
            <p:ph type="title"/>
          </p:nvPr>
        </p:nvSpPr>
        <p:spPr>
          <a:xfrm>
            <a:off x="266700" y="260931"/>
            <a:ext cx="5821279" cy="1671543"/>
          </a:xfrm>
          <a:noFill/>
          <a:ln w="12700">
            <a:solidFill>
              <a:schemeClr val="accent3"/>
            </a:solidFill>
          </a:ln>
        </p:spPr>
        <p:txBody>
          <a:bodyPr/>
          <a:lstStyle>
            <a:lvl1pPr>
              <a:defRPr>
                <a:solidFill>
                  <a:schemeClr val="accent3"/>
                </a:solidFill>
              </a:defRPr>
            </a:lvl1pPr>
          </a:lstStyle>
          <a:p>
            <a:r>
              <a:rPr lang="en-US" dirty="0"/>
              <a:t>Click to edit Master title style</a:t>
            </a:r>
          </a:p>
        </p:txBody>
      </p:sp>
      <p:sp>
        <p:nvSpPr>
          <p:cNvPr id="15" name="Picture Placeholder 16"/>
          <p:cNvSpPr>
            <a:spLocks noGrp="1" noChangeAspect="1"/>
          </p:cNvSpPr>
          <p:nvPr>
            <p:ph type="pic" sz="quarter" idx="13"/>
          </p:nvPr>
        </p:nvSpPr>
        <p:spPr>
          <a:xfrm>
            <a:off x="6346659" y="260931"/>
            <a:ext cx="5578641" cy="3081131"/>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9" name="Picture Placeholder 16"/>
          <p:cNvSpPr>
            <a:spLocks noGrp="1"/>
          </p:cNvSpPr>
          <p:nvPr>
            <p:ph type="pic" sz="quarter" idx="15"/>
          </p:nvPr>
        </p:nvSpPr>
        <p:spPr>
          <a:xfrm>
            <a:off x="8610600" y="3507454"/>
            <a:ext cx="3314700" cy="3093720"/>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3" name="Content Placeholder 2"/>
          <p:cNvSpPr>
            <a:spLocks noGrp="1"/>
          </p:cNvSpPr>
          <p:nvPr>
            <p:ph sz="quarter" idx="17"/>
          </p:nvPr>
        </p:nvSpPr>
        <p:spPr>
          <a:xfrm>
            <a:off x="266700" y="2058988"/>
            <a:ext cx="5808663" cy="3308350"/>
          </a:xfrm>
          <a:ln>
            <a:solidFill>
              <a:schemeClr val="accent3"/>
            </a:solidFill>
          </a:ln>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16"/>
          <p:cNvSpPr>
            <a:spLocks noGrp="1"/>
          </p:cNvSpPr>
          <p:nvPr>
            <p:ph type="pic" sz="quarter" idx="16"/>
          </p:nvPr>
        </p:nvSpPr>
        <p:spPr>
          <a:xfrm>
            <a:off x="5140944" y="3507454"/>
            <a:ext cx="3314700" cy="3093720"/>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pic>
        <p:nvPicPr>
          <p:cNvPr id="5" name="Picture 4" descr="A picture containing qr code&#10;&#10;Description automatically generated">
            <a:extLst>
              <a:ext uri="{FF2B5EF4-FFF2-40B4-BE49-F238E27FC236}">
                <a16:creationId xmlns:a16="http://schemas.microsoft.com/office/drawing/2014/main" id="{B1CCCAD0-1673-986A-13CB-641150EDAA17}"/>
              </a:ext>
            </a:extLst>
          </p:cNvPr>
          <p:cNvPicPr>
            <a:picLocks noChangeAspect="1"/>
          </p:cNvPicPr>
          <p:nvPr userDrawn="1"/>
        </p:nvPicPr>
        <p:blipFill>
          <a:blip r:embed="rId3"/>
          <a:stretch>
            <a:fillRect/>
          </a:stretch>
        </p:blipFill>
        <p:spPr>
          <a:xfrm>
            <a:off x="190500" y="5602330"/>
            <a:ext cx="2402348" cy="1065985"/>
          </a:xfrm>
          <a:prstGeom prst="rect">
            <a:avLst/>
          </a:prstGeom>
        </p:spPr>
      </p:pic>
    </p:spTree>
    <p:extLst>
      <p:ext uri="{BB962C8B-B14F-4D97-AF65-F5344CB8AC3E}">
        <p14:creationId xmlns:p14="http://schemas.microsoft.com/office/powerpoint/2010/main" val="24431359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 4 Pics">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72CCC1-BFFC-C6EA-3790-7E99857DF180}"/>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1805" y="0"/>
            <a:ext cx="12188389" cy="6858000"/>
          </a:xfrm>
          <a:prstGeom prst="rect">
            <a:avLst/>
          </a:prstGeom>
        </p:spPr>
      </p:pic>
      <p:sp>
        <p:nvSpPr>
          <p:cNvPr id="3" name="Text Placeholder 2"/>
          <p:cNvSpPr>
            <a:spLocks noGrp="1"/>
          </p:cNvSpPr>
          <p:nvPr>
            <p:ph type="body" sz="quarter" idx="19"/>
          </p:nvPr>
        </p:nvSpPr>
        <p:spPr>
          <a:xfrm>
            <a:off x="381000" y="2059387"/>
            <a:ext cx="4867275" cy="3315887"/>
          </a:xfrm>
          <a:ln>
            <a:solidFill>
              <a:schemeClr val="accent3"/>
            </a:solidFill>
          </a:ln>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Picture Placeholder 16"/>
          <p:cNvSpPr>
            <a:spLocks noGrp="1"/>
          </p:cNvSpPr>
          <p:nvPr>
            <p:ph type="pic" sz="quarter" idx="15"/>
          </p:nvPr>
        </p:nvSpPr>
        <p:spPr>
          <a:xfrm>
            <a:off x="8723481" y="3423957"/>
            <a:ext cx="3201819" cy="2988364"/>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19" name="Picture Placeholder 16"/>
          <p:cNvSpPr>
            <a:spLocks noGrp="1"/>
          </p:cNvSpPr>
          <p:nvPr>
            <p:ph type="pic" sz="quarter" idx="16"/>
          </p:nvPr>
        </p:nvSpPr>
        <p:spPr>
          <a:xfrm>
            <a:off x="5371264" y="3423957"/>
            <a:ext cx="3201819" cy="2988364"/>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20" name="Picture Placeholder 16"/>
          <p:cNvSpPr>
            <a:spLocks noGrp="1"/>
          </p:cNvSpPr>
          <p:nvPr>
            <p:ph type="pic" sz="quarter" idx="17"/>
          </p:nvPr>
        </p:nvSpPr>
        <p:spPr>
          <a:xfrm>
            <a:off x="8723481" y="265872"/>
            <a:ext cx="3201819" cy="2988364"/>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14" name="Title 5"/>
          <p:cNvSpPr>
            <a:spLocks noGrp="1"/>
          </p:cNvSpPr>
          <p:nvPr>
            <p:ph type="title"/>
          </p:nvPr>
        </p:nvSpPr>
        <p:spPr>
          <a:xfrm>
            <a:off x="381000" y="265872"/>
            <a:ext cx="4866861" cy="1671543"/>
          </a:xfrm>
          <a:noFill/>
          <a:ln w="12700">
            <a:solidFill>
              <a:schemeClr val="accent3"/>
            </a:solidFill>
          </a:ln>
        </p:spPr>
        <p:txBody>
          <a:bodyPr/>
          <a:lstStyle>
            <a:lvl1pPr>
              <a:defRPr>
                <a:solidFill>
                  <a:schemeClr val="accent3"/>
                </a:solidFill>
              </a:defRPr>
            </a:lvl1pPr>
          </a:lstStyle>
          <a:p>
            <a:r>
              <a:rPr lang="en-US" dirty="0"/>
              <a:t>Click to edit Master title style</a:t>
            </a:r>
          </a:p>
        </p:txBody>
      </p:sp>
      <p:sp>
        <p:nvSpPr>
          <p:cNvPr id="21" name="Picture Placeholder 16"/>
          <p:cNvSpPr>
            <a:spLocks noGrp="1"/>
          </p:cNvSpPr>
          <p:nvPr>
            <p:ph type="pic" sz="quarter" idx="18"/>
          </p:nvPr>
        </p:nvSpPr>
        <p:spPr>
          <a:xfrm>
            <a:off x="5371264" y="265872"/>
            <a:ext cx="3201819" cy="2988364"/>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pic>
        <p:nvPicPr>
          <p:cNvPr id="5" name="Picture 4" descr="A picture containing qr code&#10;&#10;Description automatically generated">
            <a:extLst>
              <a:ext uri="{FF2B5EF4-FFF2-40B4-BE49-F238E27FC236}">
                <a16:creationId xmlns:a16="http://schemas.microsoft.com/office/drawing/2014/main" id="{6E24EF9F-84E9-63AF-E2E6-C9F20CDDF17F}"/>
              </a:ext>
            </a:extLst>
          </p:cNvPr>
          <p:cNvPicPr>
            <a:picLocks noChangeAspect="1"/>
          </p:cNvPicPr>
          <p:nvPr userDrawn="1"/>
        </p:nvPicPr>
        <p:blipFill>
          <a:blip r:embed="rId3"/>
          <a:stretch>
            <a:fillRect/>
          </a:stretch>
        </p:blipFill>
        <p:spPr>
          <a:xfrm>
            <a:off x="190500" y="5602330"/>
            <a:ext cx="2402348" cy="1065985"/>
          </a:xfrm>
          <a:prstGeom prst="rect">
            <a:avLst/>
          </a:prstGeom>
        </p:spPr>
      </p:pic>
    </p:spTree>
    <p:extLst>
      <p:ext uri="{BB962C8B-B14F-4D97-AF65-F5344CB8AC3E}">
        <p14:creationId xmlns:p14="http://schemas.microsoft.com/office/powerpoint/2010/main" val="37999428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 3 Pics (vertical)">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56BFFC-FD6D-D4CC-D857-29E26DC42C8B}"/>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20657" y="0"/>
            <a:ext cx="12188389" cy="6858000"/>
          </a:xfrm>
          <a:prstGeom prst="rect">
            <a:avLst/>
          </a:prstGeom>
        </p:spPr>
      </p:pic>
      <p:sp>
        <p:nvSpPr>
          <p:cNvPr id="16" name="TextBox 15"/>
          <p:cNvSpPr txBox="1"/>
          <p:nvPr userDrawn="1"/>
        </p:nvSpPr>
        <p:spPr>
          <a:xfrm>
            <a:off x="266700" y="5217495"/>
            <a:ext cx="4337105" cy="357790"/>
          </a:xfrm>
          <a:prstGeom prst="rect">
            <a:avLst/>
          </a:prstGeom>
          <a:noFill/>
          <a:ln>
            <a:solidFill>
              <a:schemeClr val="accent3"/>
            </a:solidFill>
          </a:ln>
        </p:spPr>
        <p:txBody>
          <a:bodyPr wrap="square" lIns="91440" tIns="0">
            <a:spAutoFit/>
          </a:bodyPr>
          <a:lstStyle/>
          <a:p>
            <a:r>
              <a:rPr lang="en-US" altLang="en-US" sz="675" i="1" dirty="0">
                <a:solidFill>
                  <a:schemeClr val="tx2"/>
                </a:solidFill>
              </a:rPr>
              <a:t>“</a:t>
            </a:r>
            <a:r>
              <a:rPr lang="en-US" sz="675" i="1" dirty="0">
                <a:solidFill>
                  <a:schemeClr val="tx2"/>
                </a:solidFill>
              </a:rPr>
              <a:t>The views, opinions and findings contained in this report are those of the authors(s) and should not be construed as an official Department of the Army position, policy or decision, unless so designated by other official documentation.</a:t>
            </a:r>
            <a:r>
              <a:rPr lang="en-US" altLang="en-US" sz="675" i="1" dirty="0">
                <a:solidFill>
                  <a:schemeClr val="tx2"/>
                </a:solidFill>
              </a:rPr>
              <a:t>”</a:t>
            </a:r>
            <a:endParaRPr lang="en-US" sz="675" i="1" dirty="0">
              <a:solidFill>
                <a:schemeClr val="tx2"/>
              </a:solidFill>
            </a:endParaRPr>
          </a:p>
        </p:txBody>
      </p:sp>
      <p:sp>
        <p:nvSpPr>
          <p:cNvPr id="18" name="Picture Placeholder 16"/>
          <p:cNvSpPr>
            <a:spLocks noGrp="1" noChangeAspect="1"/>
          </p:cNvSpPr>
          <p:nvPr>
            <p:ph type="pic" sz="quarter" idx="13"/>
          </p:nvPr>
        </p:nvSpPr>
        <p:spPr>
          <a:xfrm>
            <a:off x="8500460" y="3880886"/>
            <a:ext cx="3424840" cy="2548885"/>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defRPr>
            </a:lvl1pPr>
          </a:lstStyle>
          <a:p>
            <a:r>
              <a:rPr lang="en-US" dirty="0"/>
              <a:t>Click icon to add picture</a:t>
            </a:r>
          </a:p>
        </p:txBody>
      </p:sp>
      <p:sp>
        <p:nvSpPr>
          <p:cNvPr id="19" name="Picture Placeholder 16"/>
          <p:cNvSpPr>
            <a:spLocks noGrp="1" noChangeAspect="1"/>
          </p:cNvSpPr>
          <p:nvPr>
            <p:ph type="pic" sz="quarter" idx="14"/>
          </p:nvPr>
        </p:nvSpPr>
        <p:spPr>
          <a:xfrm>
            <a:off x="8500460" y="1227138"/>
            <a:ext cx="3424840" cy="2548885"/>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defRPr>
            </a:lvl1pPr>
          </a:lstStyle>
          <a:p>
            <a:r>
              <a:rPr lang="en-US" dirty="0"/>
              <a:t>Click icon to add picture</a:t>
            </a:r>
          </a:p>
        </p:txBody>
      </p:sp>
      <p:sp>
        <p:nvSpPr>
          <p:cNvPr id="20" name="Picture Placeholder 16"/>
          <p:cNvSpPr>
            <a:spLocks noGrp="1" noChangeAspect="1"/>
          </p:cNvSpPr>
          <p:nvPr>
            <p:ph type="pic" sz="quarter" idx="15"/>
          </p:nvPr>
        </p:nvSpPr>
        <p:spPr>
          <a:xfrm>
            <a:off x="4726057" y="1227138"/>
            <a:ext cx="3689406" cy="5211649"/>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defRPr>
            </a:lvl1pPr>
          </a:lstStyle>
          <a:p>
            <a:r>
              <a:rPr lang="en-US" dirty="0"/>
              <a:t>Click icon to add picture</a:t>
            </a:r>
          </a:p>
        </p:txBody>
      </p:sp>
      <p:sp>
        <p:nvSpPr>
          <p:cNvPr id="2" name="Title 1"/>
          <p:cNvSpPr>
            <a:spLocks noGrp="1"/>
          </p:cNvSpPr>
          <p:nvPr>
            <p:ph type="title"/>
          </p:nvPr>
        </p:nvSpPr>
        <p:spPr>
          <a:xfrm>
            <a:off x="266700" y="246490"/>
            <a:ext cx="11658600" cy="858437"/>
          </a:xfrm>
          <a:noFill/>
          <a:ln w="12700">
            <a:solidFill>
              <a:schemeClr val="accent3"/>
            </a:solidFill>
          </a:ln>
        </p:spPr>
        <p:txBody>
          <a:bodyPr/>
          <a:lstStyle>
            <a:lvl1pPr>
              <a:defRPr>
                <a:ln>
                  <a:noFill/>
                </a:ln>
                <a:solidFill>
                  <a:schemeClr val="accent3"/>
                </a:solidFill>
              </a:defRPr>
            </a:lvl1pPr>
          </a:lstStyle>
          <a:p>
            <a:r>
              <a:rPr lang="en-US" dirty="0"/>
              <a:t>Click to edit Master title style</a:t>
            </a:r>
          </a:p>
        </p:txBody>
      </p:sp>
      <p:sp>
        <p:nvSpPr>
          <p:cNvPr id="4" name="Text Placeholder 3"/>
          <p:cNvSpPr>
            <a:spLocks noGrp="1"/>
          </p:cNvSpPr>
          <p:nvPr>
            <p:ph type="body" sz="quarter" idx="16"/>
          </p:nvPr>
        </p:nvSpPr>
        <p:spPr>
          <a:xfrm>
            <a:off x="266700" y="1227138"/>
            <a:ext cx="4337105" cy="3957637"/>
          </a:xfrm>
          <a:ln>
            <a:solidFill>
              <a:schemeClr val="accent3"/>
            </a:solidFill>
          </a:ln>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descr="A picture containing qr code&#10;&#10;Description automatically generated">
            <a:extLst>
              <a:ext uri="{FF2B5EF4-FFF2-40B4-BE49-F238E27FC236}">
                <a16:creationId xmlns:a16="http://schemas.microsoft.com/office/drawing/2014/main" id="{C912A723-62E0-165E-E69D-37E2F11B60E2}"/>
              </a:ext>
            </a:extLst>
          </p:cNvPr>
          <p:cNvPicPr>
            <a:picLocks noChangeAspect="1"/>
          </p:cNvPicPr>
          <p:nvPr userDrawn="1"/>
        </p:nvPicPr>
        <p:blipFill>
          <a:blip r:embed="rId3"/>
          <a:stretch>
            <a:fillRect/>
          </a:stretch>
        </p:blipFill>
        <p:spPr>
          <a:xfrm>
            <a:off x="190500" y="5602330"/>
            <a:ext cx="2402348" cy="1065985"/>
          </a:xfrm>
          <a:prstGeom prst="rect">
            <a:avLst/>
          </a:prstGeom>
        </p:spPr>
      </p:pic>
    </p:spTree>
    <p:extLst>
      <p:ext uri="{BB962C8B-B14F-4D97-AF65-F5344CB8AC3E}">
        <p14:creationId xmlns:p14="http://schemas.microsoft.com/office/powerpoint/2010/main" val="34229492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picTx" preserve="1">
  <p:cSld name="1_Picture with Caption">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0F2E2B7-DF31-70A6-E4D2-4624E105957F}"/>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20657" y="0"/>
            <a:ext cx="12188389" cy="6858000"/>
          </a:xfrm>
          <a:prstGeom prst="rect">
            <a:avLst/>
          </a:prstGeom>
        </p:spPr>
      </p:pic>
      <p:sp>
        <p:nvSpPr>
          <p:cNvPr id="2" name="Title 1">
            <a:extLst>
              <a:ext uri="{FF2B5EF4-FFF2-40B4-BE49-F238E27FC236}">
                <a16:creationId xmlns:a16="http://schemas.microsoft.com/office/drawing/2014/main" id="{4141B23B-C834-C81E-D8E7-0BA48DA2587E}"/>
              </a:ext>
            </a:extLst>
          </p:cNvPr>
          <p:cNvSpPr>
            <a:spLocks noGrp="1"/>
          </p:cNvSpPr>
          <p:nvPr>
            <p:ph type="title"/>
          </p:nvPr>
        </p:nvSpPr>
        <p:spPr>
          <a:xfrm>
            <a:off x="839788" y="457200"/>
            <a:ext cx="3932237" cy="1600200"/>
          </a:xfrm>
          <a:ln>
            <a:solidFill>
              <a:schemeClr val="accent3"/>
            </a:solidFill>
          </a:ln>
        </p:spPr>
        <p:txBody>
          <a:bodyPr anchor="b"/>
          <a:lstStyle>
            <a:lvl1pPr>
              <a:defRPr sz="3200">
                <a:solidFill>
                  <a:schemeClr val="accent3"/>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2AAF989E-3D4E-5DEB-5949-C26E481EBBD7}"/>
              </a:ext>
            </a:extLst>
          </p:cNvPr>
          <p:cNvSpPr>
            <a:spLocks noGrp="1"/>
          </p:cNvSpPr>
          <p:nvPr>
            <p:ph type="pic" idx="1"/>
          </p:nvPr>
        </p:nvSpPr>
        <p:spPr>
          <a:xfrm>
            <a:off x="5183188" y="457200"/>
            <a:ext cx="6172200" cy="5038825"/>
          </a:xfrm>
          <a:solidFill>
            <a:schemeClr val="tx2"/>
          </a:solidFill>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243D5C51-ECC5-2E2F-3751-18DE050DFD6B}"/>
              </a:ext>
            </a:extLst>
          </p:cNvPr>
          <p:cNvSpPr>
            <a:spLocks noGrp="1"/>
          </p:cNvSpPr>
          <p:nvPr>
            <p:ph type="body" sz="half" idx="2"/>
          </p:nvPr>
        </p:nvSpPr>
        <p:spPr>
          <a:xfrm>
            <a:off x="839788" y="2194560"/>
            <a:ext cx="3932237" cy="3301465"/>
          </a:xfrm>
          <a:ln>
            <a:solidFill>
              <a:schemeClr val="accent3"/>
            </a:solidFill>
          </a:ln>
        </p:spPr>
        <p:txBody>
          <a:bodyPr/>
          <a:lstStyle>
            <a:lvl1pPr marL="0" indent="0">
              <a:buNone/>
              <a:defRPr sz="16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pic>
        <p:nvPicPr>
          <p:cNvPr id="8" name="Picture 7" descr="A picture containing qr code&#10;&#10;Description automatically generated">
            <a:extLst>
              <a:ext uri="{FF2B5EF4-FFF2-40B4-BE49-F238E27FC236}">
                <a16:creationId xmlns:a16="http://schemas.microsoft.com/office/drawing/2014/main" id="{352CF3A3-D550-E6AC-ECAB-2839AC0D0355}"/>
              </a:ext>
            </a:extLst>
          </p:cNvPr>
          <p:cNvPicPr>
            <a:picLocks noChangeAspect="1"/>
          </p:cNvPicPr>
          <p:nvPr userDrawn="1"/>
        </p:nvPicPr>
        <p:blipFill>
          <a:blip r:embed="rId3"/>
          <a:stretch>
            <a:fillRect/>
          </a:stretch>
        </p:blipFill>
        <p:spPr>
          <a:xfrm>
            <a:off x="190500" y="5602330"/>
            <a:ext cx="2402348" cy="1065985"/>
          </a:xfrm>
          <a:prstGeom prst="rect">
            <a:avLst/>
          </a:prstGeom>
        </p:spPr>
      </p:pic>
    </p:spTree>
    <p:extLst>
      <p:ext uri="{BB962C8B-B14F-4D97-AF65-F5344CB8AC3E}">
        <p14:creationId xmlns:p14="http://schemas.microsoft.com/office/powerpoint/2010/main" val="26973824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266700" y="1028700"/>
            <a:ext cx="11658600" cy="56007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3379E246-DB27-040E-95D2-B26EAF143D30}"/>
              </a:ext>
            </a:extLst>
          </p:cNvPr>
          <p:cNvSpPr>
            <a:spLocks noGrp="1"/>
          </p:cNvSpPr>
          <p:nvPr>
            <p:ph type="dt" sz="half" idx="11"/>
          </p:nvPr>
        </p:nvSpPr>
        <p:spPr/>
        <p:txBody>
          <a:bodyPr/>
          <a:lstStyle/>
          <a:p>
            <a:endParaRPr lang="en-US" dirty="0"/>
          </a:p>
        </p:txBody>
      </p:sp>
      <p:sp>
        <p:nvSpPr>
          <p:cNvPr id="7" name="Footer Placeholder 6">
            <a:extLst>
              <a:ext uri="{FF2B5EF4-FFF2-40B4-BE49-F238E27FC236}">
                <a16:creationId xmlns:a16="http://schemas.microsoft.com/office/drawing/2014/main" id="{CFD0F5C1-A6E1-A37D-C392-0E742FAC1C2F}"/>
              </a:ext>
            </a:extLst>
          </p:cNvPr>
          <p:cNvSpPr>
            <a:spLocks noGrp="1"/>
          </p:cNvSpPr>
          <p:nvPr>
            <p:ph type="ftr" sz="quarter" idx="12"/>
          </p:nvPr>
        </p:nvSpPr>
        <p:spPr/>
        <p:txBody>
          <a:bodyPr/>
          <a:lstStyle/>
          <a:p>
            <a:endParaRPr lang="en-US" dirty="0"/>
          </a:p>
        </p:txBody>
      </p:sp>
      <p:sp>
        <p:nvSpPr>
          <p:cNvPr id="2" name="Title 1">
            <a:extLst>
              <a:ext uri="{FF2B5EF4-FFF2-40B4-BE49-F238E27FC236}">
                <a16:creationId xmlns:a16="http://schemas.microsoft.com/office/drawing/2014/main" id="{C718C8BC-3817-BA43-A697-C0F8A79E643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970837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 2 Columns">
    <p:spTree>
      <p:nvGrpSpPr>
        <p:cNvPr id="1" name=""/>
        <p:cNvGrpSpPr/>
        <p:nvPr/>
      </p:nvGrpSpPr>
      <p:grpSpPr>
        <a:xfrm>
          <a:off x="0" y="0"/>
          <a:ext cx="0" cy="0"/>
          <a:chOff x="0" y="0"/>
          <a:chExt cx="0" cy="0"/>
        </a:xfrm>
      </p:grpSpPr>
      <p:sp>
        <p:nvSpPr>
          <p:cNvPr id="8" name="Content Placeholder 3"/>
          <p:cNvSpPr>
            <a:spLocks noGrp="1"/>
          </p:cNvSpPr>
          <p:nvPr>
            <p:ph sz="quarter" idx="10"/>
          </p:nvPr>
        </p:nvSpPr>
        <p:spPr>
          <a:xfrm>
            <a:off x="266700" y="1028700"/>
            <a:ext cx="11658600" cy="5600700"/>
          </a:xfrm>
        </p:spPr>
        <p:txBody>
          <a:bodyPr numCol="2"/>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EE4B1084-AF70-E7DA-2842-9FB9FFF0804B}"/>
              </a:ext>
            </a:extLst>
          </p:cNvPr>
          <p:cNvSpPr>
            <a:spLocks noGrp="1"/>
          </p:cNvSpPr>
          <p:nvPr>
            <p:ph type="title"/>
          </p:nvPr>
        </p:nvSpPr>
        <p:spPr/>
        <p:txBody>
          <a:bodyPr/>
          <a:lstStyle/>
          <a:p>
            <a:r>
              <a:rPr lang="en-US" dirty="0"/>
              <a:t>Click to edit Master title style</a:t>
            </a:r>
          </a:p>
        </p:txBody>
      </p:sp>
      <p:sp>
        <p:nvSpPr>
          <p:cNvPr id="5" name="Date Placeholder 4">
            <a:extLst>
              <a:ext uri="{FF2B5EF4-FFF2-40B4-BE49-F238E27FC236}">
                <a16:creationId xmlns:a16="http://schemas.microsoft.com/office/drawing/2014/main" id="{76C7A763-F7D0-2074-5F3F-2D1DA1226607}"/>
              </a:ext>
            </a:extLst>
          </p:cNvPr>
          <p:cNvSpPr>
            <a:spLocks noGrp="1"/>
          </p:cNvSpPr>
          <p:nvPr>
            <p:ph type="dt" sz="half" idx="11"/>
          </p:nvPr>
        </p:nvSpPr>
        <p:spPr/>
        <p:txBody>
          <a:bodyPr/>
          <a:lstStyle/>
          <a:p>
            <a:endParaRPr lang="en-US" dirty="0"/>
          </a:p>
        </p:txBody>
      </p:sp>
      <p:sp>
        <p:nvSpPr>
          <p:cNvPr id="6" name="Footer Placeholder 5">
            <a:extLst>
              <a:ext uri="{FF2B5EF4-FFF2-40B4-BE49-F238E27FC236}">
                <a16:creationId xmlns:a16="http://schemas.microsoft.com/office/drawing/2014/main" id="{BB5C1216-5C4C-C44D-DE08-88D5BFB6266F}"/>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1552096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3 Columns">
    <p:spTree>
      <p:nvGrpSpPr>
        <p:cNvPr id="1" name=""/>
        <p:cNvGrpSpPr/>
        <p:nvPr/>
      </p:nvGrpSpPr>
      <p:grpSpPr>
        <a:xfrm>
          <a:off x="0" y="0"/>
          <a:ext cx="0" cy="0"/>
          <a:chOff x="0" y="0"/>
          <a:chExt cx="0" cy="0"/>
        </a:xfrm>
      </p:grpSpPr>
      <p:sp>
        <p:nvSpPr>
          <p:cNvPr id="9" name="Content Placeholder 3"/>
          <p:cNvSpPr>
            <a:spLocks noGrp="1"/>
          </p:cNvSpPr>
          <p:nvPr>
            <p:ph sz="quarter" idx="12"/>
          </p:nvPr>
        </p:nvSpPr>
        <p:spPr>
          <a:xfrm>
            <a:off x="266700" y="1028700"/>
            <a:ext cx="11658600" cy="5600700"/>
          </a:xfrm>
        </p:spPr>
        <p:txBody>
          <a:bodyPr numCol="3"/>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9AFC9BA2-EC81-5287-D39F-725A5EC32471}"/>
              </a:ext>
            </a:extLst>
          </p:cNvPr>
          <p:cNvSpPr>
            <a:spLocks noGrp="1"/>
          </p:cNvSpPr>
          <p:nvPr>
            <p:ph type="dt" sz="half" idx="13"/>
          </p:nvPr>
        </p:nvSpPr>
        <p:spPr/>
        <p:txBody>
          <a:bodyPr/>
          <a:lstStyle/>
          <a:p>
            <a:endParaRPr lang="en-US" dirty="0"/>
          </a:p>
        </p:txBody>
      </p:sp>
      <p:sp>
        <p:nvSpPr>
          <p:cNvPr id="6" name="Footer Placeholder 5">
            <a:extLst>
              <a:ext uri="{FF2B5EF4-FFF2-40B4-BE49-F238E27FC236}">
                <a16:creationId xmlns:a16="http://schemas.microsoft.com/office/drawing/2014/main" id="{FE97BF52-3E27-86B6-23FC-B495D58A6360}"/>
              </a:ext>
            </a:extLst>
          </p:cNvPr>
          <p:cNvSpPr>
            <a:spLocks noGrp="1"/>
          </p:cNvSpPr>
          <p:nvPr>
            <p:ph type="ftr" sz="quarter" idx="14"/>
          </p:nvPr>
        </p:nvSpPr>
        <p:spPr/>
        <p:txBody>
          <a:bodyPr/>
          <a:lstStyle/>
          <a:p>
            <a:endParaRPr lang="en-US" dirty="0"/>
          </a:p>
        </p:txBody>
      </p:sp>
      <p:sp>
        <p:nvSpPr>
          <p:cNvPr id="2" name="Title 1">
            <a:extLst>
              <a:ext uri="{FF2B5EF4-FFF2-40B4-BE49-F238E27FC236}">
                <a16:creationId xmlns:a16="http://schemas.microsoft.com/office/drawing/2014/main" id="{942C9F60-E948-0B16-240A-DCBC52D49E51}"/>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799532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 3 Columns">
    <p:spTree>
      <p:nvGrpSpPr>
        <p:cNvPr id="1" name=""/>
        <p:cNvGrpSpPr/>
        <p:nvPr/>
      </p:nvGrpSpPr>
      <p:grpSpPr>
        <a:xfrm>
          <a:off x="0" y="0"/>
          <a:ext cx="0" cy="0"/>
          <a:chOff x="0" y="0"/>
          <a:chExt cx="0" cy="0"/>
        </a:xfrm>
      </p:grpSpPr>
      <p:sp>
        <p:nvSpPr>
          <p:cNvPr id="9" name="Content Placeholder 3"/>
          <p:cNvSpPr>
            <a:spLocks noGrp="1"/>
          </p:cNvSpPr>
          <p:nvPr>
            <p:ph sz="quarter" idx="12"/>
          </p:nvPr>
        </p:nvSpPr>
        <p:spPr>
          <a:xfrm>
            <a:off x="266700" y="1028700"/>
            <a:ext cx="11658600" cy="5600700"/>
          </a:xfrm>
        </p:spPr>
        <p:txBody>
          <a:bodyPr numCol="3"/>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9AFC9BA2-EC81-5287-D39F-725A5EC32471}"/>
              </a:ext>
            </a:extLst>
          </p:cNvPr>
          <p:cNvSpPr>
            <a:spLocks noGrp="1"/>
          </p:cNvSpPr>
          <p:nvPr>
            <p:ph type="dt" sz="half" idx="13"/>
          </p:nvPr>
        </p:nvSpPr>
        <p:spPr/>
        <p:txBody>
          <a:bodyPr/>
          <a:lstStyle/>
          <a:p>
            <a:endParaRPr lang="en-US" dirty="0"/>
          </a:p>
        </p:txBody>
      </p:sp>
      <p:sp>
        <p:nvSpPr>
          <p:cNvPr id="6" name="Footer Placeholder 5">
            <a:extLst>
              <a:ext uri="{FF2B5EF4-FFF2-40B4-BE49-F238E27FC236}">
                <a16:creationId xmlns:a16="http://schemas.microsoft.com/office/drawing/2014/main" id="{FE97BF52-3E27-86B6-23FC-B495D58A6360}"/>
              </a:ext>
            </a:extLst>
          </p:cNvPr>
          <p:cNvSpPr>
            <a:spLocks noGrp="1"/>
          </p:cNvSpPr>
          <p:nvPr>
            <p:ph type="ftr" sz="quarter" idx="14"/>
          </p:nvPr>
        </p:nvSpPr>
        <p:spPr/>
        <p:txBody>
          <a:bodyPr/>
          <a:lstStyle/>
          <a:p>
            <a:endParaRPr lang="en-US" dirty="0"/>
          </a:p>
        </p:txBody>
      </p:sp>
      <p:sp>
        <p:nvSpPr>
          <p:cNvPr id="2" name="Title 1">
            <a:extLst>
              <a:ext uri="{FF2B5EF4-FFF2-40B4-BE49-F238E27FC236}">
                <a16:creationId xmlns:a16="http://schemas.microsoft.com/office/drawing/2014/main" id="{942C9F60-E948-0B16-240A-DCBC52D49E51}"/>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0726252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Picture with Caption">
    <p:bg>
      <p:bgPr>
        <a:gradFill flip="none" rotWithShape="1">
          <a:gsLst>
            <a:gs pos="75000">
              <a:schemeClr val="tx2"/>
            </a:gs>
            <a:gs pos="85000">
              <a:schemeClr val="tx2">
                <a:alpha val="35000"/>
              </a:schemeClr>
            </a:gs>
            <a:gs pos="95000">
              <a:schemeClr val="tx2">
                <a:lumMod val="8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1" name="Text Placeholder 2"/>
          <p:cNvSpPr>
            <a:spLocks noGrp="1"/>
          </p:cNvSpPr>
          <p:nvPr>
            <p:ph idx="1"/>
          </p:nvPr>
        </p:nvSpPr>
        <p:spPr bwMode="auto">
          <a:xfrm>
            <a:off x="266700" y="6191103"/>
            <a:ext cx="11658600" cy="438297"/>
          </a:xfrm>
          <a:prstGeom prst="rect">
            <a:avLst/>
          </a:prstGeom>
          <a:noFill/>
          <a:ln w="9525">
            <a:noFill/>
            <a:miter lim="800000"/>
            <a:headEnd/>
            <a:tailEnd/>
          </a:ln>
        </p:spPr>
        <p:txBody>
          <a:bodyPr lIns="91440" tIns="0" numCol="1"/>
          <a:lstStyle>
            <a:lvl1pPr marL="0" indent="0">
              <a:buNone/>
              <a:defRPr sz="900">
                <a:solidFill>
                  <a:schemeClr val="tx1">
                    <a:lumMod val="75000"/>
                    <a:lumOff val="25000"/>
                  </a:schemeClr>
                </a:solidFill>
              </a:defRPr>
            </a:lvl1pPr>
            <a:lvl2pPr>
              <a:defRPr sz="1350">
                <a:solidFill>
                  <a:srgbClr val="83847A"/>
                </a:solidFill>
              </a:defRPr>
            </a:lvl2pPr>
            <a:lvl3pPr>
              <a:defRPr sz="1125">
                <a:solidFill>
                  <a:srgbClr val="83847A"/>
                </a:solidFill>
              </a:defRPr>
            </a:lvl3pPr>
            <a:lvl4pPr>
              <a:defRPr sz="1125">
                <a:solidFill>
                  <a:srgbClr val="83847A"/>
                </a:solidFill>
              </a:defRPr>
            </a:lvl4pPr>
            <a:lvl5pPr>
              <a:defRPr sz="1125">
                <a:solidFill>
                  <a:srgbClr val="83847A"/>
                </a:solidFill>
              </a:defRPr>
            </a:lvl5pPr>
          </a:lstStyle>
          <a:p>
            <a:pPr lvl="0"/>
            <a:r>
              <a:rPr lang="en-US" noProof="0" dirty="0"/>
              <a:t>Click to edit Master text styles</a:t>
            </a:r>
          </a:p>
        </p:txBody>
      </p:sp>
      <p:sp>
        <p:nvSpPr>
          <p:cNvPr id="4" name="Title 3"/>
          <p:cNvSpPr>
            <a:spLocks noGrp="1"/>
          </p:cNvSpPr>
          <p:nvPr>
            <p:ph type="title"/>
          </p:nvPr>
        </p:nvSpPr>
        <p:spPr/>
        <p:txBody>
          <a:bodyPr/>
          <a:lstStyle/>
          <a:p>
            <a:r>
              <a:rPr lang="en-US"/>
              <a:t>Click to edit Master title style</a:t>
            </a:r>
          </a:p>
        </p:txBody>
      </p:sp>
      <p:sp>
        <p:nvSpPr>
          <p:cNvPr id="10" name="Content Placeholder 3"/>
          <p:cNvSpPr>
            <a:spLocks noGrp="1"/>
          </p:cNvSpPr>
          <p:nvPr>
            <p:ph sz="quarter" idx="12"/>
          </p:nvPr>
        </p:nvSpPr>
        <p:spPr>
          <a:xfrm>
            <a:off x="266700" y="1028700"/>
            <a:ext cx="11658600" cy="50863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67CF58A5-50A2-4609-9528-306C52949FE4}"/>
              </a:ext>
            </a:extLst>
          </p:cNvPr>
          <p:cNvSpPr>
            <a:spLocks noGrp="1"/>
          </p:cNvSpPr>
          <p:nvPr>
            <p:ph type="dt" sz="half" idx="13"/>
          </p:nvPr>
        </p:nvSpPr>
        <p:spPr>
          <a:xfrm>
            <a:off x="8842515" y="6653150"/>
            <a:ext cx="2761673" cy="137160"/>
          </a:xfrm>
          <a:prstGeom prst="rect">
            <a:avLst/>
          </a:prstGeom>
        </p:spPr>
        <p:txBody>
          <a:bodyPr/>
          <a:lstStyle/>
          <a:p>
            <a:endParaRPr lang="en-US" dirty="0"/>
          </a:p>
        </p:txBody>
      </p:sp>
      <p:sp>
        <p:nvSpPr>
          <p:cNvPr id="3" name="Footer Placeholder 2">
            <a:extLst>
              <a:ext uri="{FF2B5EF4-FFF2-40B4-BE49-F238E27FC236}">
                <a16:creationId xmlns:a16="http://schemas.microsoft.com/office/drawing/2014/main" id="{13141E4A-7726-4CDD-AEE9-576AC0A57297}"/>
              </a:ext>
            </a:extLst>
          </p:cNvPr>
          <p:cNvSpPr>
            <a:spLocks noGrp="1"/>
          </p:cNvSpPr>
          <p:nvPr>
            <p:ph type="ftr" sz="quarter" idx="14"/>
          </p:nvPr>
        </p:nvSpPr>
        <p:spPr>
          <a:xfrm>
            <a:off x="266700" y="6653150"/>
            <a:ext cx="2901373" cy="137160"/>
          </a:xfrm>
          <a:prstGeom prst="rect">
            <a:avLst/>
          </a:prstGeom>
        </p:spPr>
        <p:txBody>
          <a:bodyPr/>
          <a:lstStyle/>
          <a:p>
            <a:endParaRPr lang="en-US" dirty="0"/>
          </a:p>
        </p:txBody>
      </p:sp>
    </p:spTree>
    <p:extLst>
      <p:ext uri="{BB962C8B-B14F-4D97-AF65-F5344CB8AC3E}">
        <p14:creationId xmlns:p14="http://schemas.microsoft.com/office/powerpoint/2010/main" val="2103966943"/>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 2 Sections">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266700" y="1028700"/>
            <a:ext cx="5721406"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sz="quarter" idx="19"/>
          </p:nvPr>
        </p:nvSpPr>
        <p:spPr>
          <a:xfrm>
            <a:off x="6203894" y="1028700"/>
            <a:ext cx="5721406"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5">
            <a:extLst>
              <a:ext uri="{FF2B5EF4-FFF2-40B4-BE49-F238E27FC236}">
                <a16:creationId xmlns:a16="http://schemas.microsoft.com/office/drawing/2014/main" id="{BEC9A928-C3DF-2C22-44D2-6CEAF37A2452}"/>
              </a:ext>
            </a:extLst>
          </p:cNvPr>
          <p:cNvSpPr>
            <a:spLocks noGrp="1"/>
          </p:cNvSpPr>
          <p:nvPr>
            <p:ph type="dt" sz="half" idx="20"/>
          </p:nvPr>
        </p:nvSpPr>
        <p:spPr/>
        <p:txBody>
          <a:bodyPr/>
          <a:lstStyle/>
          <a:p>
            <a:endParaRPr lang="en-US" dirty="0"/>
          </a:p>
        </p:txBody>
      </p:sp>
      <p:sp>
        <p:nvSpPr>
          <p:cNvPr id="7" name="Footer Placeholder 6">
            <a:extLst>
              <a:ext uri="{FF2B5EF4-FFF2-40B4-BE49-F238E27FC236}">
                <a16:creationId xmlns:a16="http://schemas.microsoft.com/office/drawing/2014/main" id="{F7247472-A8F5-BC75-9086-8D91A7F6A294}"/>
              </a:ext>
            </a:extLst>
          </p:cNvPr>
          <p:cNvSpPr>
            <a:spLocks noGrp="1"/>
          </p:cNvSpPr>
          <p:nvPr>
            <p:ph type="ftr" sz="quarter" idx="21"/>
          </p:nvPr>
        </p:nvSpPr>
        <p:spPr/>
        <p:txBody>
          <a:bodyPr/>
          <a:lstStyle/>
          <a:p>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71780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 Sub-Head 2 Sections">
    <p:spTree>
      <p:nvGrpSpPr>
        <p:cNvPr id="1" name=""/>
        <p:cNvGrpSpPr/>
        <p:nvPr/>
      </p:nvGrpSpPr>
      <p:grpSpPr>
        <a:xfrm>
          <a:off x="0" y="0"/>
          <a:ext cx="0" cy="0"/>
          <a:chOff x="0" y="0"/>
          <a:chExt cx="0" cy="0"/>
        </a:xfrm>
      </p:grpSpPr>
      <p:sp>
        <p:nvSpPr>
          <p:cNvPr id="9" name="Text Placeholder 3"/>
          <p:cNvSpPr>
            <a:spLocks noGrp="1"/>
          </p:cNvSpPr>
          <p:nvPr>
            <p:ph type="body" sz="quarter" idx="13"/>
          </p:nvPr>
        </p:nvSpPr>
        <p:spPr>
          <a:xfrm>
            <a:off x="266700" y="1028700"/>
            <a:ext cx="5719572" cy="666241"/>
          </a:xfrm>
        </p:spPr>
        <p:txBody>
          <a:bodyPr bIns="0" anchor="b"/>
          <a:lstStyle>
            <a:lvl1pPr>
              <a:defRPr sz="1500">
                <a:solidFill>
                  <a:schemeClr val="tx1">
                    <a:lumMod val="75000"/>
                    <a:lumOff val="25000"/>
                  </a:schemeClr>
                </a:solidFill>
              </a:defRPr>
            </a:lvl1pPr>
          </a:lstStyle>
          <a:p>
            <a:pPr lvl="0"/>
            <a:r>
              <a:rPr lang="en-US" dirty="0"/>
              <a:t>Click to edit Master text styles</a:t>
            </a:r>
          </a:p>
        </p:txBody>
      </p:sp>
      <p:sp>
        <p:nvSpPr>
          <p:cNvPr id="13" name="Content Placeholder 2"/>
          <p:cNvSpPr>
            <a:spLocks noGrp="1"/>
          </p:cNvSpPr>
          <p:nvPr>
            <p:ph sz="quarter" idx="16"/>
          </p:nvPr>
        </p:nvSpPr>
        <p:spPr>
          <a:xfrm>
            <a:off x="266700" y="1743075"/>
            <a:ext cx="5721406" cy="4886325"/>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sz="quarter" idx="19"/>
          </p:nvPr>
        </p:nvSpPr>
        <p:spPr>
          <a:xfrm>
            <a:off x="6203894" y="1743075"/>
            <a:ext cx="5721406" cy="4886325"/>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3"/>
          <p:cNvSpPr>
            <a:spLocks noGrp="1"/>
          </p:cNvSpPr>
          <p:nvPr>
            <p:ph type="body" sz="quarter" idx="20"/>
          </p:nvPr>
        </p:nvSpPr>
        <p:spPr>
          <a:xfrm>
            <a:off x="6205728" y="1028700"/>
            <a:ext cx="5719572" cy="666241"/>
          </a:xfrm>
        </p:spPr>
        <p:txBody>
          <a:bodyPr bIns="0" anchor="b"/>
          <a:lstStyle>
            <a:lvl1pPr>
              <a:defRPr sz="1500">
                <a:solidFill>
                  <a:schemeClr val="tx1">
                    <a:lumMod val="75000"/>
                    <a:lumOff val="25000"/>
                  </a:schemeClr>
                </a:solidFill>
              </a:defRPr>
            </a:lvl1pPr>
          </a:lstStyle>
          <a:p>
            <a:pPr lvl="0"/>
            <a:r>
              <a:rPr lang="en-US" dirty="0"/>
              <a:t>Click to edit Master text styles</a:t>
            </a:r>
          </a:p>
        </p:txBody>
      </p:sp>
      <p:sp>
        <p:nvSpPr>
          <p:cNvPr id="5" name="Date Placeholder 4">
            <a:extLst>
              <a:ext uri="{FF2B5EF4-FFF2-40B4-BE49-F238E27FC236}">
                <a16:creationId xmlns:a16="http://schemas.microsoft.com/office/drawing/2014/main" id="{4FDAD6DC-C062-D2A7-C4D4-57F4C0FFAD4D}"/>
              </a:ext>
            </a:extLst>
          </p:cNvPr>
          <p:cNvSpPr>
            <a:spLocks noGrp="1"/>
          </p:cNvSpPr>
          <p:nvPr>
            <p:ph type="dt" sz="half" idx="21"/>
          </p:nvPr>
        </p:nvSpPr>
        <p:spPr/>
        <p:txBody>
          <a:bodyPr/>
          <a:lstStyle/>
          <a:p>
            <a:endParaRPr lang="en-US" dirty="0"/>
          </a:p>
        </p:txBody>
      </p:sp>
      <p:sp>
        <p:nvSpPr>
          <p:cNvPr id="6" name="Footer Placeholder 5">
            <a:extLst>
              <a:ext uri="{FF2B5EF4-FFF2-40B4-BE49-F238E27FC236}">
                <a16:creationId xmlns:a16="http://schemas.microsoft.com/office/drawing/2014/main" id="{7AA18071-1438-F3E3-FC9F-3F401EE7FED1}"/>
              </a:ext>
            </a:extLst>
          </p:cNvPr>
          <p:cNvSpPr>
            <a:spLocks noGrp="1"/>
          </p:cNvSpPr>
          <p:nvPr>
            <p:ph type="ftr" sz="quarter" idx="22"/>
          </p:nvPr>
        </p:nvSpPr>
        <p:spPr/>
        <p:txBody>
          <a:bodyPr/>
          <a:lstStyle/>
          <a:p>
            <a:endParaRPr lang="en-US" dirty="0"/>
          </a:p>
        </p:txBody>
      </p:sp>
      <p:sp>
        <p:nvSpPr>
          <p:cNvPr id="3" name="Title 2">
            <a:extLst>
              <a:ext uri="{FF2B5EF4-FFF2-40B4-BE49-F238E27FC236}">
                <a16:creationId xmlns:a16="http://schemas.microsoft.com/office/drawing/2014/main" id="{1D0F7681-D094-4E6D-0DF0-99CD21DC423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62641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 2 Odd Sections">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266700" y="1028700"/>
            <a:ext cx="3779318"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6"/>
          </p:nvPr>
        </p:nvSpPr>
        <p:spPr>
          <a:xfrm>
            <a:off x="4256410" y="1028700"/>
            <a:ext cx="7668889"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5">
            <a:extLst>
              <a:ext uri="{FF2B5EF4-FFF2-40B4-BE49-F238E27FC236}">
                <a16:creationId xmlns:a16="http://schemas.microsoft.com/office/drawing/2014/main" id="{10D79471-1A0E-36EB-1B94-DDE0CE561EA3}"/>
              </a:ext>
            </a:extLst>
          </p:cNvPr>
          <p:cNvSpPr>
            <a:spLocks noGrp="1"/>
          </p:cNvSpPr>
          <p:nvPr>
            <p:ph type="dt" sz="half" idx="17"/>
          </p:nvPr>
        </p:nvSpPr>
        <p:spPr/>
        <p:txBody>
          <a:bodyPr/>
          <a:lstStyle/>
          <a:p>
            <a:endParaRPr lang="en-US" dirty="0"/>
          </a:p>
        </p:txBody>
      </p:sp>
      <p:sp>
        <p:nvSpPr>
          <p:cNvPr id="7" name="Footer Placeholder 6">
            <a:extLst>
              <a:ext uri="{FF2B5EF4-FFF2-40B4-BE49-F238E27FC236}">
                <a16:creationId xmlns:a16="http://schemas.microsoft.com/office/drawing/2014/main" id="{5876C5F4-629A-E5A4-73FB-E8465BDB57BF}"/>
              </a:ext>
            </a:extLst>
          </p:cNvPr>
          <p:cNvSpPr>
            <a:spLocks noGrp="1"/>
          </p:cNvSpPr>
          <p:nvPr>
            <p:ph type="ftr" sz="quarter" idx="18"/>
          </p:nvPr>
        </p:nvSpPr>
        <p:spPr/>
        <p:txBody>
          <a:bodyPr/>
          <a:lstStyle/>
          <a:p>
            <a:endParaRPr lang="en-US" dirty="0"/>
          </a:p>
        </p:txBody>
      </p:sp>
      <p:sp>
        <p:nvSpPr>
          <p:cNvPr id="4" name="Title 3">
            <a:extLst>
              <a:ext uri="{FF2B5EF4-FFF2-40B4-BE49-F238E27FC236}">
                <a16:creationId xmlns:a16="http://schemas.microsoft.com/office/drawing/2014/main" id="{CC30DB31-FD65-4D95-4478-6813E7F155C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55615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 2 Odd Sec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Content Placeholder 2"/>
          <p:cNvSpPr>
            <a:spLocks noGrp="1"/>
          </p:cNvSpPr>
          <p:nvPr>
            <p:ph sz="quarter" idx="15"/>
          </p:nvPr>
        </p:nvSpPr>
        <p:spPr>
          <a:xfrm>
            <a:off x="8145982" y="1028700"/>
            <a:ext cx="3779318"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sz="quarter" idx="16"/>
          </p:nvPr>
        </p:nvSpPr>
        <p:spPr>
          <a:xfrm>
            <a:off x="266700" y="1028700"/>
            <a:ext cx="7668888"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58768C3-8315-3411-54A8-2C8239251263}"/>
              </a:ext>
            </a:extLst>
          </p:cNvPr>
          <p:cNvSpPr>
            <a:spLocks noGrp="1"/>
          </p:cNvSpPr>
          <p:nvPr>
            <p:ph type="dt" sz="half" idx="17"/>
          </p:nvPr>
        </p:nvSpPr>
        <p:spPr/>
        <p:txBody>
          <a:bodyPr/>
          <a:lstStyle/>
          <a:p>
            <a:endParaRPr lang="en-US" dirty="0"/>
          </a:p>
        </p:txBody>
      </p:sp>
      <p:sp>
        <p:nvSpPr>
          <p:cNvPr id="6" name="Footer Placeholder 5">
            <a:extLst>
              <a:ext uri="{FF2B5EF4-FFF2-40B4-BE49-F238E27FC236}">
                <a16:creationId xmlns:a16="http://schemas.microsoft.com/office/drawing/2014/main" id="{28938FEB-D648-AE71-0FA1-805FFC832488}"/>
              </a:ext>
            </a:extLst>
          </p:cNvPr>
          <p:cNvSpPr>
            <a:spLocks noGrp="1"/>
          </p:cNvSpPr>
          <p:nvPr>
            <p:ph type="ftr" sz="quarter" idx="18"/>
          </p:nvPr>
        </p:nvSpPr>
        <p:spPr/>
        <p:txBody>
          <a:bodyPr/>
          <a:lstStyle/>
          <a:p>
            <a:endParaRPr lang="en-US" dirty="0"/>
          </a:p>
        </p:txBody>
      </p:sp>
    </p:spTree>
    <p:extLst>
      <p:ext uri="{BB962C8B-B14F-4D97-AF65-F5344CB8AC3E}">
        <p14:creationId xmlns:p14="http://schemas.microsoft.com/office/powerpoint/2010/main" val="26498186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 Quad-Chart">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2667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381000" y="3775869"/>
            <a:ext cx="11430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096000" y="1028700"/>
            <a:ext cx="0" cy="560070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16" name="Content Placeholder 2"/>
          <p:cNvSpPr>
            <a:spLocks noGrp="1"/>
          </p:cNvSpPr>
          <p:nvPr>
            <p:ph sz="quarter" idx="22"/>
          </p:nvPr>
        </p:nvSpPr>
        <p:spPr>
          <a:xfrm>
            <a:off x="266700" y="3855720"/>
            <a:ext cx="5753100" cy="277368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sz="quarter" idx="23"/>
          </p:nvPr>
        </p:nvSpPr>
        <p:spPr>
          <a:xfrm>
            <a:off x="61722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sz="quarter" idx="24"/>
          </p:nvPr>
        </p:nvSpPr>
        <p:spPr>
          <a:xfrm>
            <a:off x="6172200" y="3855720"/>
            <a:ext cx="5753100" cy="277368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5AAE838-AA12-FA5F-5DA0-1ABB713993D9}"/>
              </a:ext>
            </a:extLst>
          </p:cNvPr>
          <p:cNvSpPr>
            <a:spLocks noGrp="1"/>
          </p:cNvSpPr>
          <p:nvPr>
            <p:ph type="dt" sz="half" idx="25"/>
          </p:nvPr>
        </p:nvSpPr>
        <p:spPr/>
        <p:txBody>
          <a:bodyPr/>
          <a:lstStyle/>
          <a:p>
            <a:endParaRPr lang="en-US" dirty="0"/>
          </a:p>
        </p:txBody>
      </p:sp>
      <p:sp>
        <p:nvSpPr>
          <p:cNvPr id="8" name="Footer Placeholder 7">
            <a:extLst>
              <a:ext uri="{FF2B5EF4-FFF2-40B4-BE49-F238E27FC236}">
                <a16:creationId xmlns:a16="http://schemas.microsoft.com/office/drawing/2014/main" id="{AE34FB74-F548-AD28-A10C-D5391FE1CF47}"/>
              </a:ext>
            </a:extLst>
          </p:cNvPr>
          <p:cNvSpPr>
            <a:spLocks noGrp="1"/>
          </p:cNvSpPr>
          <p:nvPr>
            <p:ph type="ftr" sz="quarter" idx="26"/>
          </p:nvPr>
        </p:nvSpPr>
        <p:spPr/>
        <p:txBody>
          <a:bodyPr/>
          <a:lstStyle/>
          <a:p>
            <a:endParaRPr lang="en-US" dirty="0"/>
          </a:p>
        </p:txBody>
      </p:sp>
    </p:spTree>
    <p:extLst>
      <p:ext uri="{BB962C8B-B14F-4D97-AF65-F5344CB8AC3E}">
        <p14:creationId xmlns:p14="http://schemas.microsoft.com/office/powerpoint/2010/main" val="2977904076"/>
      </p:ext>
    </p:extLst>
  </p:cSld>
  <p:clrMapOvr>
    <a:masterClrMapping/>
  </p:clrMapOvr>
  <p:extLst>
    <p:ext uri="{DCECCB84-F9BA-43D5-87BE-67443E8EF086}">
      <p15:sldGuideLst xmlns:p15="http://schemas.microsoft.com/office/powerpoint/2012/main">
        <p15:guide id="1" orient="horz" pos="2328">
          <p15:clr>
            <a:srgbClr val="FBAE40"/>
          </p15:clr>
        </p15:guide>
        <p15:guide id="2" orient="horz" pos="2424">
          <p15:clr>
            <a:srgbClr val="FBAE40"/>
          </p15:clr>
        </p15:guide>
        <p15:guide id="3" pos="3888">
          <p15:clr>
            <a:srgbClr val="FBAE40"/>
          </p15:clr>
        </p15:guide>
        <p15:guide id="4" pos="3792">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Custom-Quad">
    <p:spTree>
      <p:nvGrpSpPr>
        <p:cNvPr id="1" name=""/>
        <p:cNvGrpSpPr/>
        <p:nvPr/>
      </p:nvGrpSpPr>
      <p:grpSpPr>
        <a:xfrm>
          <a:off x="0" y="0"/>
          <a:ext cx="0" cy="0"/>
          <a:chOff x="0" y="0"/>
          <a:chExt cx="0" cy="0"/>
        </a:xfrm>
      </p:grpSpPr>
      <p:cxnSp>
        <p:nvCxnSpPr>
          <p:cNvPr id="4" name="Straight Connector 3"/>
          <p:cNvCxnSpPr/>
          <p:nvPr userDrawn="1"/>
        </p:nvCxnSpPr>
        <p:spPr>
          <a:xfrm>
            <a:off x="381000" y="3430819"/>
            <a:ext cx="11430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096000" y="1028700"/>
            <a:ext cx="0" cy="560070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Content Placeholder 4"/>
          <p:cNvSpPr>
            <a:spLocks noGrp="1"/>
          </p:cNvSpPr>
          <p:nvPr>
            <p:ph sz="quarter" idx="24"/>
          </p:nvPr>
        </p:nvSpPr>
        <p:spPr>
          <a:xfrm>
            <a:off x="6172200" y="3543300"/>
            <a:ext cx="5753100" cy="30861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22"/>
          </p:nvPr>
        </p:nvSpPr>
        <p:spPr>
          <a:xfrm>
            <a:off x="266700" y="3543300"/>
            <a:ext cx="5753100" cy="30861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sz="quarter" idx="23"/>
          </p:nvPr>
        </p:nvSpPr>
        <p:spPr>
          <a:xfrm>
            <a:off x="6172200" y="1028700"/>
            <a:ext cx="5753100" cy="2283843"/>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sz="quarter" idx="15"/>
          </p:nvPr>
        </p:nvSpPr>
        <p:spPr>
          <a:xfrm>
            <a:off x="266700" y="1028700"/>
            <a:ext cx="5753100" cy="2283843"/>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dirty="0"/>
              <a:t>Click to edit Master title style</a:t>
            </a:r>
          </a:p>
        </p:txBody>
      </p:sp>
      <p:sp>
        <p:nvSpPr>
          <p:cNvPr id="5" name="Date Placeholder 4">
            <a:extLst>
              <a:ext uri="{FF2B5EF4-FFF2-40B4-BE49-F238E27FC236}">
                <a16:creationId xmlns:a16="http://schemas.microsoft.com/office/drawing/2014/main" id="{AADB0298-AAE9-38A5-935C-537E8444E40C}"/>
              </a:ext>
            </a:extLst>
          </p:cNvPr>
          <p:cNvSpPr>
            <a:spLocks noGrp="1"/>
          </p:cNvSpPr>
          <p:nvPr>
            <p:ph type="dt" sz="half" idx="25"/>
          </p:nvPr>
        </p:nvSpPr>
        <p:spPr/>
        <p:txBody>
          <a:bodyPr/>
          <a:lstStyle/>
          <a:p>
            <a:endParaRPr lang="en-US" dirty="0"/>
          </a:p>
        </p:txBody>
      </p:sp>
      <p:sp>
        <p:nvSpPr>
          <p:cNvPr id="6" name="Footer Placeholder 5">
            <a:extLst>
              <a:ext uri="{FF2B5EF4-FFF2-40B4-BE49-F238E27FC236}">
                <a16:creationId xmlns:a16="http://schemas.microsoft.com/office/drawing/2014/main" id="{D52C905D-E7A5-5841-E24E-8E8D9EAF35CE}"/>
              </a:ext>
            </a:extLst>
          </p:cNvPr>
          <p:cNvSpPr>
            <a:spLocks noGrp="1"/>
          </p:cNvSpPr>
          <p:nvPr>
            <p:ph type="ftr" sz="quarter" idx="26"/>
          </p:nvPr>
        </p:nvSpPr>
        <p:spPr/>
        <p:txBody>
          <a:bodyPr/>
          <a:lstStyle/>
          <a:p>
            <a:endParaRPr lang="en-US" dirty="0"/>
          </a:p>
        </p:txBody>
      </p:sp>
    </p:spTree>
    <p:extLst>
      <p:ext uri="{BB962C8B-B14F-4D97-AF65-F5344CB8AC3E}">
        <p14:creationId xmlns:p14="http://schemas.microsoft.com/office/powerpoint/2010/main" val="2693227270"/>
      </p:ext>
    </p:extLst>
  </p:cSld>
  <p:clrMapOvr>
    <a:masterClrMapping/>
  </p:clrMapOvr>
  <p:extLst>
    <p:ext uri="{DCECCB84-F9BA-43D5-87BE-67443E8EF086}">
      <p15:sldGuideLst xmlns:p15="http://schemas.microsoft.com/office/powerpoint/2012/main">
        <p15:guide id="1" orient="horz" pos="2088">
          <p15:clr>
            <a:srgbClr val="FBAE40"/>
          </p15:clr>
        </p15:guide>
        <p15:guide id="2" orient="horz" pos="2232">
          <p15:clr>
            <a:srgbClr val="FBAE40"/>
          </p15:clr>
        </p15:guide>
        <p15:guide id="3" pos="3888">
          <p15:clr>
            <a:srgbClr val="FBAE40"/>
          </p15:clr>
        </p15:guide>
        <p15:guide id="4" pos="3792">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 Tri-Chart Bottom">
    <p:spTree>
      <p:nvGrpSpPr>
        <p:cNvPr id="1" name=""/>
        <p:cNvGrpSpPr/>
        <p:nvPr/>
      </p:nvGrpSpPr>
      <p:grpSpPr>
        <a:xfrm>
          <a:off x="0" y="0"/>
          <a:ext cx="0" cy="0"/>
          <a:chOff x="0" y="0"/>
          <a:chExt cx="0" cy="0"/>
        </a:xfrm>
      </p:grpSpPr>
      <p:sp>
        <p:nvSpPr>
          <p:cNvPr id="16" name="Content Placeholder 3"/>
          <p:cNvSpPr>
            <a:spLocks noGrp="1"/>
          </p:cNvSpPr>
          <p:nvPr>
            <p:ph sz="quarter" idx="22"/>
          </p:nvPr>
        </p:nvSpPr>
        <p:spPr>
          <a:xfrm>
            <a:off x="266700" y="3855720"/>
            <a:ext cx="11658600" cy="277368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sz="quarter" idx="23"/>
          </p:nvPr>
        </p:nvSpPr>
        <p:spPr>
          <a:xfrm>
            <a:off x="61722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sz="quarter" idx="15"/>
          </p:nvPr>
        </p:nvSpPr>
        <p:spPr>
          <a:xfrm>
            <a:off x="2667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dirty="0"/>
              <a:t>Click to edit Master title style</a:t>
            </a:r>
          </a:p>
        </p:txBody>
      </p:sp>
      <p:sp>
        <p:nvSpPr>
          <p:cNvPr id="4" name="Date Placeholder 3">
            <a:extLst>
              <a:ext uri="{FF2B5EF4-FFF2-40B4-BE49-F238E27FC236}">
                <a16:creationId xmlns:a16="http://schemas.microsoft.com/office/drawing/2014/main" id="{3246758A-EC6C-2E6D-7C25-EBF35B1A110D}"/>
              </a:ext>
            </a:extLst>
          </p:cNvPr>
          <p:cNvSpPr>
            <a:spLocks noGrp="1"/>
          </p:cNvSpPr>
          <p:nvPr>
            <p:ph type="dt" sz="half" idx="24"/>
          </p:nvPr>
        </p:nvSpPr>
        <p:spPr/>
        <p:txBody>
          <a:bodyPr/>
          <a:lstStyle/>
          <a:p>
            <a:endParaRPr lang="en-US" dirty="0"/>
          </a:p>
        </p:txBody>
      </p:sp>
      <p:sp>
        <p:nvSpPr>
          <p:cNvPr id="5" name="Footer Placeholder 4">
            <a:extLst>
              <a:ext uri="{FF2B5EF4-FFF2-40B4-BE49-F238E27FC236}">
                <a16:creationId xmlns:a16="http://schemas.microsoft.com/office/drawing/2014/main" id="{656A35E6-84D0-522D-F6FA-96313C01D057}"/>
              </a:ext>
            </a:extLst>
          </p:cNvPr>
          <p:cNvSpPr>
            <a:spLocks noGrp="1"/>
          </p:cNvSpPr>
          <p:nvPr>
            <p:ph type="ftr" sz="quarter" idx="25"/>
          </p:nvPr>
        </p:nvSpPr>
        <p:spPr/>
        <p:txBody>
          <a:bodyPr/>
          <a:lstStyle/>
          <a:p>
            <a:endParaRPr lang="en-US" dirty="0"/>
          </a:p>
        </p:txBody>
      </p:sp>
    </p:spTree>
    <p:extLst>
      <p:ext uri="{BB962C8B-B14F-4D97-AF65-F5344CB8AC3E}">
        <p14:creationId xmlns:p14="http://schemas.microsoft.com/office/powerpoint/2010/main" val="2516359702"/>
      </p:ext>
    </p:extLst>
  </p:cSld>
  <p:clrMapOvr>
    <a:masterClrMapping/>
  </p:clrMapOvr>
  <p:extLst>
    <p:ext uri="{DCECCB84-F9BA-43D5-87BE-67443E8EF086}">
      <p15:sldGuideLst xmlns:p15="http://schemas.microsoft.com/office/powerpoint/2012/main">
        <p15:guide id="1" orient="horz" pos="2328">
          <p15:clr>
            <a:srgbClr val="FBAE40"/>
          </p15:clr>
        </p15:guide>
        <p15:guide id="2" orient="horz" pos="2424">
          <p15:clr>
            <a:srgbClr val="FBAE40"/>
          </p15:clr>
        </p15:guide>
        <p15:guide id="3" pos="3888">
          <p15:clr>
            <a:srgbClr val="FBAE40"/>
          </p15:clr>
        </p15:guide>
        <p15:guide id="4" pos="3792">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Tri-Chart Top">
    <p:spTree>
      <p:nvGrpSpPr>
        <p:cNvPr id="1" name=""/>
        <p:cNvGrpSpPr/>
        <p:nvPr/>
      </p:nvGrpSpPr>
      <p:grpSpPr>
        <a:xfrm>
          <a:off x="0" y="0"/>
          <a:ext cx="0" cy="0"/>
          <a:chOff x="0" y="0"/>
          <a:chExt cx="0" cy="0"/>
        </a:xfrm>
      </p:grpSpPr>
      <p:sp>
        <p:nvSpPr>
          <p:cNvPr id="17" name="Content Placeholder 3"/>
          <p:cNvSpPr>
            <a:spLocks noGrp="1"/>
          </p:cNvSpPr>
          <p:nvPr>
            <p:ph sz="quarter" idx="23"/>
          </p:nvPr>
        </p:nvSpPr>
        <p:spPr>
          <a:xfrm>
            <a:off x="6172200" y="3848100"/>
            <a:ext cx="5753100" cy="27813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sz="quarter" idx="15"/>
          </p:nvPr>
        </p:nvSpPr>
        <p:spPr>
          <a:xfrm>
            <a:off x="266700" y="3848100"/>
            <a:ext cx="5753100" cy="27813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1"/>
          <p:cNvSpPr>
            <a:spLocks noGrp="1"/>
          </p:cNvSpPr>
          <p:nvPr>
            <p:ph sz="quarter" idx="22"/>
          </p:nvPr>
        </p:nvSpPr>
        <p:spPr>
          <a:xfrm>
            <a:off x="266700" y="1024178"/>
            <a:ext cx="116586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dirty="0"/>
              <a:t>Click to edit Master title style</a:t>
            </a:r>
          </a:p>
        </p:txBody>
      </p:sp>
      <p:sp>
        <p:nvSpPr>
          <p:cNvPr id="4" name="Date Placeholder 3">
            <a:extLst>
              <a:ext uri="{FF2B5EF4-FFF2-40B4-BE49-F238E27FC236}">
                <a16:creationId xmlns:a16="http://schemas.microsoft.com/office/drawing/2014/main" id="{CE138066-C767-E96E-E21F-B1E4478B0958}"/>
              </a:ext>
            </a:extLst>
          </p:cNvPr>
          <p:cNvSpPr>
            <a:spLocks noGrp="1"/>
          </p:cNvSpPr>
          <p:nvPr>
            <p:ph type="dt" sz="half" idx="24"/>
          </p:nvPr>
        </p:nvSpPr>
        <p:spPr/>
        <p:txBody>
          <a:bodyPr/>
          <a:lstStyle/>
          <a:p>
            <a:endParaRPr lang="en-US" dirty="0"/>
          </a:p>
        </p:txBody>
      </p:sp>
      <p:sp>
        <p:nvSpPr>
          <p:cNvPr id="5" name="Footer Placeholder 4">
            <a:extLst>
              <a:ext uri="{FF2B5EF4-FFF2-40B4-BE49-F238E27FC236}">
                <a16:creationId xmlns:a16="http://schemas.microsoft.com/office/drawing/2014/main" id="{E18328B5-C225-08E6-86C5-18BB6982BC1B}"/>
              </a:ext>
            </a:extLst>
          </p:cNvPr>
          <p:cNvSpPr>
            <a:spLocks noGrp="1"/>
          </p:cNvSpPr>
          <p:nvPr>
            <p:ph type="ftr" sz="quarter" idx="25"/>
          </p:nvPr>
        </p:nvSpPr>
        <p:spPr/>
        <p:txBody>
          <a:bodyPr/>
          <a:lstStyle/>
          <a:p>
            <a:endParaRPr lang="en-US" dirty="0"/>
          </a:p>
        </p:txBody>
      </p:sp>
    </p:spTree>
    <p:extLst>
      <p:ext uri="{BB962C8B-B14F-4D97-AF65-F5344CB8AC3E}">
        <p14:creationId xmlns:p14="http://schemas.microsoft.com/office/powerpoint/2010/main" val="1819793675"/>
      </p:ext>
    </p:extLst>
  </p:cSld>
  <p:clrMapOvr>
    <a:masterClrMapping/>
  </p:clrMapOvr>
  <p:extLst>
    <p:ext uri="{DCECCB84-F9BA-43D5-87BE-67443E8EF086}">
      <p15:sldGuideLst xmlns:p15="http://schemas.microsoft.com/office/powerpoint/2012/main">
        <p15:guide id="1" orient="horz" pos="2328">
          <p15:clr>
            <a:srgbClr val="FBAE40"/>
          </p15:clr>
        </p15:guide>
        <p15:guide id="2" orient="horz" pos="2424">
          <p15:clr>
            <a:srgbClr val="FBAE40"/>
          </p15:clr>
        </p15:guide>
        <p15:guide id="3" pos="3888">
          <p15:clr>
            <a:srgbClr val="FBAE40"/>
          </p15:clr>
        </p15:guide>
        <p15:guide id="4" pos="379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Picture with Caption">
    <p:bg>
      <p:bgPr>
        <a:gradFill flip="none" rotWithShape="1">
          <a:gsLst>
            <a:gs pos="75000">
              <a:schemeClr val="tx2"/>
            </a:gs>
            <a:gs pos="85000">
              <a:schemeClr val="tx2">
                <a:alpha val="35000"/>
              </a:schemeClr>
            </a:gs>
            <a:gs pos="95000">
              <a:schemeClr val="tx2">
                <a:lumMod val="8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1" name="Text Placeholder 2"/>
          <p:cNvSpPr>
            <a:spLocks noGrp="1"/>
          </p:cNvSpPr>
          <p:nvPr>
            <p:ph idx="1"/>
          </p:nvPr>
        </p:nvSpPr>
        <p:spPr bwMode="auto">
          <a:xfrm>
            <a:off x="266700" y="6191103"/>
            <a:ext cx="11658600" cy="438297"/>
          </a:xfrm>
          <a:prstGeom prst="rect">
            <a:avLst/>
          </a:prstGeom>
          <a:noFill/>
          <a:ln w="9525">
            <a:noFill/>
            <a:miter lim="800000"/>
            <a:headEnd/>
            <a:tailEnd/>
          </a:ln>
        </p:spPr>
        <p:txBody>
          <a:bodyPr lIns="91440" tIns="0" numCol="1"/>
          <a:lstStyle>
            <a:lvl1pPr marL="0" indent="0">
              <a:buNone/>
              <a:defRPr sz="900">
                <a:solidFill>
                  <a:schemeClr val="tx1">
                    <a:lumMod val="75000"/>
                    <a:lumOff val="25000"/>
                  </a:schemeClr>
                </a:solidFill>
              </a:defRPr>
            </a:lvl1pPr>
            <a:lvl2pPr>
              <a:defRPr sz="1350">
                <a:solidFill>
                  <a:srgbClr val="83847A"/>
                </a:solidFill>
              </a:defRPr>
            </a:lvl2pPr>
            <a:lvl3pPr>
              <a:defRPr sz="1125">
                <a:solidFill>
                  <a:srgbClr val="83847A"/>
                </a:solidFill>
              </a:defRPr>
            </a:lvl3pPr>
            <a:lvl4pPr>
              <a:defRPr sz="1125">
                <a:solidFill>
                  <a:srgbClr val="83847A"/>
                </a:solidFill>
              </a:defRPr>
            </a:lvl4pPr>
            <a:lvl5pPr>
              <a:defRPr sz="1125">
                <a:solidFill>
                  <a:srgbClr val="83847A"/>
                </a:solidFill>
              </a:defRPr>
            </a:lvl5pPr>
          </a:lstStyle>
          <a:p>
            <a:pPr lvl="0"/>
            <a:r>
              <a:rPr lang="en-US" noProof="0" dirty="0"/>
              <a:t>Click to edit Master text styles</a:t>
            </a:r>
          </a:p>
        </p:txBody>
      </p:sp>
      <p:sp>
        <p:nvSpPr>
          <p:cNvPr id="4" name="Title 3"/>
          <p:cNvSpPr>
            <a:spLocks noGrp="1"/>
          </p:cNvSpPr>
          <p:nvPr>
            <p:ph type="title"/>
          </p:nvPr>
        </p:nvSpPr>
        <p:spPr/>
        <p:txBody>
          <a:bodyPr/>
          <a:lstStyle/>
          <a:p>
            <a:r>
              <a:rPr lang="en-US"/>
              <a:t>Click to edit Master title style</a:t>
            </a:r>
          </a:p>
        </p:txBody>
      </p:sp>
      <p:sp>
        <p:nvSpPr>
          <p:cNvPr id="10" name="Content Placeholder 3"/>
          <p:cNvSpPr>
            <a:spLocks noGrp="1"/>
          </p:cNvSpPr>
          <p:nvPr>
            <p:ph sz="quarter" idx="12"/>
          </p:nvPr>
        </p:nvSpPr>
        <p:spPr>
          <a:xfrm>
            <a:off x="266700" y="1028700"/>
            <a:ext cx="11658600" cy="50863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67CF58A5-50A2-4609-9528-306C52949FE4}"/>
              </a:ext>
            </a:extLst>
          </p:cNvPr>
          <p:cNvSpPr>
            <a:spLocks noGrp="1"/>
          </p:cNvSpPr>
          <p:nvPr>
            <p:ph type="dt" sz="half" idx="13"/>
          </p:nvPr>
        </p:nvSpPr>
        <p:spPr>
          <a:xfrm>
            <a:off x="8842515" y="6653150"/>
            <a:ext cx="2761673" cy="137160"/>
          </a:xfrm>
          <a:prstGeom prst="rect">
            <a:avLst/>
          </a:prstGeom>
        </p:spPr>
        <p:txBody>
          <a:bodyPr/>
          <a:lstStyle/>
          <a:p>
            <a:endParaRPr lang="en-US" dirty="0"/>
          </a:p>
        </p:txBody>
      </p:sp>
      <p:sp>
        <p:nvSpPr>
          <p:cNvPr id="3" name="Footer Placeholder 2">
            <a:extLst>
              <a:ext uri="{FF2B5EF4-FFF2-40B4-BE49-F238E27FC236}">
                <a16:creationId xmlns:a16="http://schemas.microsoft.com/office/drawing/2014/main" id="{13141E4A-7726-4CDD-AEE9-576AC0A57297}"/>
              </a:ext>
            </a:extLst>
          </p:cNvPr>
          <p:cNvSpPr>
            <a:spLocks noGrp="1"/>
          </p:cNvSpPr>
          <p:nvPr>
            <p:ph type="ftr" sz="quarter" idx="14"/>
          </p:nvPr>
        </p:nvSpPr>
        <p:spPr>
          <a:xfrm>
            <a:off x="266700" y="6653150"/>
            <a:ext cx="2901373" cy="137160"/>
          </a:xfrm>
          <a:prstGeom prst="rect">
            <a:avLst/>
          </a:prstGeom>
        </p:spPr>
        <p:txBody>
          <a:bodyPr/>
          <a:lstStyle/>
          <a:p>
            <a:endParaRPr lang="en-US" dirty="0"/>
          </a:p>
        </p:txBody>
      </p:sp>
    </p:spTree>
    <p:extLst>
      <p:ext uri="{BB962C8B-B14F-4D97-AF65-F5344CB8AC3E}">
        <p14:creationId xmlns:p14="http://schemas.microsoft.com/office/powerpoint/2010/main" val="3924584535"/>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 No Content">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D7835296-7DAA-2D03-3C74-8EDBE0C7DFA4}"/>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AEFD207A-CF9B-5273-AAA1-5371D3714C11}"/>
              </a:ext>
            </a:extLst>
          </p:cNvPr>
          <p:cNvSpPr>
            <a:spLocks noGrp="1"/>
          </p:cNvSpPr>
          <p:nvPr>
            <p:ph type="ftr" sz="quarter" idx="11"/>
          </p:nvPr>
        </p:nvSpPr>
        <p:spPr/>
        <p:txBody>
          <a:bodyPr/>
          <a:lstStyle/>
          <a:p>
            <a:endParaRPr lang="en-US" dirty="0"/>
          </a:p>
        </p:txBody>
      </p:sp>
      <p:sp>
        <p:nvSpPr>
          <p:cNvPr id="3" name="Title 2">
            <a:extLst>
              <a:ext uri="{FF2B5EF4-FFF2-40B4-BE49-F238E27FC236}">
                <a16:creationId xmlns:a16="http://schemas.microsoft.com/office/drawing/2014/main" id="{7AD23EB7-47BD-A421-AD32-BA7882ED264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538435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with graphics">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F40FE8E-720F-2CF0-A515-A1F0A76E6C20}"/>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8C5645D9-CB9C-72DC-4655-0357D988FE70}"/>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64614394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Blank w/ background no graphics">
    <p:spTree>
      <p:nvGrpSpPr>
        <p:cNvPr id="1" name=""/>
        <p:cNvGrpSpPr/>
        <p:nvPr/>
      </p:nvGrpSpPr>
      <p:grpSpPr>
        <a:xfrm>
          <a:off x="0" y="0"/>
          <a:ext cx="0" cy="0"/>
          <a:chOff x="0" y="0"/>
          <a:chExt cx="0" cy="0"/>
        </a:xfrm>
      </p:grpSpPr>
      <p:sp>
        <p:nvSpPr>
          <p:cNvPr id="8" name="Content Placeholder 7"/>
          <p:cNvSpPr>
            <a:spLocks noGrp="1"/>
          </p:cNvSpPr>
          <p:nvPr>
            <p:ph sz="quarter" idx="12"/>
          </p:nvPr>
        </p:nvSpPr>
        <p:spPr>
          <a:xfrm>
            <a:off x="76200" y="66675"/>
            <a:ext cx="12020549" cy="6723635"/>
          </a:xfrm>
          <a:prstGeom prst="roundRect">
            <a:avLst>
              <a:gd name="adj" fmla="val 0"/>
            </a:avLst>
          </a:prstGeom>
          <a:noFill/>
          <a:ln w="3175">
            <a:noFill/>
          </a:ln>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973CC44D-C4E5-B148-8424-D309BAD434F9}"/>
              </a:ext>
            </a:extLst>
          </p:cNvPr>
          <p:cNvSpPr>
            <a:spLocks noGrp="1"/>
          </p:cNvSpPr>
          <p:nvPr>
            <p:ph type="dt" sz="half" idx="13"/>
          </p:nvPr>
        </p:nvSpPr>
        <p:spPr/>
        <p:txBody>
          <a:bodyPr/>
          <a:lstStyle/>
          <a:p>
            <a:endParaRPr lang="en-US" dirty="0"/>
          </a:p>
        </p:txBody>
      </p:sp>
      <p:sp>
        <p:nvSpPr>
          <p:cNvPr id="4" name="Footer Placeholder 3">
            <a:extLst>
              <a:ext uri="{FF2B5EF4-FFF2-40B4-BE49-F238E27FC236}">
                <a16:creationId xmlns:a16="http://schemas.microsoft.com/office/drawing/2014/main" id="{B5E87FB6-092D-2261-C61B-A13F398BD061}"/>
              </a:ext>
            </a:extLst>
          </p:cNvPr>
          <p:cNvSpPr>
            <a:spLocks noGrp="1"/>
          </p:cNvSpPr>
          <p:nvPr>
            <p:ph type="ftr" sz="quarter" idx="14"/>
          </p:nvPr>
        </p:nvSpPr>
        <p:spPr/>
        <p:txBody>
          <a:bodyPr/>
          <a:lstStyle/>
          <a:p>
            <a:endParaRPr lang="en-US" dirty="0"/>
          </a:p>
        </p:txBody>
      </p:sp>
      <p:sp>
        <p:nvSpPr>
          <p:cNvPr id="5" name="Title 4">
            <a:extLst>
              <a:ext uri="{FF2B5EF4-FFF2-40B4-BE49-F238E27FC236}">
                <a16:creationId xmlns:a16="http://schemas.microsoft.com/office/drawing/2014/main" id="{7B0D9059-3C9E-5AFD-2A32-2874C4FC4C5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7615947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White Blank">
    <p:bg>
      <p:bgPr>
        <a:solidFill>
          <a:schemeClr val="tx2"/>
        </a:solidFill>
        <a:effectLst/>
      </p:bgPr>
    </p:bg>
    <p:spTree>
      <p:nvGrpSpPr>
        <p:cNvPr id="1" name=""/>
        <p:cNvGrpSpPr/>
        <p:nvPr/>
      </p:nvGrpSpPr>
      <p:grpSpPr>
        <a:xfrm>
          <a:off x="0" y="0"/>
          <a:ext cx="0" cy="0"/>
          <a:chOff x="0" y="0"/>
          <a:chExt cx="0" cy="0"/>
        </a:xfrm>
      </p:grpSpPr>
      <p:sp>
        <p:nvSpPr>
          <p:cNvPr id="2" name="Text Box 14">
            <a:extLst>
              <a:ext uri="{FF2B5EF4-FFF2-40B4-BE49-F238E27FC236}">
                <a16:creationId xmlns:a16="http://schemas.microsoft.com/office/drawing/2014/main" id="{FBBAD3CE-397E-AB37-EDAD-8632BE0AA2DA}"/>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solidFill>
                  <a:schemeClr val="tx1">
                    <a:lumMod val="50000"/>
                    <a:lumOff val="50000"/>
                  </a:schemeClr>
                </a:solidFill>
              </a:rPr>
              <a:pPr algn="r">
                <a:spcBef>
                  <a:spcPct val="50000"/>
                </a:spcBef>
                <a:defRPr/>
              </a:pPr>
              <a:t>‹#›</a:t>
            </a:fld>
            <a:endParaRPr lang="en-US" sz="1100" b="0" baseline="0" dirty="0">
              <a:solidFill>
                <a:schemeClr val="tx1">
                  <a:lumMod val="50000"/>
                  <a:lumOff val="50000"/>
                </a:schemeClr>
              </a:solidFill>
            </a:endParaRPr>
          </a:p>
        </p:txBody>
      </p:sp>
      <p:sp>
        <p:nvSpPr>
          <p:cNvPr id="4" name="Date Placeholder 3">
            <a:extLst>
              <a:ext uri="{FF2B5EF4-FFF2-40B4-BE49-F238E27FC236}">
                <a16:creationId xmlns:a16="http://schemas.microsoft.com/office/drawing/2014/main" id="{BE1E501C-5AFD-BA9E-01BC-6D3F0A876CDA}"/>
              </a:ext>
            </a:extLst>
          </p:cNvPr>
          <p:cNvSpPr>
            <a:spLocks noGrp="1"/>
          </p:cNvSpPr>
          <p:nvPr>
            <p:ph type="dt" sz="half" idx="10"/>
          </p:nvPr>
        </p:nvSpPr>
        <p:spPr/>
        <p:txBody>
          <a:bodyPr/>
          <a:lstStyle>
            <a:lvl1pPr>
              <a:defRPr>
                <a:solidFill>
                  <a:schemeClr val="tx1">
                    <a:lumMod val="50000"/>
                    <a:lumOff val="50000"/>
                  </a:schemeClr>
                </a:solidFill>
              </a:defRPr>
            </a:lvl1pPr>
          </a:lstStyle>
          <a:p>
            <a:endParaRPr lang="en-US" dirty="0"/>
          </a:p>
        </p:txBody>
      </p:sp>
      <p:sp>
        <p:nvSpPr>
          <p:cNvPr id="7" name="Footer Placeholder 6">
            <a:extLst>
              <a:ext uri="{FF2B5EF4-FFF2-40B4-BE49-F238E27FC236}">
                <a16:creationId xmlns:a16="http://schemas.microsoft.com/office/drawing/2014/main" id="{BD51F885-1610-859A-C99A-21311C9FAB15}"/>
              </a:ext>
            </a:extLst>
          </p:cNvPr>
          <p:cNvSpPr>
            <a:spLocks noGrp="1"/>
          </p:cNvSpPr>
          <p:nvPr>
            <p:ph type="ftr" sz="quarter" idx="11"/>
          </p:nvPr>
        </p:nvSpPr>
        <p:spPr/>
        <p:txBody>
          <a:bodyPr/>
          <a:lstStyle>
            <a:lvl1pPr>
              <a:defRPr>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556249665"/>
      </p:ext>
    </p:extLst>
  </p:cSld>
  <p:clrMapOvr>
    <a:masterClrMapping/>
  </p:clrMapOvr>
  <p:hf hdr="0" dt="0"/>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1_White Blank">
    <p:bg>
      <p:bgPr>
        <a:solidFill>
          <a:schemeClr val="bg1">
            <a:lumMod val="20000"/>
            <a:lumOff val="80000"/>
          </a:schemeClr>
        </a:solidFill>
        <a:effectLst/>
      </p:bgPr>
    </p:bg>
    <p:spTree>
      <p:nvGrpSpPr>
        <p:cNvPr id="1" name=""/>
        <p:cNvGrpSpPr/>
        <p:nvPr/>
      </p:nvGrpSpPr>
      <p:grpSpPr>
        <a:xfrm>
          <a:off x="0" y="0"/>
          <a:ext cx="0" cy="0"/>
          <a:chOff x="0" y="0"/>
          <a:chExt cx="0" cy="0"/>
        </a:xfrm>
      </p:grpSpPr>
      <p:sp>
        <p:nvSpPr>
          <p:cNvPr id="2" name="Text Box 14">
            <a:extLst>
              <a:ext uri="{FF2B5EF4-FFF2-40B4-BE49-F238E27FC236}">
                <a16:creationId xmlns:a16="http://schemas.microsoft.com/office/drawing/2014/main" id="{5559FF84-4EB7-248C-A9A3-21393A68E553}"/>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solidFill>
                  <a:schemeClr val="tx1">
                    <a:lumMod val="50000"/>
                    <a:lumOff val="50000"/>
                  </a:schemeClr>
                </a:solidFill>
              </a:rPr>
              <a:pPr algn="r">
                <a:spcBef>
                  <a:spcPct val="50000"/>
                </a:spcBef>
                <a:defRPr/>
              </a:pPr>
              <a:t>‹#›</a:t>
            </a:fld>
            <a:endParaRPr lang="en-US" sz="1100" b="0" baseline="0" dirty="0">
              <a:solidFill>
                <a:schemeClr val="tx1">
                  <a:lumMod val="50000"/>
                  <a:lumOff val="50000"/>
                </a:schemeClr>
              </a:solidFill>
            </a:endParaRPr>
          </a:p>
        </p:txBody>
      </p:sp>
      <p:sp>
        <p:nvSpPr>
          <p:cNvPr id="4" name="Date Placeholder 3">
            <a:extLst>
              <a:ext uri="{FF2B5EF4-FFF2-40B4-BE49-F238E27FC236}">
                <a16:creationId xmlns:a16="http://schemas.microsoft.com/office/drawing/2014/main" id="{92A3D6AC-9998-6147-A3AF-01786A8BC7B5}"/>
              </a:ext>
            </a:extLst>
          </p:cNvPr>
          <p:cNvSpPr>
            <a:spLocks noGrp="1"/>
          </p:cNvSpPr>
          <p:nvPr>
            <p:ph type="dt" sz="half" idx="10"/>
          </p:nvPr>
        </p:nvSpPr>
        <p:spPr/>
        <p:txBody>
          <a:bodyPr/>
          <a:lstStyle>
            <a:lvl1pPr>
              <a:defRPr>
                <a:solidFill>
                  <a:schemeClr val="tx1">
                    <a:lumMod val="50000"/>
                    <a:lumOff val="50000"/>
                  </a:schemeClr>
                </a:solidFill>
              </a:defRPr>
            </a:lvl1pPr>
          </a:lstStyle>
          <a:p>
            <a:endParaRPr lang="en-US" dirty="0"/>
          </a:p>
        </p:txBody>
      </p:sp>
      <p:sp>
        <p:nvSpPr>
          <p:cNvPr id="5" name="Footer Placeholder 4">
            <a:extLst>
              <a:ext uri="{FF2B5EF4-FFF2-40B4-BE49-F238E27FC236}">
                <a16:creationId xmlns:a16="http://schemas.microsoft.com/office/drawing/2014/main" id="{9E61DC4E-D996-A484-FCFC-B8F377D377A1}"/>
              </a:ext>
            </a:extLst>
          </p:cNvPr>
          <p:cNvSpPr>
            <a:spLocks noGrp="1"/>
          </p:cNvSpPr>
          <p:nvPr>
            <p:ph type="ftr" sz="quarter" idx="11"/>
          </p:nvPr>
        </p:nvSpPr>
        <p:spPr/>
        <p:txBody>
          <a:bodyPr/>
          <a:lstStyle>
            <a:lvl1pPr>
              <a:defRPr>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7373409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Black Blank">
    <p:bg>
      <p:bgPr>
        <a:solidFill>
          <a:schemeClr val="tx1"/>
        </a:solidFill>
        <a:effectLst/>
      </p:bgPr>
    </p:bg>
    <p:spTree>
      <p:nvGrpSpPr>
        <p:cNvPr id="1" name=""/>
        <p:cNvGrpSpPr/>
        <p:nvPr/>
      </p:nvGrpSpPr>
      <p:grpSpPr>
        <a:xfrm>
          <a:off x="0" y="0"/>
          <a:ext cx="0" cy="0"/>
          <a:chOff x="0" y="0"/>
          <a:chExt cx="0" cy="0"/>
        </a:xfrm>
      </p:grpSpPr>
      <p:sp>
        <p:nvSpPr>
          <p:cNvPr id="2" name="Text Box 14">
            <a:extLst>
              <a:ext uri="{FF2B5EF4-FFF2-40B4-BE49-F238E27FC236}">
                <a16:creationId xmlns:a16="http://schemas.microsoft.com/office/drawing/2014/main" id="{6B1EDEA3-517F-FC35-5A19-094E3BE709A0}"/>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solidFill>
                  <a:schemeClr val="tx2"/>
                </a:solidFill>
              </a:rPr>
              <a:pPr algn="r">
                <a:spcBef>
                  <a:spcPct val="50000"/>
                </a:spcBef>
                <a:defRPr/>
              </a:pPr>
              <a:t>‹#›</a:t>
            </a:fld>
            <a:endParaRPr lang="en-US" sz="1100" b="0" baseline="0" dirty="0">
              <a:solidFill>
                <a:schemeClr val="tx2"/>
              </a:solidFill>
            </a:endParaRPr>
          </a:p>
        </p:txBody>
      </p:sp>
      <p:sp>
        <p:nvSpPr>
          <p:cNvPr id="4" name="Date Placeholder 3">
            <a:extLst>
              <a:ext uri="{FF2B5EF4-FFF2-40B4-BE49-F238E27FC236}">
                <a16:creationId xmlns:a16="http://schemas.microsoft.com/office/drawing/2014/main" id="{B429D516-C317-CDC1-DADB-0B020CDC0237}"/>
              </a:ext>
            </a:extLst>
          </p:cNvPr>
          <p:cNvSpPr>
            <a:spLocks noGrp="1"/>
          </p:cNvSpPr>
          <p:nvPr>
            <p:ph type="dt" sz="half" idx="10"/>
          </p:nvPr>
        </p:nvSpPr>
        <p:spPr/>
        <p:txBody>
          <a:bodyPr/>
          <a:lstStyle>
            <a:lvl1pPr>
              <a:defRPr>
                <a:solidFill>
                  <a:schemeClr val="tx2"/>
                </a:solidFill>
              </a:defRPr>
            </a:lvl1pPr>
          </a:lstStyle>
          <a:p>
            <a:endParaRPr lang="en-US" dirty="0"/>
          </a:p>
        </p:txBody>
      </p:sp>
      <p:sp>
        <p:nvSpPr>
          <p:cNvPr id="5" name="Footer Placeholder 4">
            <a:extLst>
              <a:ext uri="{FF2B5EF4-FFF2-40B4-BE49-F238E27FC236}">
                <a16:creationId xmlns:a16="http://schemas.microsoft.com/office/drawing/2014/main" id="{CCEEA777-D26F-FC0E-BCB6-7D77B101103A}"/>
              </a:ext>
            </a:extLst>
          </p:cNvPr>
          <p:cNvSpPr>
            <a:spLocks noGrp="1"/>
          </p:cNvSpPr>
          <p:nvPr>
            <p:ph type="ftr" sz="quarter" idx="11"/>
          </p:nvPr>
        </p:nvSpPr>
        <p:spPr/>
        <p:txBody>
          <a:bodyPr/>
          <a:lstStyle>
            <a:lvl1pPr>
              <a:defRPr>
                <a:solidFill>
                  <a:schemeClr val="tx2"/>
                </a:solidFill>
              </a:defRPr>
            </a:lvl1pPr>
          </a:lstStyle>
          <a:p>
            <a:endParaRPr lang="en-US" dirty="0"/>
          </a:p>
        </p:txBody>
      </p:sp>
    </p:spTree>
    <p:extLst>
      <p:ext uri="{BB962C8B-B14F-4D97-AF65-F5344CB8AC3E}">
        <p14:creationId xmlns:p14="http://schemas.microsoft.com/office/powerpoint/2010/main" val="24976461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Background no graphics">
    <p:bg>
      <p:bgPr>
        <a:gradFill flip="none" rotWithShape="1">
          <a:gsLst>
            <a:gs pos="85000">
              <a:schemeClr val="tx2"/>
            </a:gs>
            <a:gs pos="90000">
              <a:schemeClr val="tx2">
                <a:alpha val="45000"/>
              </a:schemeClr>
            </a:gs>
            <a:gs pos="95000">
              <a:schemeClr val="bg1">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ext Box 14">
            <a:extLst>
              <a:ext uri="{FF2B5EF4-FFF2-40B4-BE49-F238E27FC236}">
                <a16:creationId xmlns:a16="http://schemas.microsoft.com/office/drawing/2014/main" id="{0BFA849C-531C-7595-39B1-5EC87690F476}"/>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solidFill>
                  <a:schemeClr val="tx1"/>
                </a:solidFill>
              </a:rPr>
              <a:pPr algn="r">
                <a:spcBef>
                  <a:spcPct val="50000"/>
                </a:spcBef>
                <a:defRPr/>
              </a:pPr>
              <a:t>‹#›</a:t>
            </a:fld>
            <a:endParaRPr lang="en-US" sz="1100" b="0" baseline="0" dirty="0">
              <a:solidFill>
                <a:schemeClr val="tx1"/>
              </a:solidFill>
            </a:endParaRPr>
          </a:p>
        </p:txBody>
      </p:sp>
      <p:sp>
        <p:nvSpPr>
          <p:cNvPr id="4" name="Date Placeholder 3">
            <a:extLst>
              <a:ext uri="{FF2B5EF4-FFF2-40B4-BE49-F238E27FC236}">
                <a16:creationId xmlns:a16="http://schemas.microsoft.com/office/drawing/2014/main" id="{85935D2E-75B7-4B2F-83E6-4B2460140D3F}"/>
              </a:ext>
            </a:extLst>
          </p:cNvPr>
          <p:cNvSpPr>
            <a:spLocks noGrp="1"/>
          </p:cNvSpPr>
          <p:nvPr>
            <p:ph type="dt" sz="half" idx="10"/>
          </p:nvPr>
        </p:nvSpPr>
        <p:spPr/>
        <p:txBody>
          <a:bodyPr/>
          <a:lstStyle>
            <a:lvl1pPr>
              <a:defRPr>
                <a:solidFill>
                  <a:schemeClr val="bg2">
                    <a:lumMod val="50000"/>
                  </a:schemeClr>
                </a:solidFill>
              </a:defRPr>
            </a:lvl1pPr>
          </a:lstStyle>
          <a:p>
            <a:endParaRPr lang="en-US" dirty="0"/>
          </a:p>
        </p:txBody>
      </p:sp>
      <p:sp>
        <p:nvSpPr>
          <p:cNvPr id="5" name="Footer Placeholder 4">
            <a:extLst>
              <a:ext uri="{FF2B5EF4-FFF2-40B4-BE49-F238E27FC236}">
                <a16:creationId xmlns:a16="http://schemas.microsoft.com/office/drawing/2014/main" id="{C5AC37A7-6517-1C05-89FB-ACDA8ECF89DF}"/>
              </a:ext>
            </a:extLst>
          </p:cNvPr>
          <p:cNvSpPr>
            <a:spLocks noGrp="1"/>
          </p:cNvSpPr>
          <p:nvPr>
            <p:ph type="ftr" sz="quarter" idx="11"/>
          </p:nvPr>
        </p:nvSpPr>
        <p:spPr/>
        <p:txBody>
          <a:bodyPr/>
          <a:lstStyle>
            <a:lvl1pPr>
              <a:defRPr>
                <a:solidFill>
                  <a:schemeClr val="bg2">
                    <a:lumMod val="50000"/>
                  </a:schemeClr>
                </a:solidFill>
              </a:defRPr>
            </a:lvl1pPr>
          </a:lstStyle>
          <a:p>
            <a:endParaRPr lang="en-US" dirty="0"/>
          </a:p>
        </p:txBody>
      </p:sp>
    </p:spTree>
    <p:extLst>
      <p:ext uri="{BB962C8B-B14F-4D97-AF65-F5344CB8AC3E}">
        <p14:creationId xmlns:p14="http://schemas.microsoft.com/office/powerpoint/2010/main" val="20197952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7843223-5086-843F-D346-CCDD12959DF3}"/>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1805" y="0"/>
            <a:ext cx="12188389" cy="6858000"/>
          </a:xfrm>
          <a:prstGeom prst="rect">
            <a:avLst/>
          </a:prstGeom>
        </p:spPr>
      </p:pic>
      <p:sp>
        <p:nvSpPr>
          <p:cNvPr id="14" name="Title Placeholder 1"/>
          <p:cNvSpPr>
            <a:spLocks noGrp="1"/>
          </p:cNvSpPr>
          <p:nvPr>
            <p:ph type="title"/>
          </p:nvPr>
        </p:nvSpPr>
        <p:spPr bwMode="auto">
          <a:xfrm>
            <a:off x="266700" y="2286001"/>
            <a:ext cx="11658600" cy="1285874"/>
          </a:xfrm>
          <a:prstGeom prst="rect">
            <a:avLst/>
          </a:prstGeom>
          <a:noFill/>
          <a:ln w="9525">
            <a:solidFill>
              <a:schemeClr val="accent3"/>
            </a:solidFill>
            <a:miter lim="800000"/>
            <a:headEnd/>
            <a:tailEnd/>
          </a:ln>
        </p:spPr>
        <p:txBody>
          <a:bodyPr anchor="b"/>
          <a:lstStyle>
            <a:lvl1pPr>
              <a:defRPr sz="3200" b="0" baseline="0">
                <a:solidFill>
                  <a:schemeClr val="accent3"/>
                </a:solidFill>
              </a:defRPr>
            </a:lvl1pPr>
          </a:lstStyle>
          <a:p>
            <a:pPr lvl="0"/>
            <a:r>
              <a:rPr lang="en-US" dirty="0"/>
              <a:t>Click to edit Master title style</a:t>
            </a:r>
          </a:p>
        </p:txBody>
      </p:sp>
      <p:sp>
        <p:nvSpPr>
          <p:cNvPr id="6" name="Text Placeholder 5"/>
          <p:cNvSpPr>
            <a:spLocks noGrp="1"/>
          </p:cNvSpPr>
          <p:nvPr>
            <p:ph type="body" sz="quarter" idx="12"/>
          </p:nvPr>
        </p:nvSpPr>
        <p:spPr>
          <a:xfrm>
            <a:off x="266700" y="3687764"/>
            <a:ext cx="8496300" cy="854075"/>
          </a:xfrm>
          <a:ln>
            <a:solidFill>
              <a:schemeClr val="accent3"/>
            </a:solidFill>
          </a:ln>
        </p:spPr>
        <p:txBody>
          <a:bodyPr anchor="ctr"/>
          <a:lstStyle>
            <a:lvl1pPr marL="0" indent="0">
              <a:defRPr>
                <a:solidFill>
                  <a:schemeClr val="tx2"/>
                </a:solidFill>
              </a:defRPr>
            </a:lvl1pPr>
          </a:lstStyle>
          <a:p>
            <a:pPr lvl="0"/>
            <a:r>
              <a:rPr lang="en-US" dirty="0"/>
              <a:t>Click to edit Master text styles</a:t>
            </a:r>
          </a:p>
        </p:txBody>
      </p:sp>
      <p:sp>
        <p:nvSpPr>
          <p:cNvPr id="2" name="Date Placeholder 1">
            <a:extLst>
              <a:ext uri="{FF2B5EF4-FFF2-40B4-BE49-F238E27FC236}">
                <a16:creationId xmlns:a16="http://schemas.microsoft.com/office/drawing/2014/main" id="{98D00C84-D329-4DD4-96D7-92CD4C330181}"/>
              </a:ext>
            </a:extLst>
          </p:cNvPr>
          <p:cNvSpPr>
            <a:spLocks noGrp="1"/>
          </p:cNvSpPr>
          <p:nvPr>
            <p:ph type="dt" sz="half" idx="13"/>
          </p:nvPr>
        </p:nvSpPr>
        <p:spPr>
          <a:xfrm>
            <a:off x="8763000" y="3697289"/>
            <a:ext cx="3161228" cy="844550"/>
          </a:xfrm>
          <a:prstGeom prst="rect">
            <a:avLst/>
          </a:prstGeom>
          <a:ln>
            <a:solidFill>
              <a:schemeClr val="accent3"/>
            </a:solidFill>
          </a:ln>
        </p:spPr>
        <p:txBody>
          <a:bodyPr/>
          <a:lstStyle>
            <a:lvl1pPr algn="ctr">
              <a:defRPr sz="2000">
                <a:solidFill>
                  <a:schemeClr val="accent3"/>
                </a:solidFill>
              </a:defRPr>
            </a:lvl1pPr>
          </a:lstStyle>
          <a:p>
            <a:endParaRPr lang="en-US" dirty="0"/>
          </a:p>
        </p:txBody>
      </p:sp>
      <p:sp>
        <p:nvSpPr>
          <p:cNvPr id="3" name="Text Box 14">
            <a:extLst>
              <a:ext uri="{FF2B5EF4-FFF2-40B4-BE49-F238E27FC236}">
                <a16:creationId xmlns:a16="http://schemas.microsoft.com/office/drawing/2014/main" id="{71C01142-E0C8-B2A1-CF08-DDC0741713EA}"/>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pPr algn="r">
                <a:spcBef>
                  <a:spcPct val="50000"/>
                </a:spcBef>
                <a:defRPr/>
              </a:pPr>
              <a:t>‹#›</a:t>
            </a:fld>
            <a:endParaRPr lang="en-US" sz="1100" b="0" baseline="0" dirty="0"/>
          </a:p>
        </p:txBody>
      </p:sp>
      <p:pic>
        <p:nvPicPr>
          <p:cNvPr id="11" name="Picture 10" descr="A picture containing qr code&#10;&#10;Description automatically generated">
            <a:extLst>
              <a:ext uri="{FF2B5EF4-FFF2-40B4-BE49-F238E27FC236}">
                <a16:creationId xmlns:a16="http://schemas.microsoft.com/office/drawing/2014/main" id="{C7BD8055-FF8F-646E-4F9E-84B4A33A92B9}"/>
              </a:ext>
            </a:extLst>
          </p:cNvPr>
          <p:cNvPicPr>
            <a:picLocks noChangeAspect="1"/>
          </p:cNvPicPr>
          <p:nvPr userDrawn="1"/>
        </p:nvPicPr>
        <p:blipFill>
          <a:blip r:embed="rId3"/>
          <a:stretch>
            <a:fillRect/>
          </a:stretch>
        </p:blipFill>
        <p:spPr>
          <a:xfrm>
            <a:off x="190500" y="5602330"/>
            <a:ext cx="2402348" cy="1065985"/>
          </a:xfrm>
          <a:prstGeom prst="rect">
            <a:avLst/>
          </a:prstGeom>
        </p:spPr>
      </p:pic>
    </p:spTree>
    <p:extLst>
      <p:ext uri="{BB962C8B-B14F-4D97-AF65-F5344CB8AC3E}">
        <p14:creationId xmlns:p14="http://schemas.microsoft.com/office/powerpoint/2010/main" val="17722061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ection header - no Sub-Hea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9860E5-FB16-921B-9978-59B24F56F9F5}"/>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1805" y="0"/>
            <a:ext cx="12188389" cy="6858000"/>
          </a:xfrm>
          <a:prstGeom prst="rect">
            <a:avLst/>
          </a:prstGeom>
        </p:spPr>
      </p:pic>
      <p:sp>
        <p:nvSpPr>
          <p:cNvPr id="14" name="Title Placeholder 1"/>
          <p:cNvSpPr>
            <a:spLocks noGrp="1"/>
          </p:cNvSpPr>
          <p:nvPr>
            <p:ph type="title"/>
          </p:nvPr>
        </p:nvSpPr>
        <p:spPr bwMode="auto">
          <a:xfrm>
            <a:off x="266700" y="2286001"/>
            <a:ext cx="11658600" cy="1285874"/>
          </a:xfrm>
          <a:prstGeom prst="rect">
            <a:avLst/>
          </a:prstGeom>
          <a:noFill/>
          <a:ln w="9525">
            <a:solidFill>
              <a:schemeClr val="accent3"/>
            </a:solidFill>
            <a:miter lim="800000"/>
            <a:headEnd/>
            <a:tailEnd/>
          </a:ln>
        </p:spPr>
        <p:txBody>
          <a:bodyPr anchor="ctr"/>
          <a:lstStyle>
            <a:lvl1pPr>
              <a:defRPr sz="3200" baseline="0">
                <a:solidFill>
                  <a:schemeClr val="accent3"/>
                </a:solidFill>
              </a:defRPr>
            </a:lvl1pPr>
          </a:lstStyle>
          <a:p>
            <a:pPr lvl="0"/>
            <a:r>
              <a:rPr lang="en-US" dirty="0"/>
              <a:t>Click to edit Master title style</a:t>
            </a:r>
          </a:p>
        </p:txBody>
      </p:sp>
      <p:sp>
        <p:nvSpPr>
          <p:cNvPr id="3" name="Text Box 14">
            <a:extLst>
              <a:ext uri="{FF2B5EF4-FFF2-40B4-BE49-F238E27FC236}">
                <a16:creationId xmlns:a16="http://schemas.microsoft.com/office/drawing/2014/main" id="{B8FD0A53-E9E1-93CC-5F3F-ED183C4566E7}"/>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pPr algn="r">
                <a:spcBef>
                  <a:spcPct val="50000"/>
                </a:spcBef>
                <a:defRPr/>
              </a:pPr>
              <a:t>‹#›</a:t>
            </a:fld>
            <a:endParaRPr lang="en-US" sz="1100" b="0" baseline="0" dirty="0"/>
          </a:p>
        </p:txBody>
      </p:sp>
      <p:pic>
        <p:nvPicPr>
          <p:cNvPr id="6" name="Picture 5" descr="A picture containing qr code&#10;&#10;Description automatically generated">
            <a:extLst>
              <a:ext uri="{FF2B5EF4-FFF2-40B4-BE49-F238E27FC236}">
                <a16:creationId xmlns:a16="http://schemas.microsoft.com/office/drawing/2014/main" id="{1100FC8E-3C81-583C-9A23-08A75A2C4FEC}"/>
              </a:ext>
            </a:extLst>
          </p:cNvPr>
          <p:cNvPicPr>
            <a:picLocks noChangeAspect="1"/>
          </p:cNvPicPr>
          <p:nvPr userDrawn="1"/>
        </p:nvPicPr>
        <p:blipFill>
          <a:blip r:embed="rId3"/>
          <a:stretch>
            <a:fillRect/>
          </a:stretch>
        </p:blipFill>
        <p:spPr>
          <a:xfrm>
            <a:off x="190500" y="5602330"/>
            <a:ext cx="2402348" cy="1065985"/>
          </a:xfrm>
          <a:prstGeom prst="rect">
            <a:avLst/>
          </a:prstGeom>
        </p:spPr>
      </p:pic>
      <p:sp>
        <p:nvSpPr>
          <p:cNvPr id="7" name="Date Placeholder 1">
            <a:extLst>
              <a:ext uri="{FF2B5EF4-FFF2-40B4-BE49-F238E27FC236}">
                <a16:creationId xmlns:a16="http://schemas.microsoft.com/office/drawing/2014/main" id="{22B933D6-5752-A997-866D-7335507E65DB}"/>
              </a:ext>
            </a:extLst>
          </p:cNvPr>
          <p:cNvSpPr>
            <a:spLocks noGrp="1"/>
          </p:cNvSpPr>
          <p:nvPr>
            <p:ph type="dt" sz="half" idx="13"/>
          </p:nvPr>
        </p:nvSpPr>
        <p:spPr>
          <a:xfrm>
            <a:off x="9163627" y="3709924"/>
            <a:ext cx="2761673" cy="385825"/>
          </a:xfrm>
          <a:prstGeom prst="rect">
            <a:avLst/>
          </a:prstGeom>
          <a:ln>
            <a:solidFill>
              <a:schemeClr val="accent3"/>
            </a:solidFill>
          </a:ln>
        </p:spPr>
        <p:txBody>
          <a:bodyPr/>
          <a:lstStyle>
            <a:lvl1pPr algn="ctr">
              <a:defRPr sz="2000">
                <a:solidFill>
                  <a:schemeClr val="accent3"/>
                </a:solidFill>
              </a:defRPr>
            </a:lvl1pPr>
          </a:lstStyle>
          <a:p>
            <a:endParaRPr lang="en-US" dirty="0"/>
          </a:p>
        </p:txBody>
      </p:sp>
    </p:spTree>
    <p:extLst>
      <p:ext uri="{BB962C8B-B14F-4D97-AF65-F5344CB8AC3E}">
        <p14:creationId xmlns:p14="http://schemas.microsoft.com/office/powerpoint/2010/main" val="169728047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Section - Content Only">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DB948E-B4CD-A49A-882A-F350D2A911BE}"/>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1805" y="0"/>
            <a:ext cx="12188389" cy="6858000"/>
          </a:xfrm>
          <a:prstGeom prst="rect">
            <a:avLst/>
          </a:prstGeom>
        </p:spPr>
      </p:pic>
      <p:sp>
        <p:nvSpPr>
          <p:cNvPr id="4" name="Content Placeholder 3"/>
          <p:cNvSpPr>
            <a:spLocks noGrp="1"/>
          </p:cNvSpPr>
          <p:nvPr>
            <p:ph sz="quarter" idx="12"/>
          </p:nvPr>
        </p:nvSpPr>
        <p:spPr>
          <a:xfrm>
            <a:off x="266700" y="2157413"/>
            <a:ext cx="11658600" cy="1798637"/>
          </a:xfrm>
          <a:ln>
            <a:solidFill>
              <a:schemeClr val="accent3"/>
            </a:solidFill>
          </a:ln>
        </p:spPr>
        <p:txBody>
          <a:bodyPr anchor="ct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930F58C1-4114-4FD3-B651-E3BC6C7CBC47}"/>
              </a:ext>
            </a:extLst>
          </p:cNvPr>
          <p:cNvSpPr>
            <a:spLocks noGrp="1"/>
          </p:cNvSpPr>
          <p:nvPr>
            <p:ph type="dt" sz="half" idx="13"/>
          </p:nvPr>
        </p:nvSpPr>
        <p:spPr>
          <a:xfrm>
            <a:off x="9163627" y="4043299"/>
            <a:ext cx="2761673" cy="385825"/>
          </a:xfrm>
          <a:prstGeom prst="rect">
            <a:avLst/>
          </a:prstGeom>
          <a:ln>
            <a:solidFill>
              <a:schemeClr val="accent3"/>
            </a:solidFill>
          </a:ln>
        </p:spPr>
        <p:txBody>
          <a:bodyPr/>
          <a:lstStyle>
            <a:lvl1pPr algn="ctr">
              <a:defRPr sz="2000">
                <a:solidFill>
                  <a:schemeClr val="accent3"/>
                </a:solidFill>
              </a:defRPr>
            </a:lvl1pPr>
          </a:lstStyle>
          <a:p>
            <a:endParaRPr lang="en-US" dirty="0"/>
          </a:p>
        </p:txBody>
      </p:sp>
      <p:sp>
        <p:nvSpPr>
          <p:cNvPr id="3" name="Text Box 14">
            <a:extLst>
              <a:ext uri="{FF2B5EF4-FFF2-40B4-BE49-F238E27FC236}">
                <a16:creationId xmlns:a16="http://schemas.microsoft.com/office/drawing/2014/main" id="{4B9A921A-5A1E-39D1-94FE-6E1E04C028AC}"/>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pPr algn="r">
                <a:spcBef>
                  <a:spcPct val="50000"/>
                </a:spcBef>
                <a:defRPr/>
              </a:pPr>
              <a:t>‹#›</a:t>
            </a:fld>
            <a:endParaRPr lang="en-US" sz="1100" b="0" baseline="0" dirty="0"/>
          </a:p>
        </p:txBody>
      </p:sp>
      <p:pic>
        <p:nvPicPr>
          <p:cNvPr id="6" name="Picture 5" descr="A picture containing qr code&#10;&#10;Description automatically generated">
            <a:extLst>
              <a:ext uri="{FF2B5EF4-FFF2-40B4-BE49-F238E27FC236}">
                <a16:creationId xmlns:a16="http://schemas.microsoft.com/office/drawing/2014/main" id="{30F6006C-DEAA-A93E-62A5-A2759A856E6B}"/>
              </a:ext>
            </a:extLst>
          </p:cNvPr>
          <p:cNvPicPr>
            <a:picLocks noChangeAspect="1"/>
          </p:cNvPicPr>
          <p:nvPr userDrawn="1"/>
        </p:nvPicPr>
        <p:blipFill>
          <a:blip r:embed="rId3"/>
          <a:stretch>
            <a:fillRect/>
          </a:stretch>
        </p:blipFill>
        <p:spPr>
          <a:xfrm>
            <a:off x="190500" y="5602330"/>
            <a:ext cx="2402348" cy="1065985"/>
          </a:xfrm>
          <a:prstGeom prst="rect">
            <a:avLst/>
          </a:prstGeom>
        </p:spPr>
      </p:pic>
    </p:spTree>
    <p:extLst>
      <p:ext uri="{BB962C8B-B14F-4D97-AF65-F5344CB8AC3E}">
        <p14:creationId xmlns:p14="http://schemas.microsoft.com/office/powerpoint/2010/main" val="2010727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2 Sections">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266700" y="1028700"/>
            <a:ext cx="5721406"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sz="quarter" idx="19"/>
          </p:nvPr>
        </p:nvSpPr>
        <p:spPr>
          <a:xfrm>
            <a:off x="6203894" y="1028700"/>
            <a:ext cx="5721406"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5">
            <a:extLst>
              <a:ext uri="{FF2B5EF4-FFF2-40B4-BE49-F238E27FC236}">
                <a16:creationId xmlns:a16="http://schemas.microsoft.com/office/drawing/2014/main" id="{BEC9A928-C3DF-2C22-44D2-6CEAF37A2452}"/>
              </a:ext>
            </a:extLst>
          </p:cNvPr>
          <p:cNvSpPr>
            <a:spLocks noGrp="1"/>
          </p:cNvSpPr>
          <p:nvPr>
            <p:ph type="dt" sz="half" idx="20"/>
          </p:nvPr>
        </p:nvSpPr>
        <p:spPr/>
        <p:txBody>
          <a:bodyPr/>
          <a:lstStyle/>
          <a:p>
            <a:endParaRPr lang="en-US" dirty="0"/>
          </a:p>
        </p:txBody>
      </p:sp>
      <p:sp>
        <p:nvSpPr>
          <p:cNvPr id="7" name="Footer Placeholder 6">
            <a:extLst>
              <a:ext uri="{FF2B5EF4-FFF2-40B4-BE49-F238E27FC236}">
                <a16:creationId xmlns:a16="http://schemas.microsoft.com/office/drawing/2014/main" id="{F7247472-A8F5-BC75-9086-8D91A7F6A294}"/>
              </a:ext>
            </a:extLst>
          </p:cNvPr>
          <p:cNvSpPr>
            <a:spLocks noGrp="1"/>
          </p:cNvSpPr>
          <p:nvPr>
            <p:ph type="ftr" sz="quarter" idx="21"/>
          </p:nvPr>
        </p:nvSpPr>
        <p:spPr/>
        <p:txBody>
          <a:bodyPr/>
          <a:lstStyle/>
          <a:p>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75725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 2 Pics">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2CA99E-4AAA-5371-9462-7AD3D7D937C7}"/>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11232" y="0"/>
            <a:ext cx="12188389" cy="6858000"/>
          </a:xfrm>
          <a:prstGeom prst="rect">
            <a:avLst/>
          </a:prstGeom>
        </p:spPr>
      </p:pic>
      <p:sp>
        <p:nvSpPr>
          <p:cNvPr id="14" name="Title 5"/>
          <p:cNvSpPr>
            <a:spLocks noGrp="1"/>
          </p:cNvSpPr>
          <p:nvPr>
            <p:ph type="title"/>
          </p:nvPr>
        </p:nvSpPr>
        <p:spPr>
          <a:xfrm>
            <a:off x="266700" y="265872"/>
            <a:ext cx="5829300" cy="1671543"/>
          </a:xfrm>
          <a:noFill/>
          <a:ln w="19050">
            <a:solidFill>
              <a:schemeClr val="accent3"/>
            </a:solidFill>
          </a:ln>
        </p:spPr>
        <p:txBody>
          <a:bodyPr/>
          <a:lstStyle>
            <a:lvl1pPr>
              <a:defRPr>
                <a:solidFill>
                  <a:schemeClr val="accent3"/>
                </a:solidFill>
              </a:defRPr>
            </a:lvl1pPr>
          </a:lstStyle>
          <a:p>
            <a:r>
              <a:rPr lang="en-US" dirty="0"/>
              <a:t>Click to edit Master title style</a:t>
            </a:r>
          </a:p>
        </p:txBody>
      </p:sp>
      <p:sp>
        <p:nvSpPr>
          <p:cNvPr id="15" name="Picture Placeholder 16"/>
          <p:cNvSpPr>
            <a:spLocks noGrp="1" noChangeAspect="1"/>
          </p:cNvSpPr>
          <p:nvPr>
            <p:ph type="pic" sz="quarter" idx="13"/>
          </p:nvPr>
        </p:nvSpPr>
        <p:spPr>
          <a:xfrm>
            <a:off x="6220046" y="265872"/>
            <a:ext cx="5705253" cy="3081131"/>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16" name="Picture Placeholder 16"/>
          <p:cNvSpPr>
            <a:spLocks noGrp="1" noChangeAspect="1"/>
          </p:cNvSpPr>
          <p:nvPr>
            <p:ph type="pic" sz="quarter" idx="14"/>
          </p:nvPr>
        </p:nvSpPr>
        <p:spPr>
          <a:xfrm>
            <a:off x="6220046" y="3528391"/>
            <a:ext cx="5705253" cy="3081131"/>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7" name="Text Placeholder 6"/>
          <p:cNvSpPr>
            <a:spLocks noGrp="1"/>
          </p:cNvSpPr>
          <p:nvPr>
            <p:ph type="body" sz="quarter" idx="15"/>
          </p:nvPr>
        </p:nvSpPr>
        <p:spPr>
          <a:xfrm>
            <a:off x="266700" y="2059389"/>
            <a:ext cx="5816600" cy="3307950"/>
          </a:xfrm>
          <a:ln>
            <a:solidFill>
              <a:schemeClr val="accent3"/>
            </a:solidFill>
          </a:ln>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descr="A picture containing qr code&#10;&#10;Description automatically generated">
            <a:extLst>
              <a:ext uri="{FF2B5EF4-FFF2-40B4-BE49-F238E27FC236}">
                <a16:creationId xmlns:a16="http://schemas.microsoft.com/office/drawing/2014/main" id="{CC1A89D0-0707-593E-6331-0996B0CFBFA9}"/>
              </a:ext>
            </a:extLst>
          </p:cNvPr>
          <p:cNvPicPr>
            <a:picLocks noChangeAspect="1"/>
          </p:cNvPicPr>
          <p:nvPr userDrawn="1"/>
        </p:nvPicPr>
        <p:blipFill>
          <a:blip r:embed="rId3"/>
          <a:stretch>
            <a:fillRect/>
          </a:stretch>
        </p:blipFill>
        <p:spPr>
          <a:xfrm>
            <a:off x="190500" y="5602330"/>
            <a:ext cx="2402348" cy="1065985"/>
          </a:xfrm>
          <a:prstGeom prst="rect">
            <a:avLst/>
          </a:prstGeom>
        </p:spPr>
      </p:pic>
    </p:spTree>
    <p:extLst>
      <p:ext uri="{BB962C8B-B14F-4D97-AF65-F5344CB8AC3E}">
        <p14:creationId xmlns:p14="http://schemas.microsoft.com/office/powerpoint/2010/main" val="151873353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 3 Pics (horizontal)">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8A2208-647F-606B-8F64-F37557D56788}"/>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1805" y="0"/>
            <a:ext cx="12188389" cy="6858000"/>
          </a:xfrm>
          <a:prstGeom prst="rect">
            <a:avLst/>
          </a:prstGeom>
        </p:spPr>
      </p:pic>
      <p:sp>
        <p:nvSpPr>
          <p:cNvPr id="14" name="Title 5"/>
          <p:cNvSpPr>
            <a:spLocks noGrp="1"/>
          </p:cNvSpPr>
          <p:nvPr>
            <p:ph type="title"/>
          </p:nvPr>
        </p:nvSpPr>
        <p:spPr>
          <a:xfrm>
            <a:off x="266700" y="260931"/>
            <a:ext cx="5821279" cy="1671543"/>
          </a:xfrm>
          <a:noFill/>
          <a:ln w="12700">
            <a:solidFill>
              <a:schemeClr val="accent3"/>
            </a:solidFill>
          </a:ln>
        </p:spPr>
        <p:txBody>
          <a:bodyPr/>
          <a:lstStyle>
            <a:lvl1pPr>
              <a:defRPr>
                <a:solidFill>
                  <a:schemeClr val="accent3"/>
                </a:solidFill>
              </a:defRPr>
            </a:lvl1pPr>
          </a:lstStyle>
          <a:p>
            <a:r>
              <a:rPr lang="en-US" dirty="0"/>
              <a:t>Click to edit Master title style</a:t>
            </a:r>
          </a:p>
        </p:txBody>
      </p:sp>
      <p:sp>
        <p:nvSpPr>
          <p:cNvPr id="15" name="Picture Placeholder 16"/>
          <p:cNvSpPr>
            <a:spLocks noGrp="1" noChangeAspect="1"/>
          </p:cNvSpPr>
          <p:nvPr>
            <p:ph type="pic" sz="quarter" idx="13"/>
          </p:nvPr>
        </p:nvSpPr>
        <p:spPr>
          <a:xfrm>
            <a:off x="6346659" y="260931"/>
            <a:ext cx="5578641" cy="3081131"/>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9" name="Picture Placeholder 16"/>
          <p:cNvSpPr>
            <a:spLocks noGrp="1"/>
          </p:cNvSpPr>
          <p:nvPr>
            <p:ph type="pic" sz="quarter" idx="15"/>
          </p:nvPr>
        </p:nvSpPr>
        <p:spPr>
          <a:xfrm>
            <a:off x="8610600" y="3507454"/>
            <a:ext cx="3314700" cy="3093720"/>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3" name="Content Placeholder 2"/>
          <p:cNvSpPr>
            <a:spLocks noGrp="1"/>
          </p:cNvSpPr>
          <p:nvPr>
            <p:ph sz="quarter" idx="17"/>
          </p:nvPr>
        </p:nvSpPr>
        <p:spPr>
          <a:xfrm>
            <a:off x="266700" y="2058988"/>
            <a:ext cx="5808663" cy="3308350"/>
          </a:xfrm>
          <a:ln>
            <a:solidFill>
              <a:schemeClr val="accent3"/>
            </a:solidFill>
          </a:ln>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16"/>
          <p:cNvSpPr>
            <a:spLocks noGrp="1"/>
          </p:cNvSpPr>
          <p:nvPr>
            <p:ph type="pic" sz="quarter" idx="16"/>
          </p:nvPr>
        </p:nvSpPr>
        <p:spPr>
          <a:xfrm>
            <a:off x="5140944" y="3507454"/>
            <a:ext cx="3314700" cy="3093720"/>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pic>
        <p:nvPicPr>
          <p:cNvPr id="5" name="Picture 4" descr="A picture containing qr code&#10;&#10;Description automatically generated">
            <a:extLst>
              <a:ext uri="{FF2B5EF4-FFF2-40B4-BE49-F238E27FC236}">
                <a16:creationId xmlns:a16="http://schemas.microsoft.com/office/drawing/2014/main" id="{B1CCCAD0-1673-986A-13CB-641150EDAA17}"/>
              </a:ext>
            </a:extLst>
          </p:cNvPr>
          <p:cNvPicPr>
            <a:picLocks noChangeAspect="1"/>
          </p:cNvPicPr>
          <p:nvPr userDrawn="1"/>
        </p:nvPicPr>
        <p:blipFill>
          <a:blip r:embed="rId3"/>
          <a:stretch>
            <a:fillRect/>
          </a:stretch>
        </p:blipFill>
        <p:spPr>
          <a:xfrm>
            <a:off x="190500" y="5602330"/>
            <a:ext cx="2402348" cy="1065985"/>
          </a:xfrm>
          <a:prstGeom prst="rect">
            <a:avLst/>
          </a:prstGeom>
        </p:spPr>
      </p:pic>
    </p:spTree>
    <p:extLst>
      <p:ext uri="{BB962C8B-B14F-4D97-AF65-F5344CB8AC3E}">
        <p14:creationId xmlns:p14="http://schemas.microsoft.com/office/powerpoint/2010/main" val="375993111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itle - 4 Pics">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72CCC1-BFFC-C6EA-3790-7E99857DF180}"/>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1805" y="0"/>
            <a:ext cx="12188389" cy="6858000"/>
          </a:xfrm>
          <a:prstGeom prst="rect">
            <a:avLst/>
          </a:prstGeom>
        </p:spPr>
      </p:pic>
      <p:sp>
        <p:nvSpPr>
          <p:cNvPr id="3" name="Text Placeholder 2"/>
          <p:cNvSpPr>
            <a:spLocks noGrp="1"/>
          </p:cNvSpPr>
          <p:nvPr>
            <p:ph type="body" sz="quarter" idx="19"/>
          </p:nvPr>
        </p:nvSpPr>
        <p:spPr>
          <a:xfrm>
            <a:off x="381000" y="2059387"/>
            <a:ext cx="4867275" cy="3315887"/>
          </a:xfrm>
          <a:ln>
            <a:solidFill>
              <a:schemeClr val="accent3"/>
            </a:solidFill>
          </a:ln>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Picture Placeholder 16"/>
          <p:cNvSpPr>
            <a:spLocks noGrp="1"/>
          </p:cNvSpPr>
          <p:nvPr>
            <p:ph type="pic" sz="quarter" idx="15"/>
          </p:nvPr>
        </p:nvSpPr>
        <p:spPr>
          <a:xfrm>
            <a:off x="8723481" y="3423957"/>
            <a:ext cx="3201819" cy="2988364"/>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19" name="Picture Placeholder 16"/>
          <p:cNvSpPr>
            <a:spLocks noGrp="1"/>
          </p:cNvSpPr>
          <p:nvPr>
            <p:ph type="pic" sz="quarter" idx="16"/>
          </p:nvPr>
        </p:nvSpPr>
        <p:spPr>
          <a:xfrm>
            <a:off x="5371264" y="3423957"/>
            <a:ext cx="3201819" cy="2988364"/>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20" name="Picture Placeholder 16"/>
          <p:cNvSpPr>
            <a:spLocks noGrp="1"/>
          </p:cNvSpPr>
          <p:nvPr>
            <p:ph type="pic" sz="quarter" idx="17"/>
          </p:nvPr>
        </p:nvSpPr>
        <p:spPr>
          <a:xfrm>
            <a:off x="8723481" y="265872"/>
            <a:ext cx="3201819" cy="2988364"/>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14" name="Title 5"/>
          <p:cNvSpPr>
            <a:spLocks noGrp="1"/>
          </p:cNvSpPr>
          <p:nvPr>
            <p:ph type="title"/>
          </p:nvPr>
        </p:nvSpPr>
        <p:spPr>
          <a:xfrm>
            <a:off x="381000" y="265872"/>
            <a:ext cx="4866861" cy="1671543"/>
          </a:xfrm>
          <a:noFill/>
          <a:ln w="12700">
            <a:solidFill>
              <a:schemeClr val="accent3"/>
            </a:solidFill>
          </a:ln>
        </p:spPr>
        <p:txBody>
          <a:bodyPr/>
          <a:lstStyle>
            <a:lvl1pPr>
              <a:defRPr>
                <a:solidFill>
                  <a:schemeClr val="accent3"/>
                </a:solidFill>
              </a:defRPr>
            </a:lvl1pPr>
          </a:lstStyle>
          <a:p>
            <a:r>
              <a:rPr lang="en-US" dirty="0"/>
              <a:t>Click to edit Master title style</a:t>
            </a:r>
          </a:p>
        </p:txBody>
      </p:sp>
      <p:sp>
        <p:nvSpPr>
          <p:cNvPr id="21" name="Picture Placeholder 16"/>
          <p:cNvSpPr>
            <a:spLocks noGrp="1"/>
          </p:cNvSpPr>
          <p:nvPr>
            <p:ph type="pic" sz="quarter" idx="18"/>
          </p:nvPr>
        </p:nvSpPr>
        <p:spPr>
          <a:xfrm>
            <a:off x="5371264" y="265872"/>
            <a:ext cx="3201819" cy="2988364"/>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pic>
        <p:nvPicPr>
          <p:cNvPr id="5" name="Picture 4" descr="A picture containing qr code&#10;&#10;Description automatically generated">
            <a:extLst>
              <a:ext uri="{FF2B5EF4-FFF2-40B4-BE49-F238E27FC236}">
                <a16:creationId xmlns:a16="http://schemas.microsoft.com/office/drawing/2014/main" id="{6E24EF9F-84E9-63AF-E2E6-C9F20CDDF17F}"/>
              </a:ext>
            </a:extLst>
          </p:cNvPr>
          <p:cNvPicPr>
            <a:picLocks noChangeAspect="1"/>
          </p:cNvPicPr>
          <p:nvPr userDrawn="1"/>
        </p:nvPicPr>
        <p:blipFill>
          <a:blip r:embed="rId3"/>
          <a:stretch>
            <a:fillRect/>
          </a:stretch>
        </p:blipFill>
        <p:spPr>
          <a:xfrm>
            <a:off x="190500" y="5602330"/>
            <a:ext cx="2402348" cy="1065985"/>
          </a:xfrm>
          <a:prstGeom prst="rect">
            <a:avLst/>
          </a:prstGeom>
        </p:spPr>
      </p:pic>
    </p:spTree>
    <p:extLst>
      <p:ext uri="{BB962C8B-B14F-4D97-AF65-F5344CB8AC3E}">
        <p14:creationId xmlns:p14="http://schemas.microsoft.com/office/powerpoint/2010/main" val="23839277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Title - 3 Pics (vertical)">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56BFFC-FD6D-D4CC-D857-29E26DC42C8B}"/>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20657" y="0"/>
            <a:ext cx="12188389" cy="6858000"/>
          </a:xfrm>
          <a:prstGeom prst="rect">
            <a:avLst/>
          </a:prstGeom>
        </p:spPr>
      </p:pic>
      <p:sp>
        <p:nvSpPr>
          <p:cNvPr id="16" name="TextBox 15"/>
          <p:cNvSpPr txBox="1"/>
          <p:nvPr userDrawn="1"/>
        </p:nvSpPr>
        <p:spPr>
          <a:xfrm>
            <a:off x="266700" y="5217495"/>
            <a:ext cx="4337105" cy="357790"/>
          </a:xfrm>
          <a:prstGeom prst="rect">
            <a:avLst/>
          </a:prstGeom>
          <a:noFill/>
          <a:ln>
            <a:solidFill>
              <a:schemeClr val="accent3"/>
            </a:solidFill>
          </a:ln>
        </p:spPr>
        <p:txBody>
          <a:bodyPr wrap="square" lIns="91440" tIns="0">
            <a:spAutoFit/>
          </a:bodyPr>
          <a:lstStyle/>
          <a:p>
            <a:r>
              <a:rPr lang="en-US" altLang="en-US" sz="675" i="1" dirty="0">
                <a:solidFill>
                  <a:schemeClr val="tx2"/>
                </a:solidFill>
              </a:rPr>
              <a:t>“</a:t>
            </a:r>
            <a:r>
              <a:rPr lang="en-US" sz="675" i="1" dirty="0">
                <a:solidFill>
                  <a:schemeClr val="tx2"/>
                </a:solidFill>
              </a:rPr>
              <a:t>The views, opinions and findings contained in this report are those of the authors(s) and should not be construed as an official Department of the Army position, policy or decision, unless so designated by other official documentation.</a:t>
            </a:r>
            <a:r>
              <a:rPr lang="en-US" altLang="en-US" sz="675" i="1" dirty="0">
                <a:solidFill>
                  <a:schemeClr val="tx2"/>
                </a:solidFill>
              </a:rPr>
              <a:t>”</a:t>
            </a:r>
            <a:endParaRPr lang="en-US" sz="675" i="1" dirty="0">
              <a:solidFill>
                <a:schemeClr val="tx2"/>
              </a:solidFill>
            </a:endParaRPr>
          </a:p>
        </p:txBody>
      </p:sp>
      <p:sp>
        <p:nvSpPr>
          <p:cNvPr id="18" name="Picture Placeholder 16"/>
          <p:cNvSpPr>
            <a:spLocks noGrp="1" noChangeAspect="1"/>
          </p:cNvSpPr>
          <p:nvPr>
            <p:ph type="pic" sz="quarter" idx="13"/>
          </p:nvPr>
        </p:nvSpPr>
        <p:spPr>
          <a:xfrm>
            <a:off x="8500460" y="3880886"/>
            <a:ext cx="3424840" cy="2548885"/>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defRPr>
            </a:lvl1pPr>
          </a:lstStyle>
          <a:p>
            <a:r>
              <a:rPr lang="en-US" dirty="0"/>
              <a:t>Click icon to add picture</a:t>
            </a:r>
          </a:p>
        </p:txBody>
      </p:sp>
      <p:sp>
        <p:nvSpPr>
          <p:cNvPr id="19" name="Picture Placeholder 16"/>
          <p:cNvSpPr>
            <a:spLocks noGrp="1" noChangeAspect="1"/>
          </p:cNvSpPr>
          <p:nvPr>
            <p:ph type="pic" sz="quarter" idx="14"/>
          </p:nvPr>
        </p:nvSpPr>
        <p:spPr>
          <a:xfrm>
            <a:off x="8500460" y="1227138"/>
            <a:ext cx="3424840" cy="2548885"/>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defRPr>
            </a:lvl1pPr>
          </a:lstStyle>
          <a:p>
            <a:r>
              <a:rPr lang="en-US" dirty="0"/>
              <a:t>Click icon to add picture</a:t>
            </a:r>
          </a:p>
        </p:txBody>
      </p:sp>
      <p:sp>
        <p:nvSpPr>
          <p:cNvPr id="20" name="Picture Placeholder 16"/>
          <p:cNvSpPr>
            <a:spLocks noGrp="1" noChangeAspect="1"/>
          </p:cNvSpPr>
          <p:nvPr>
            <p:ph type="pic" sz="quarter" idx="15"/>
          </p:nvPr>
        </p:nvSpPr>
        <p:spPr>
          <a:xfrm>
            <a:off x="4726057" y="1227138"/>
            <a:ext cx="3689406" cy="5211649"/>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defRPr>
            </a:lvl1pPr>
          </a:lstStyle>
          <a:p>
            <a:r>
              <a:rPr lang="en-US" dirty="0"/>
              <a:t>Click icon to add picture</a:t>
            </a:r>
          </a:p>
        </p:txBody>
      </p:sp>
      <p:sp>
        <p:nvSpPr>
          <p:cNvPr id="2" name="Title 1"/>
          <p:cNvSpPr>
            <a:spLocks noGrp="1"/>
          </p:cNvSpPr>
          <p:nvPr>
            <p:ph type="title"/>
          </p:nvPr>
        </p:nvSpPr>
        <p:spPr>
          <a:xfrm>
            <a:off x="266700" y="246490"/>
            <a:ext cx="11658600" cy="858437"/>
          </a:xfrm>
          <a:noFill/>
          <a:ln w="12700">
            <a:solidFill>
              <a:schemeClr val="accent3"/>
            </a:solidFill>
          </a:ln>
        </p:spPr>
        <p:txBody>
          <a:bodyPr/>
          <a:lstStyle>
            <a:lvl1pPr>
              <a:defRPr>
                <a:ln>
                  <a:noFill/>
                </a:ln>
                <a:solidFill>
                  <a:schemeClr val="accent3"/>
                </a:solidFill>
              </a:defRPr>
            </a:lvl1pPr>
          </a:lstStyle>
          <a:p>
            <a:r>
              <a:rPr lang="en-US" dirty="0"/>
              <a:t>Click to edit Master title style</a:t>
            </a:r>
          </a:p>
        </p:txBody>
      </p:sp>
      <p:sp>
        <p:nvSpPr>
          <p:cNvPr id="4" name="Text Placeholder 3"/>
          <p:cNvSpPr>
            <a:spLocks noGrp="1"/>
          </p:cNvSpPr>
          <p:nvPr>
            <p:ph type="body" sz="quarter" idx="16"/>
          </p:nvPr>
        </p:nvSpPr>
        <p:spPr>
          <a:xfrm>
            <a:off x="266700" y="1227138"/>
            <a:ext cx="4337105" cy="3957637"/>
          </a:xfrm>
          <a:ln>
            <a:solidFill>
              <a:schemeClr val="accent3"/>
            </a:solidFill>
          </a:ln>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descr="A picture containing qr code&#10;&#10;Description automatically generated">
            <a:extLst>
              <a:ext uri="{FF2B5EF4-FFF2-40B4-BE49-F238E27FC236}">
                <a16:creationId xmlns:a16="http://schemas.microsoft.com/office/drawing/2014/main" id="{C912A723-62E0-165E-E69D-37E2F11B60E2}"/>
              </a:ext>
            </a:extLst>
          </p:cNvPr>
          <p:cNvPicPr>
            <a:picLocks noChangeAspect="1"/>
          </p:cNvPicPr>
          <p:nvPr userDrawn="1"/>
        </p:nvPicPr>
        <p:blipFill>
          <a:blip r:embed="rId3"/>
          <a:stretch>
            <a:fillRect/>
          </a:stretch>
        </p:blipFill>
        <p:spPr>
          <a:xfrm>
            <a:off x="190500" y="5602330"/>
            <a:ext cx="2402348" cy="1065985"/>
          </a:xfrm>
          <a:prstGeom prst="rect">
            <a:avLst/>
          </a:prstGeom>
        </p:spPr>
      </p:pic>
    </p:spTree>
    <p:extLst>
      <p:ext uri="{BB962C8B-B14F-4D97-AF65-F5344CB8AC3E}">
        <p14:creationId xmlns:p14="http://schemas.microsoft.com/office/powerpoint/2010/main" val="35781678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picTx" preserve="1">
  <p:cSld name="1_Picture with Caption">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0F2E2B7-DF31-70A6-E4D2-4624E105957F}"/>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20657" y="0"/>
            <a:ext cx="12188389" cy="6858000"/>
          </a:xfrm>
          <a:prstGeom prst="rect">
            <a:avLst/>
          </a:prstGeom>
        </p:spPr>
      </p:pic>
      <p:sp>
        <p:nvSpPr>
          <p:cNvPr id="2" name="Title 1">
            <a:extLst>
              <a:ext uri="{FF2B5EF4-FFF2-40B4-BE49-F238E27FC236}">
                <a16:creationId xmlns:a16="http://schemas.microsoft.com/office/drawing/2014/main" id="{4141B23B-C834-C81E-D8E7-0BA48DA2587E}"/>
              </a:ext>
            </a:extLst>
          </p:cNvPr>
          <p:cNvSpPr>
            <a:spLocks noGrp="1"/>
          </p:cNvSpPr>
          <p:nvPr>
            <p:ph type="title"/>
          </p:nvPr>
        </p:nvSpPr>
        <p:spPr>
          <a:xfrm>
            <a:off x="839788" y="457200"/>
            <a:ext cx="3932237" cy="1600200"/>
          </a:xfrm>
          <a:ln>
            <a:solidFill>
              <a:schemeClr val="accent3"/>
            </a:solidFill>
          </a:ln>
        </p:spPr>
        <p:txBody>
          <a:bodyPr anchor="b"/>
          <a:lstStyle>
            <a:lvl1pPr>
              <a:defRPr sz="3200">
                <a:solidFill>
                  <a:schemeClr val="accent3"/>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2AAF989E-3D4E-5DEB-5949-C26E481EBBD7}"/>
              </a:ext>
            </a:extLst>
          </p:cNvPr>
          <p:cNvSpPr>
            <a:spLocks noGrp="1"/>
          </p:cNvSpPr>
          <p:nvPr>
            <p:ph type="pic" idx="1"/>
          </p:nvPr>
        </p:nvSpPr>
        <p:spPr>
          <a:xfrm>
            <a:off x="5183188" y="457200"/>
            <a:ext cx="6172200" cy="5038825"/>
          </a:xfrm>
          <a:solidFill>
            <a:schemeClr val="tx2"/>
          </a:solidFill>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243D5C51-ECC5-2E2F-3751-18DE050DFD6B}"/>
              </a:ext>
            </a:extLst>
          </p:cNvPr>
          <p:cNvSpPr>
            <a:spLocks noGrp="1"/>
          </p:cNvSpPr>
          <p:nvPr>
            <p:ph type="body" sz="half" idx="2"/>
          </p:nvPr>
        </p:nvSpPr>
        <p:spPr>
          <a:xfrm>
            <a:off x="839788" y="2194560"/>
            <a:ext cx="3932237" cy="3301465"/>
          </a:xfrm>
          <a:ln>
            <a:solidFill>
              <a:schemeClr val="accent3"/>
            </a:solidFill>
          </a:ln>
        </p:spPr>
        <p:txBody>
          <a:bodyPr/>
          <a:lstStyle>
            <a:lvl1pPr marL="0" indent="0">
              <a:buNone/>
              <a:defRPr sz="16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pic>
        <p:nvPicPr>
          <p:cNvPr id="8" name="Picture 7" descr="A picture containing qr code&#10;&#10;Description automatically generated">
            <a:extLst>
              <a:ext uri="{FF2B5EF4-FFF2-40B4-BE49-F238E27FC236}">
                <a16:creationId xmlns:a16="http://schemas.microsoft.com/office/drawing/2014/main" id="{352CF3A3-D550-E6AC-ECAB-2839AC0D0355}"/>
              </a:ext>
            </a:extLst>
          </p:cNvPr>
          <p:cNvPicPr>
            <a:picLocks noChangeAspect="1"/>
          </p:cNvPicPr>
          <p:nvPr userDrawn="1"/>
        </p:nvPicPr>
        <p:blipFill>
          <a:blip r:embed="rId3"/>
          <a:stretch>
            <a:fillRect/>
          </a:stretch>
        </p:blipFill>
        <p:spPr>
          <a:xfrm>
            <a:off x="190500" y="5602330"/>
            <a:ext cx="2402348" cy="1065985"/>
          </a:xfrm>
          <a:prstGeom prst="rect">
            <a:avLst/>
          </a:prstGeom>
        </p:spPr>
      </p:pic>
    </p:spTree>
    <p:extLst>
      <p:ext uri="{BB962C8B-B14F-4D97-AF65-F5344CB8AC3E}">
        <p14:creationId xmlns:p14="http://schemas.microsoft.com/office/powerpoint/2010/main" val="348030604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266700" y="1028700"/>
            <a:ext cx="11658600" cy="56007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3379E246-DB27-040E-95D2-B26EAF143D30}"/>
              </a:ext>
            </a:extLst>
          </p:cNvPr>
          <p:cNvSpPr>
            <a:spLocks noGrp="1"/>
          </p:cNvSpPr>
          <p:nvPr>
            <p:ph type="dt" sz="half" idx="11"/>
          </p:nvPr>
        </p:nvSpPr>
        <p:spPr/>
        <p:txBody>
          <a:bodyPr/>
          <a:lstStyle/>
          <a:p>
            <a:endParaRPr lang="en-US" dirty="0"/>
          </a:p>
        </p:txBody>
      </p:sp>
      <p:sp>
        <p:nvSpPr>
          <p:cNvPr id="7" name="Footer Placeholder 6">
            <a:extLst>
              <a:ext uri="{FF2B5EF4-FFF2-40B4-BE49-F238E27FC236}">
                <a16:creationId xmlns:a16="http://schemas.microsoft.com/office/drawing/2014/main" id="{CFD0F5C1-A6E1-A37D-C392-0E742FAC1C2F}"/>
              </a:ext>
            </a:extLst>
          </p:cNvPr>
          <p:cNvSpPr>
            <a:spLocks noGrp="1"/>
          </p:cNvSpPr>
          <p:nvPr>
            <p:ph type="ftr" sz="quarter" idx="12"/>
          </p:nvPr>
        </p:nvSpPr>
        <p:spPr/>
        <p:txBody>
          <a:bodyPr/>
          <a:lstStyle/>
          <a:p>
            <a:endParaRPr lang="en-US" dirty="0"/>
          </a:p>
        </p:txBody>
      </p:sp>
      <p:sp>
        <p:nvSpPr>
          <p:cNvPr id="2" name="Title 1">
            <a:extLst>
              <a:ext uri="{FF2B5EF4-FFF2-40B4-BE49-F238E27FC236}">
                <a16:creationId xmlns:a16="http://schemas.microsoft.com/office/drawing/2014/main" id="{B8F7E44F-C564-AFF5-D73D-599A8EB64DC8}"/>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95659145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 2 Columns">
    <p:spTree>
      <p:nvGrpSpPr>
        <p:cNvPr id="1" name=""/>
        <p:cNvGrpSpPr/>
        <p:nvPr/>
      </p:nvGrpSpPr>
      <p:grpSpPr>
        <a:xfrm>
          <a:off x="0" y="0"/>
          <a:ext cx="0" cy="0"/>
          <a:chOff x="0" y="0"/>
          <a:chExt cx="0" cy="0"/>
        </a:xfrm>
      </p:grpSpPr>
      <p:sp>
        <p:nvSpPr>
          <p:cNvPr id="8" name="Content Placeholder 3"/>
          <p:cNvSpPr>
            <a:spLocks noGrp="1"/>
          </p:cNvSpPr>
          <p:nvPr>
            <p:ph sz="quarter" idx="10"/>
          </p:nvPr>
        </p:nvSpPr>
        <p:spPr>
          <a:xfrm>
            <a:off x="266700" y="1028700"/>
            <a:ext cx="11658600" cy="5600700"/>
          </a:xfrm>
        </p:spPr>
        <p:txBody>
          <a:bodyPr numCol="2"/>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6C7A763-F7D0-2074-5F3F-2D1DA1226607}"/>
              </a:ext>
            </a:extLst>
          </p:cNvPr>
          <p:cNvSpPr>
            <a:spLocks noGrp="1"/>
          </p:cNvSpPr>
          <p:nvPr>
            <p:ph type="dt" sz="half" idx="11"/>
          </p:nvPr>
        </p:nvSpPr>
        <p:spPr/>
        <p:txBody>
          <a:bodyPr/>
          <a:lstStyle/>
          <a:p>
            <a:endParaRPr lang="en-US" dirty="0"/>
          </a:p>
        </p:txBody>
      </p:sp>
      <p:sp>
        <p:nvSpPr>
          <p:cNvPr id="6" name="Footer Placeholder 5">
            <a:extLst>
              <a:ext uri="{FF2B5EF4-FFF2-40B4-BE49-F238E27FC236}">
                <a16:creationId xmlns:a16="http://schemas.microsoft.com/office/drawing/2014/main" id="{BB5C1216-5C4C-C44D-DE08-88D5BFB6266F}"/>
              </a:ext>
            </a:extLst>
          </p:cNvPr>
          <p:cNvSpPr>
            <a:spLocks noGrp="1"/>
          </p:cNvSpPr>
          <p:nvPr>
            <p:ph type="ftr" sz="quarter" idx="12"/>
          </p:nvPr>
        </p:nvSpPr>
        <p:spPr/>
        <p:txBody>
          <a:bodyPr/>
          <a:lstStyle/>
          <a:p>
            <a:endParaRPr lang="en-US" dirty="0"/>
          </a:p>
        </p:txBody>
      </p:sp>
      <p:sp>
        <p:nvSpPr>
          <p:cNvPr id="3" name="Title 2">
            <a:extLst>
              <a:ext uri="{FF2B5EF4-FFF2-40B4-BE49-F238E27FC236}">
                <a16:creationId xmlns:a16="http://schemas.microsoft.com/office/drawing/2014/main" id="{AEDBE4B2-ED26-DF20-EB88-9102132A1C0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449469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Content - 3 Columns">
    <p:spTree>
      <p:nvGrpSpPr>
        <p:cNvPr id="1" name=""/>
        <p:cNvGrpSpPr/>
        <p:nvPr/>
      </p:nvGrpSpPr>
      <p:grpSpPr>
        <a:xfrm>
          <a:off x="0" y="0"/>
          <a:ext cx="0" cy="0"/>
          <a:chOff x="0" y="0"/>
          <a:chExt cx="0" cy="0"/>
        </a:xfrm>
      </p:grpSpPr>
      <p:sp>
        <p:nvSpPr>
          <p:cNvPr id="9" name="Content Placeholder 3"/>
          <p:cNvSpPr>
            <a:spLocks noGrp="1"/>
          </p:cNvSpPr>
          <p:nvPr>
            <p:ph sz="quarter" idx="12"/>
          </p:nvPr>
        </p:nvSpPr>
        <p:spPr>
          <a:xfrm>
            <a:off x="266700" y="1028700"/>
            <a:ext cx="11658600" cy="5600700"/>
          </a:xfrm>
        </p:spPr>
        <p:txBody>
          <a:bodyPr numCol="3"/>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9AFC9BA2-EC81-5287-D39F-725A5EC32471}"/>
              </a:ext>
            </a:extLst>
          </p:cNvPr>
          <p:cNvSpPr>
            <a:spLocks noGrp="1"/>
          </p:cNvSpPr>
          <p:nvPr>
            <p:ph type="dt" sz="half" idx="13"/>
          </p:nvPr>
        </p:nvSpPr>
        <p:spPr/>
        <p:txBody>
          <a:bodyPr/>
          <a:lstStyle/>
          <a:p>
            <a:endParaRPr lang="en-US" dirty="0"/>
          </a:p>
        </p:txBody>
      </p:sp>
      <p:sp>
        <p:nvSpPr>
          <p:cNvPr id="6" name="Footer Placeholder 5">
            <a:extLst>
              <a:ext uri="{FF2B5EF4-FFF2-40B4-BE49-F238E27FC236}">
                <a16:creationId xmlns:a16="http://schemas.microsoft.com/office/drawing/2014/main" id="{FE97BF52-3E27-86B6-23FC-B495D58A6360}"/>
              </a:ext>
            </a:extLst>
          </p:cNvPr>
          <p:cNvSpPr>
            <a:spLocks noGrp="1"/>
          </p:cNvSpPr>
          <p:nvPr>
            <p:ph type="ftr" sz="quarter" idx="14"/>
          </p:nvPr>
        </p:nvSpPr>
        <p:spPr/>
        <p:txBody>
          <a:bodyPr/>
          <a:lstStyle/>
          <a:p>
            <a:endParaRPr lang="en-US" dirty="0"/>
          </a:p>
        </p:txBody>
      </p:sp>
      <p:sp>
        <p:nvSpPr>
          <p:cNvPr id="2" name="Title 1">
            <a:extLst>
              <a:ext uri="{FF2B5EF4-FFF2-40B4-BE49-F238E27FC236}">
                <a16:creationId xmlns:a16="http://schemas.microsoft.com/office/drawing/2014/main" id="{74074E2E-ED81-F3EC-B678-0FDCBC64206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2317972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nd Picture with Caption">
    <p:spTree>
      <p:nvGrpSpPr>
        <p:cNvPr id="1" name=""/>
        <p:cNvGrpSpPr/>
        <p:nvPr/>
      </p:nvGrpSpPr>
      <p:grpSpPr>
        <a:xfrm>
          <a:off x="0" y="0"/>
          <a:ext cx="0" cy="0"/>
          <a:chOff x="0" y="0"/>
          <a:chExt cx="0" cy="0"/>
        </a:xfrm>
      </p:grpSpPr>
      <p:sp>
        <p:nvSpPr>
          <p:cNvPr id="21" name="Text Placeholder 2"/>
          <p:cNvSpPr>
            <a:spLocks noGrp="1"/>
          </p:cNvSpPr>
          <p:nvPr>
            <p:ph idx="1"/>
          </p:nvPr>
        </p:nvSpPr>
        <p:spPr bwMode="auto">
          <a:xfrm>
            <a:off x="266700" y="6191103"/>
            <a:ext cx="11658600" cy="438297"/>
          </a:xfrm>
          <a:prstGeom prst="rect">
            <a:avLst/>
          </a:prstGeom>
          <a:noFill/>
          <a:ln w="9525">
            <a:noFill/>
            <a:miter lim="800000"/>
            <a:headEnd/>
            <a:tailEnd/>
          </a:ln>
        </p:spPr>
        <p:txBody>
          <a:bodyPr lIns="91440" tIns="0" numCol="1"/>
          <a:lstStyle>
            <a:lvl1pPr marL="0" indent="0">
              <a:buNone/>
              <a:defRPr sz="900">
                <a:solidFill>
                  <a:schemeClr val="tx1">
                    <a:lumMod val="75000"/>
                    <a:lumOff val="25000"/>
                  </a:schemeClr>
                </a:solidFill>
              </a:defRPr>
            </a:lvl1pPr>
            <a:lvl2pPr>
              <a:defRPr sz="1350">
                <a:solidFill>
                  <a:srgbClr val="83847A"/>
                </a:solidFill>
              </a:defRPr>
            </a:lvl2pPr>
            <a:lvl3pPr>
              <a:defRPr sz="1125">
                <a:solidFill>
                  <a:srgbClr val="83847A"/>
                </a:solidFill>
              </a:defRPr>
            </a:lvl3pPr>
            <a:lvl4pPr>
              <a:defRPr sz="1125">
                <a:solidFill>
                  <a:srgbClr val="83847A"/>
                </a:solidFill>
              </a:defRPr>
            </a:lvl4pPr>
            <a:lvl5pPr>
              <a:defRPr sz="1125">
                <a:solidFill>
                  <a:srgbClr val="83847A"/>
                </a:solidFill>
              </a:defRPr>
            </a:lvl5pPr>
          </a:lstStyle>
          <a:p>
            <a:pPr lvl="0"/>
            <a:r>
              <a:rPr lang="en-US" noProof="0" dirty="0"/>
              <a:t>Click to edit Master text styles</a:t>
            </a:r>
          </a:p>
        </p:txBody>
      </p:sp>
      <p:sp>
        <p:nvSpPr>
          <p:cNvPr id="10" name="Content Placeholder 3"/>
          <p:cNvSpPr>
            <a:spLocks noGrp="1"/>
          </p:cNvSpPr>
          <p:nvPr>
            <p:ph sz="quarter" idx="12"/>
          </p:nvPr>
        </p:nvSpPr>
        <p:spPr>
          <a:xfrm>
            <a:off x="266700" y="1028700"/>
            <a:ext cx="11658600" cy="50863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67CF58A5-50A2-4609-9528-306C52949FE4}"/>
              </a:ext>
            </a:extLst>
          </p:cNvPr>
          <p:cNvSpPr>
            <a:spLocks noGrp="1"/>
          </p:cNvSpPr>
          <p:nvPr>
            <p:ph type="dt" sz="half" idx="13"/>
          </p:nvPr>
        </p:nvSpPr>
        <p:spPr>
          <a:xfrm>
            <a:off x="8842515" y="6653150"/>
            <a:ext cx="2761673" cy="137160"/>
          </a:xfrm>
          <a:prstGeom prst="rect">
            <a:avLst/>
          </a:prstGeom>
        </p:spPr>
        <p:txBody>
          <a:bodyPr/>
          <a:lstStyle/>
          <a:p>
            <a:endParaRPr lang="en-US" dirty="0"/>
          </a:p>
        </p:txBody>
      </p:sp>
      <p:sp>
        <p:nvSpPr>
          <p:cNvPr id="3" name="Footer Placeholder 2">
            <a:extLst>
              <a:ext uri="{FF2B5EF4-FFF2-40B4-BE49-F238E27FC236}">
                <a16:creationId xmlns:a16="http://schemas.microsoft.com/office/drawing/2014/main" id="{13141E4A-7726-4CDD-AEE9-576AC0A57297}"/>
              </a:ext>
            </a:extLst>
          </p:cNvPr>
          <p:cNvSpPr>
            <a:spLocks noGrp="1"/>
          </p:cNvSpPr>
          <p:nvPr>
            <p:ph type="ftr" sz="quarter" idx="14"/>
          </p:nvPr>
        </p:nvSpPr>
        <p:spPr>
          <a:xfrm>
            <a:off x="266700" y="6653150"/>
            <a:ext cx="2901373" cy="137160"/>
          </a:xfrm>
          <a:prstGeom prst="rect">
            <a:avLst/>
          </a:prstGeom>
        </p:spPr>
        <p:txBody>
          <a:bodyPr/>
          <a:lstStyle/>
          <a:p>
            <a:endParaRPr lang="en-US" dirty="0"/>
          </a:p>
        </p:txBody>
      </p:sp>
      <p:sp>
        <p:nvSpPr>
          <p:cNvPr id="5" name="Title 4">
            <a:extLst>
              <a:ext uri="{FF2B5EF4-FFF2-40B4-BE49-F238E27FC236}">
                <a16:creationId xmlns:a16="http://schemas.microsoft.com/office/drawing/2014/main" id="{AB808ED8-8426-A0C0-9763-B7D4C153D10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40544361"/>
      </p:ext>
    </p:extLst>
  </p:cSld>
  <p:clrMapOvr>
    <a:masterClrMapping/>
  </p:clrMapOvr>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 2 Sections">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266700" y="1028700"/>
            <a:ext cx="5721406"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sz="quarter" idx="19"/>
          </p:nvPr>
        </p:nvSpPr>
        <p:spPr>
          <a:xfrm>
            <a:off x="6203894" y="1028700"/>
            <a:ext cx="5721406"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5">
            <a:extLst>
              <a:ext uri="{FF2B5EF4-FFF2-40B4-BE49-F238E27FC236}">
                <a16:creationId xmlns:a16="http://schemas.microsoft.com/office/drawing/2014/main" id="{BEC9A928-C3DF-2C22-44D2-6CEAF37A2452}"/>
              </a:ext>
            </a:extLst>
          </p:cNvPr>
          <p:cNvSpPr>
            <a:spLocks noGrp="1"/>
          </p:cNvSpPr>
          <p:nvPr>
            <p:ph type="dt" sz="half" idx="20"/>
          </p:nvPr>
        </p:nvSpPr>
        <p:spPr/>
        <p:txBody>
          <a:bodyPr/>
          <a:lstStyle/>
          <a:p>
            <a:endParaRPr lang="en-US" dirty="0"/>
          </a:p>
        </p:txBody>
      </p:sp>
      <p:sp>
        <p:nvSpPr>
          <p:cNvPr id="7" name="Footer Placeholder 6">
            <a:extLst>
              <a:ext uri="{FF2B5EF4-FFF2-40B4-BE49-F238E27FC236}">
                <a16:creationId xmlns:a16="http://schemas.microsoft.com/office/drawing/2014/main" id="{F7247472-A8F5-BC75-9086-8D91A7F6A294}"/>
              </a:ext>
            </a:extLst>
          </p:cNvPr>
          <p:cNvSpPr>
            <a:spLocks noGrp="1"/>
          </p:cNvSpPr>
          <p:nvPr>
            <p:ph type="ftr" sz="quarter" idx="21"/>
          </p:nvPr>
        </p:nvSpPr>
        <p:spPr/>
        <p:txBody>
          <a:bodyPr/>
          <a:lstStyle/>
          <a:p>
            <a:endParaRPr lang="en-US" dirty="0"/>
          </a:p>
        </p:txBody>
      </p:sp>
      <p:sp>
        <p:nvSpPr>
          <p:cNvPr id="4" name="Title 3">
            <a:extLst>
              <a:ext uri="{FF2B5EF4-FFF2-40B4-BE49-F238E27FC236}">
                <a16:creationId xmlns:a16="http://schemas.microsoft.com/office/drawing/2014/main" id="{62C6ABDE-E95A-0F3C-098E-3AB6CD8A719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7819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Head 2 Sections">
    <p:spTree>
      <p:nvGrpSpPr>
        <p:cNvPr id="1" name=""/>
        <p:cNvGrpSpPr/>
        <p:nvPr/>
      </p:nvGrpSpPr>
      <p:grpSpPr>
        <a:xfrm>
          <a:off x="0" y="0"/>
          <a:ext cx="0" cy="0"/>
          <a:chOff x="0" y="0"/>
          <a:chExt cx="0" cy="0"/>
        </a:xfrm>
      </p:grpSpPr>
      <p:sp>
        <p:nvSpPr>
          <p:cNvPr id="9" name="Text Placeholder 3"/>
          <p:cNvSpPr>
            <a:spLocks noGrp="1"/>
          </p:cNvSpPr>
          <p:nvPr>
            <p:ph type="body" sz="quarter" idx="13"/>
          </p:nvPr>
        </p:nvSpPr>
        <p:spPr>
          <a:xfrm>
            <a:off x="266700" y="1028700"/>
            <a:ext cx="5719572" cy="666241"/>
          </a:xfrm>
        </p:spPr>
        <p:txBody>
          <a:bodyPr bIns="0" anchor="b"/>
          <a:lstStyle>
            <a:lvl1pPr>
              <a:defRPr sz="1500">
                <a:solidFill>
                  <a:schemeClr val="tx1">
                    <a:lumMod val="75000"/>
                    <a:lumOff val="25000"/>
                  </a:schemeClr>
                </a:solidFill>
              </a:defRPr>
            </a:lvl1pPr>
          </a:lstStyle>
          <a:p>
            <a:pPr lvl="0"/>
            <a:r>
              <a:rPr lang="en-US" dirty="0"/>
              <a:t>Click to edit Master text styles</a:t>
            </a:r>
          </a:p>
        </p:txBody>
      </p:sp>
      <p:sp>
        <p:nvSpPr>
          <p:cNvPr id="13" name="Content Placeholder 2"/>
          <p:cNvSpPr>
            <a:spLocks noGrp="1"/>
          </p:cNvSpPr>
          <p:nvPr>
            <p:ph sz="quarter" idx="16"/>
          </p:nvPr>
        </p:nvSpPr>
        <p:spPr>
          <a:xfrm>
            <a:off x="266700" y="1743075"/>
            <a:ext cx="5721406" cy="4886325"/>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sz="quarter" idx="19"/>
          </p:nvPr>
        </p:nvSpPr>
        <p:spPr>
          <a:xfrm>
            <a:off x="6203894" y="1743075"/>
            <a:ext cx="5721406" cy="4886325"/>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3"/>
          <p:cNvSpPr>
            <a:spLocks noGrp="1"/>
          </p:cNvSpPr>
          <p:nvPr>
            <p:ph type="body" sz="quarter" idx="20"/>
          </p:nvPr>
        </p:nvSpPr>
        <p:spPr>
          <a:xfrm>
            <a:off x="6205728" y="1028700"/>
            <a:ext cx="5719572" cy="666241"/>
          </a:xfrm>
        </p:spPr>
        <p:txBody>
          <a:bodyPr bIns="0" anchor="b"/>
          <a:lstStyle>
            <a:lvl1pPr>
              <a:defRPr sz="1500">
                <a:solidFill>
                  <a:schemeClr val="tx1">
                    <a:lumMod val="75000"/>
                    <a:lumOff val="25000"/>
                  </a:schemeClr>
                </a:solidFill>
              </a:defRPr>
            </a:lvl1pPr>
          </a:lstStyle>
          <a:p>
            <a:pPr lvl="0"/>
            <a:r>
              <a:rPr lang="en-US" dirty="0"/>
              <a:t>Click to edit Master text styles</a:t>
            </a:r>
          </a:p>
        </p:txBody>
      </p:sp>
      <p:sp>
        <p:nvSpPr>
          <p:cNvPr id="5" name="Date Placeholder 4">
            <a:extLst>
              <a:ext uri="{FF2B5EF4-FFF2-40B4-BE49-F238E27FC236}">
                <a16:creationId xmlns:a16="http://schemas.microsoft.com/office/drawing/2014/main" id="{4FDAD6DC-C062-D2A7-C4D4-57F4C0FFAD4D}"/>
              </a:ext>
            </a:extLst>
          </p:cNvPr>
          <p:cNvSpPr>
            <a:spLocks noGrp="1"/>
          </p:cNvSpPr>
          <p:nvPr>
            <p:ph type="dt" sz="half" idx="21"/>
          </p:nvPr>
        </p:nvSpPr>
        <p:spPr/>
        <p:txBody>
          <a:bodyPr/>
          <a:lstStyle/>
          <a:p>
            <a:endParaRPr lang="en-US" dirty="0"/>
          </a:p>
        </p:txBody>
      </p:sp>
      <p:sp>
        <p:nvSpPr>
          <p:cNvPr id="6" name="Footer Placeholder 5">
            <a:extLst>
              <a:ext uri="{FF2B5EF4-FFF2-40B4-BE49-F238E27FC236}">
                <a16:creationId xmlns:a16="http://schemas.microsoft.com/office/drawing/2014/main" id="{7AA18071-1438-F3E3-FC9F-3F401EE7FED1}"/>
              </a:ext>
            </a:extLst>
          </p:cNvPr>
          <p:cNvSpPr>
            <a:spLocks noGrp="1"/>
          </p:cNvSpPr>
          <p:nvPr>
            <p:ph type="ftr" sz="quarter" idx="22"/>
          </p:nvPr>
        </p:nvSpPr>
        <p:spPr/>
        <p:txBody>
          <a:bodyPr/>
          <a:lstStyle/>
          <a:p>
            <a:endParaRPr lang="en-US" dirty="0"/>
          </a:p>
        </p:txBody>
      </p:sp>
      <p:sp>
        <p:nvSpPr>
          <p:cNvPr id="3" name="Title 2">
            <a:extLst>
              <a:ext uri="{FF2B5EF4-FFF2-40B4-BE49-F238E27FC236}">
                <a16:creationId xmlns:a16="http://schemas.microsoft.com/office/drawing/2014/main" id="{1D0F7681-D094-4E6D-0DF0-99CD21DC423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6741563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 Sub-Head 2 Sections">
    <p:spTree>
      <p:nvGrpSpPr>
        <p:cNvPr id="1" name=""/>
        <p:cNvGrpSpPr/>
        <p:nvPr/>
      </p:nvGrpSpPr>
      <p:grpSpPr>
        <a:xfrm>
          <a:off x="0" y="0"/>
          <a:ext cx="0" cy="0"/>
          <a:chOff x="0" y="0"/>
          <a:chExt cx="0" cy="0"/>
        </a:xfrm>
      </p:grpSpPr>
      <p:sp>
        <p:nvSpPr>
          <p:cNvPr id="9" name="Text Placeholder 3"/>
          <p:cNvSpPr>
            <a:spLocks noGrp="1"/>
          </p:cNvSpPr>
          <p:nvPr>
            <p:ph type="body" sz="quarter" idx="13"/>
          </p:nvPr>
        </p:nvSpPr>
        <p:spPr>
          <a:xfrm>
            <a:off x="266700" y="1028700"/>
            <a:ext cx="5719572" cy="666241"/>
          </a:xfrm>
        </p:spPr>
        <p:txBody>
          <a:bodyPr bIns="0" anchor="b"/>
          <a:lstStyle>
            <a:lvl1pPr>
              <a:defRPr sz="1500">
                <a:solidFill>
                  <a:schemeClr val="tx1">
                    <a:lumMod val="75000"/>
                    <a:lumOff val="25000"/>
                  </a:schemeClr>
                </a:solidFill>
              </a:defRPr>
            </a:lvl1pPr>
          </a:lstStyle>
          <a:p>
            <a:pPr lvl="0"/>
            <a:r>
              <a:rPr lang="en-US" dirty="0"/>
              <a:t>Click to edit Master text styles</a:t>
            </a:r>
          </a:p>
        </p:txBody>
      </p:sp>
      <p:sp>
        <p:nvSpPr>
          <p:cNvPr id="13" name="Content Placeholder 2"/>
          <p:cNvSpPr>
            <a:spLocks noGrp="1"/>
          </p:cNvSpPr>
          <p:nvPr>
            <p:ph sz="quarter" idx="16"/>
          </p:nvPr>
        </p:nvSpPr>
        <p:spPr>
          <a:xfrm>
            <a:off x="266700" y="1743075"/>
            <a:ext cx="5721406" cy="4886325"/>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sz="quarter" idx="19"/>
          </p:nvPr>
        </p:nvSpPr>
        <p:spPr>
          <a:xfrm>
            <a:off x="6203894" y="1743075"/>
            <a:ext cx="5721406" cy="4886325"/>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3"/>
          <p:cNvSpPr>
            <a:spLocks noGrp="1"/>
          </p:cNvSpPr>
          <p:nvPr>
            <p:ph type="body" sz="quarter" idx="20"/>
          </p:nvPr>
        </p:nvSpPr>
        <p:spPr>
          <a:xfrm>
            <a:off x="6205728" y="1028700"/>
            <a:ext cx="5719572" cy="666241"/>
          </a:xfrm>
        </p:spPr>
        <p:txBody>
          <a:bodyPr bIns="0" anchor="b"/>
          <a:lstStyle>
            <a:lvl1pPr>
              <a:defRPr sz="1500">
                <a:solidFill>
                  <a:schemeClr val="tx1">
                    <a:lumMod val="75000"/>
                    <a:lumOff val="25000"/>
                  </a:schemeClr>
                </a:solidFill>
              </a:defRPr>
            </a:lvl1pPr>
          </a:lstStyle>
          <a:p>
            <a:pPr lvl="0"/>
            <a:r>
              <a:rPr lang="en-US" dirty="0"/>
              <a:t>Click to edit Master text styles</a:t>
            </a:r>
          </a:p>
        </p:txBody>
      </p:sp>
      <p:sp>
        <p:nvSpPr>
          <p:cNvPr id="5" name="Date Placeholder 4">
            <a:extLst>
              <a:ext uri="{FF2B5EF4-FFF2-40B4-BE49-F238E27FC236}">
                <a16:creationId xmlns:a16="http://schemas.microsoft.com/office/drawing/2014/main" id="{4FDAD6DC-C062-D2A7-C4D4-57F4C0FFAD4D}"/>
              </a:ext>
            </a:extLst>
          </p:cNvPr>
          <p:cNvSpPr>
            <a:spLocks noGrp="1"/>
          </p:cNvSpPr>
          <p:nvPr>
            <p:ph type="dt" sz="half" idx="21"/>
          </p:nvPr>
        </p:nvSpPr>
        <p:spPr/>
        <p:txBody>
          <a:bodyPr/>
          <a:lstStyle/>
          <a:p>
            <a:endParaRPr lang="en-US" dirty="0"/>
          </a:p>
        </p:txBody>
      </p:sp>
      <p:sp>
        <p:nvSpPr>
          <p:cNvPr id="6" name="Footer Placeholder 5">
            <a:extLst>
              <a:ext uri="{FF2B5EF4-FFF2-40B4-BE49-F238E27FC236}">
                <a16:creationId xmlns:a16="http://schemas.microsoft.com/office/drawing/2014/main" id="{7AA18071-1438-F3E3-FC9F-3F401EE7FED1}"/>
              </a:ext>
            </a:extLst>
          </p:cNvPr>
          <p:cNvSpPr>
            <a:spLocks noGrp="1"/>
          </p:cNvSpPr>
          <p:nvPr>
            <p:ph type="ftr" sz="quarter" idx="22"/>
          </p:nvPr>
        </p:nvSpPr>
        <p:spPr/>
        <p:txBody>
          <a:bodyPr/>
          <a:lstStyle/>
          <a:p>
            <a:endParaRPr lang="en-US" dirty="0"/>
          </a:p>
        </p:txBody>
      </p:sp>
      <p:sp>
        <p:nvSpPr>
          <p:cNvPr id="3" name="Title 2">
            <a:extLst>
              <a:ext uri="{FF2B5EF4-FFF2-40B4-BE49-F238E27FC236}">
                <a16:creationId xmlns:a16="http://schemas.microsoft.com/office/drawing/2014/main" id="{DFDE0C51-EABF-8EEF-D372-6195FADF385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702472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 2 Odd Sections">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266700" y="1028700"/>
            <a:ext cx="3779318"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6"/>
          </p:nvPr>
        </p:nvSpPr>
        <p:spPr>
          <a:xfrm>
            <a:off x="4256410" y="1028700"/>
            <a:ext cx="7668889"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5">
            <a:extLst>
              <a:ext uri="{FF2B5EF4-FFF2-40B4-BE49-F238E27FC236}">
                <a16:creationId xmlns:a16="http://schemas.microsoft.com/office/drawing/2014/main" id="{10D79471-1A0E-36EB-1B94-DDE0CE561EA3}"/>
              </a:ext>
            </a:extLst>
          </p:cNvPr>
          <p:cNvSpPr>
            <a:spLocks noGrp="1"/>
          </p:cNvSpPr>
          <p:nvPr>
            <p:ph type="dt" sz="half" idx="17"/>
          </p:nvPr>
        </p:nvSpPr>
        <p:spPr/>
        <p:txBody>
          <a:bodyPr/>
          <a:lstStyle/>
          <a:p>
            <a:endParaRPr lang="en-US" dirty="0"/>
          </a:p>
        </p:txBody>
      </p:sp>
      <p:sp>
        <p:nvSpPr>
          <p:cNvPr id="7" name="Footer Placeholder 6">
            <a:extLst>
              <a:ext uri="{FF2B5EF4-FFF2-40B4-BE49-F238E27FC236}">
                <a16:creationId xmlns:a16="http://schemas.microsoft.com/office/drawing/2014/main" id="{5876C5F4-629A-E5A4-73FB-E8465BDB57BF}"/>
              </a:ext>
            </a:extLst>
          </p:cNvPr>
          <p:cNvSpPr>
            <a:spLocks noGrp="1"/>
          </p:cNvSpPr>
          <p:nvPr>
            <p:ph type="ftr" sz="quarter" idx="18"/>
          </p:nvPr>
        </p:nvSpPr>
        <p:spPr/>
        <p:txBody>
          <a:bodyPr/>
          <a:lstStyle/>
          <a:p>
            <a:endParaRPr lang="en-US" dirty="0"/>
          </a:p>
        </p:txBody>
      </p:sp>
      <p:sp>
        <p:nvSpPr>
          <p:cNvPr id="4" name="Title 3">
            <a:extLst>
              <a:ext uri="{FF2B5EF4-FFF2-40B4-BE49-F238E27FC236}">
                <a16:creationId xmlns:a16="http://schemas.microsoft.com/office/drawing/2014/main" id="{1FA45842-A577-D012-E0A0-40AA7BE0D29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9888920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Title - 2 Odd Sections">
    <p:spTree>
      <p:nvGrpSpPr>
        <p:cNvPr id="1" name=""/>
        <p:cNvGrpSpPr/>
        <p:nvPr/>
      </p:nvGrpSpPr>
      <p:grpSpPr>
        <a:xfrm>
          <a:off x="0" y="0"/>
          <a:ext cx="0" cy="0"/>
          <a:chOff x="0" y="0"/>
          <a:chExt cx="0" cy="0"/>
        </a:xfrm>
      </p:grpSpPr>
      <p:sp>
        <p:nvSpPr>
          <p:cNvPr id="11" name="Content Placeholder 2"/>
          <p:cNvSpPr>
            <a:spLocks noGrp="1"/>
          </p:cNvSpPr>
          <p:nvPr>
            <p:ph sz="quarter" idx="15"/>
          </p:nvPr>
        </p:nvSpPr>
        <p:spPr>
          <a:xfrm>
            <a:off x="8145982" y="1028700"/>
            <a:ext cx="3779318"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sz="quarter" idx="16"/>
          </p:nvPr>
        </p:nvSpPr>
        <p:spPr>
          <a:xfrm>
            <a:off x="266700" y="1028700"/>
            <a:ext cx="7668888"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58768C3-8315-3411-54A8-2C8239251263}"/>
              </a:ext>
            </a:extLst>
          </p:cNvPr>
          <p:cNvSpPr>
            <a:spLocks noGrp="1"/>
          </p:cNvSpPr>
          <p:nvPr>
            <p:ph type="dt" sz="half" idx="17"/>
          </p:nvPr>
        </p:nvSpPr>
        <p:spPr/>
        <p:txBody>
          <a:bodyPr/>
          <a:lstStyle/>
          <a:p>
            <a:endParaRPr lang="en-US" dirty="0"/>
          </a:p>
        </p:txBody>
      </p:sp>
      <p:sp>
        <p:nvSpPr>
          <p:cNvPr id="6" name="Footer Placeholder 5">
            <a:extLst>
              <a:ext uri="{FF2B5EF4-FFF2-40B4-BE49-F238E27FC236}">
                <a16:creationId xmlns:a16="http://schemas.microsoft.com/office/drawing/2014/main" id="{28938FEB-D648-AE71-0FA1-805FFC832488}"/>
              </a:ext>
            </a:extLst>
          </p:cNvPr>
          <p:cNvSpPr>
            <a:spLocks noGrp="1"/>
          </p:cNvSpPr>
          <p:nvPr>
            <p:ph type="ftr" sz="quarter" idx="18"/>
          </p:nvPr>
        </p:nvSpPr>
        <p:spPr/>
        <p:txBody>
          <a:bodyPr/>
          <a:lstStyle/>
          <a:p>
            <a:endParaRPr lang="en-US" dirty="0"/>
          </a:p>
        </p:txBody>
      </p:sp>
      <p:sp>
        <p:nvSpPr>
          <p:cNvPr id="3" name="Title 2">
            <a:extLst>
              <a:ext uri="{FF2B5EF4-FFF2-40B4-BE49-F238E27FC236}">
                <a16:creationId xmlns:a16="http://schemas.microsoft.com/office/drawing/2014/main" id="{B93C48AD-9F55-0046-00A1-CC510D30C60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4427488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 Quad-Chart">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2667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381000" y="3775869"/>
            <a:ext cx="11430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096000" y="1028700"/>
            <a:ext cx="0" cy="560070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sz="quarter" idx="22"/>
          </p:nvPr>
        </p:nvSpPr>
        <p:spPr>
          <a:xfrm>
            <a:off x="266700" y="3855720"/>
            <a:ext cx="5753100" cy="277368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sz="quarter" idx="23"/>
          </p:nvPr>
        </p:nvSpPr>
        <p:spPr>
          <a:xfrm>
            <a:off x="61722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sz="quarter" idx="24"/>
          </p:nvPr>
        </p:nvSpPr>
        <p:spPr>
          <a:xfrm>
            <a:off x="6172200" y="3855720"/>
            <a:ext cx="5753100" cy="277368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5AAE838-AA12-FA5F-5DA0-1ABB713993D9}"/>
              </a:ext>
            </a:extLst>
          </p:cNvPr>
          <p:cNvSpPr>
            <a:spLocks noGrp="1"/>
          </p:cNvSpPr>
          <p:nvPr>
            <p:ph type="dt" sz="half" idx="25"/>
          </p:nvPr>
        </p:nvSpPr>
        <p:spPr/>
        <p:txBody>
          <a:bodyPr/>
          <a:lstStyle/>
          <a:p>
            <a:endParaRPr lang="en-US" dirty="0"/>
          </a:p>
        </p:txBody>
      </p:sp>
      <p:sp>
        <p:nvSpPr>
          <p:cNvPr id="8" name="Footer Placeholder 7">
            <a:extLst>
              <a:ext uri="{FF2B5EF4-FFF2-40B4-BE49-F238E27FC236}">
                <a16:creationId xmlns:a16="http://schemas.microsoft.com/office/drawing/2014/main" id="{AE34FB74-F548-AD28-A10C-D5391FE1CF47}"/>
              </a:ext>
            </a:extLst>
          </p:cNvPr>
          <p:cNvSpPr>
            <a:spLocks noGrp="1"/>
          </p:cNvSpPr>
          <p:nvPr>
            <p:ph type="ftr" sz="quarter" idx="26"/>
          </p:nvPr>
        </p:nvSpPr>
        <p:spPr/>
        <p:txBody>
          <a:bodyPr/>
          <a:lstStyle/>
          <a:p>
            <a:endParaRPr lang="en-US" dirty="0"/>
          </a:p>
        </p:txBody>
      </p:sp>
      <p:sp>
        <p:nvSpPr>
          <p:cNvPr id="5" name="Title 4">
            <a:extLst>
              <a:ext uri="{FF2B5EF4-FFF2-40B4-BE49-F238E27FC236}">
                <a16:creationId xmlns:a16="http://schemas.microsoft.com/office/drawing/2014/main" id="{44FB5578-DA9B-BD0B-5613-AEFB9E68B6F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98025777"/>
      </p:ext>
    </p:extLst>
  </p:cSld>
  <p:clrMapOvr>
    <a:masterClrMapping/>
  </p:clrMapOvr>
  <p:extLst>
    <p:ext uri="{DCECCB84-F9BA-43D5-87BE-67443E8EF086}">
      <p15:sldGuideLst xmlns:p15="http://schemas.microsoft.com/office/powerpoint/2012/main">
        <p15:guide id="1" orient="horz" pos="2328">
          <p15:clr>
            <a:srgbClr val="FBAE40"/>
          </p15:clr>
        </p15:guide>
        <p15:guide id="2" orient="horz" pos="2424">
          <p15:clr>
            <a:srgbClr val="FBAE40"/>
          </p15:clr>
        </p15:guide>
        <p15:guide id="3" pos="3888">
          <p15:clr>
            <a:srgbClr val="FBAE40"/>
          </p15:clr>
        </p15:guide>
        <p15:guide id="4" pos="3792">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 Custom-Quad">
    <p:spTree>
      <p:nvGrpSpPr>
        <p:cNvPr id="1" name=""/>
        <p:cNvGrpSpPr/>
        <p:nvPr/>
      </p:nvGrpSpPr>
      <p:grpSpPr>
        <a:xfrm>
          <a:off x="0" y="0"/>
          <a:ext cx="0" cy="0"/>
          <a:chOff x="0" y="0"/>
          <a:chExt cx="0" cy="0"/>
        </a:xfrm>
      </p:grpSpPr>
      <p:cxnSp>
        <p:nvCxnSpPr>
          <p:cNvPr id="4" name="Straight Connector 3"/>
          <p:cNvCxnSpPr/>
          <p:nvPr userDrawn="1"/>
        </p:nvCxnSpPr>
        <p:spPr>
          <a:xfrm>
            <a:off x="381000" y="3430819"/>
            <a:ext cx="11430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096000" y="1028700"/>
            <a:ext cx="0" cy="560070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Content Placeholder 4"/>
          <p:cNvSpPr>
            <a:spLocks noGrp="1"/>
          </p:cNvSpPr>
          <p:nvPr>
            <p:ph sz="quarter" idx="24"/>
          </p:nvPr>
        </p:nvSpPr>
        <p:spPr>
          <a:xfrm>
            <a:off x="6172200" y="3543300"/>
            <a:ext cx="5753100" cy="30861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22"/>
          </p:nvPr>
        </p:nvSpPr>
        <p:spPr>
          <a:xfrm>
            <a:off x="266700" y="3543300"/>
            <a:ext cx="5753100" cy="30861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sz="quarter" idx="23"/>
          </p:nvPr>
        </p:nvSpPr>
        <p:spPr>
          <a:xfrm>
            <a:off x="6172200" y="1028700"/>
            <a:ext cx="5753100" cy="2283843"/>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sz="quarter" idx="15"/>
          </p:nvPr>
        </p:nvSpPr>
        <p:spPr>
          <a:xfrm>
            <a:off x="266700" y="1028700"/>
            <a:ext cx="5753100" cy="2283843"/>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AADB0298-AAE9-38A5-935C-537E8444E40C}"/>
              </a:ext>
            </a:extLst>
          </p:cNvPr>
          <p:cNvSpPr>
            <a:spLocks noGrp="1"/>
          </p:cNvSpPr>
          <p:nvPr>
            <p:ph type="dt" sz="half" idx="25"/>
          </p:nvPr>
        </p:nvSpPr>
        <p:spPr/>
        <p:txBody>
          <a:bodyPr/>
          <a:lstStyle/>
          <a:p>
            <a:endParaRPr lang="en-US" dirty="0"/>
          </a:p>
        </p:txBody>
      </p:sp>
      <p:sp>
        <p:nvSpPr>
          <p:cNvPr id="6" name="Footer Placeholder 5">
            <a:extLst>
              <a:ext uri="{FF2B5EF4-FFF2-40B4-BE49-F238E27FC236}">
                <a16:creationId xmlns:a16="http://schemas.microsoft.com/office/drawing/2014/main" id="{D52C905D-E7A5-5841-E24E-8E8D9EAF35CE}"/>
              </a:ext>
            </a:extLst>
          </p:cNvPr>
          <p:cNvSpPr>
            <a:spLocks noGrp="1"/>
          </p:cNvSpPr>
          <p:nvPr>
            <p:ph type="ftr" sz="quarter" idx="26"/>
          </p:nvPr>
        </p:nvSpPr>
        <p:spPr/>
        <p:txBody>
          <a:bodyPr/>
          <a:lstStyle/>
          <a:p>
            <a:endParaRPr lang="en-US" dirty="0"/>
          </a:p>
        </p:txBody>
      </p:sp>
      <p:sp>
        <p:nvSpPr>
          <p:cNvPr id="7" name="Title 6">
            <a:extLst>
              <a:ext uri="{FF2B5EF4-FFF2-40B4-BE49-F238E27FC236}">
                <a16:creationId xmlns:a16="http://schemas.microsoft.com/office/drawing/2014/main" id="{929DC40A-BB92-C526-3CD0-189C3429C4D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3898774"/>
      </p:ext>
    </p:extLst>
  </p:cSld>
  <p:clrMapOvr>
    <a:masterClrMapping/>
  </p:clrMapOvr>
  <p:extLst>
    <p:ext uri="{DCECCB84-F9BA-43D5-87BE-67443E8EF086}">
      <p15:sldGuideLst xmlns:p15="http://schemas.microsoft.com/office/powerpoint/2012/main">
        <p15:guide id="1" orient="horz" pos="2088">
          <p15:clr>
            <a:srgbClr val="FBAE40"/>
          </p15:clr>
        </p15:guide>
        <p15:guide id="2" orient="horz" pos="2232">
          <p15:clr>
            <a:srgbClr val="FBAE40"/>
          </p15:clr>
        </p15:guide>
        <p15:guide id="3" pos="3888">
          <p15:clr>
            <a:srgbClr val="FBAE40"/>
          </p15:clr>
        </p15:guide>
        <p15:guide id="4" pos="3792">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 Tri-Chart Bottom">
    <p:spTree>
      <p:nvGrpSpPr>
        <p:cNvPr id="1" name=""/>
        <p:cNvGrpSpPr/>
        <p:nvPr/>
      </p:nvGrpSpPr>
      <p:grpSpPr>
        <a:xfrm>
          <a:off x="0" y="0"/>
          <a:ext cx="0" cy="0"/>
          <a:chOff x="0" y="0"/>
          <a:chExt cx="0" cy="0"/>
        </a:xfrm>
      </p:grpSpPr>
      <p:sp>
        <p:nvSpPr>
          <p:cNvPr id="16" name="Content Placeholder 3"/>
          <p:cNvSpPr>
            <a:spLocks noGrp="1"/>
          </p:cNvSpPr>
          <p:nvPr>
            <p:ph sz="quarter" idx="22"/>
          </p:nvPr>
        </p:nvSpPr>
        <p:spPr>
          <a:xfrm>
            <a:off x="266700" y="3855720"/>
            <a:ext cx="11658600" cy="277368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sz="quarter" idx="23"/>
          </p:nvPr>
        </p:nvSpPr>
        <p:spPr>
          <a:xfrm>
            <a:off x="61722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sz="quarter" idx="15"/>
          </p:nvPr>
        </p:nvSpPr>
        <p:spPr>
          <a:xfrm>
            <a:off x="2667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246758A-EC6C-2E6D-7C25-EBF35B1A110D}"/>
              </a:ext>
            </a:extLst>
          </p:cNvPr>
          <p:cNvSpPr>
            <a:spLocks noGrp="1"/>
          </p:cNvSpPr>
          <p:nvPr>
            <p:ph type="dt" sz="half" idx="24"/>
          </p:nvPr>
        </p:nvSpPr>
        <p:spPr/>
        <p:txBody>
          <a:bodyPr/>
          <a:lstStyle/>
          <a:p>
            <a:endParaRPr lang="en-US" dirty="0"/>
          </a:p>
        </p:txBody>
      </p:sp>
      <p:sp>
        <p:nvSpPr>
          <p:cNvPr id="5" name="Footer Placeholder 4">
            <a:extLst>
              <a:ext uri="{FF2B5EF4-FFF2-40B4-BE49-F238E27FC236}">
                <a16:creationId xmlns:a16="http://schemas.microsoft.com/office/drawing/2014/main" id="{656A35E6-84D0-522D-F6FA-96313C01D057}"/>
              </a:ext>
            </a:extLst>
          </p:cNvPr>
          <p:cNvSpPr>
            <a:spLocks noGrp="1"/>
          </p:cNvSpPr>
          <p:nvPr>
            <p:ph type="ftr" sz="quarter" idx="25"/>
          </p:nvPr>
        </p:nvSpPr>
        <p:spPr/>
        <p:txBody>
          <a:bodyPr/>
          <a:lstStyle/>
          <a:p>
            <a:endParaRPr lang="en-US" dirty="0"/>
          </a:p>
        </p:txBody>
      </p:sp>
      <p:sp>
        <p:nvSpPr>
          <p:cNvPr id="6" name="Title 5">
            <a:extLst>
              <a:ext uri="{FF2B5EF4-FFF2-40B4-BE49-F238E27FC236}">
                <a16:creationId xmlns:a16="http://schemas.microsoft.com/office/drawing/2014/main" id="{481C1557-2F36-FF70-9AEB-DF21DD5067B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1852820"/>
      </p:ext>
    </p:extLst>
  </p:cSld>
  <p:clrMapOvr>
    <a:masterClrMapping/>
  </p:clrMapOvr>
  <p:extLst>
    <p:ext uri="{DCECCB84-F9BA-43D5-87BE-67443E8EF086}">
      <p15:sldGuideLst xmlns:p15="http://schemas.microsoft.com/office/powerpoint/2012/main">
        <p15:guide id="1" orient="horz" pos="2328">
          <p15:clr>
            <a:srgbClr val="FBAE40"/>
          </p15:clr>
        </p15:guide>
        <p15:guide id="2" orient="horz" pos="2424">
          <p15:clr>
            <a:srgbClr val="FBAE40"/>
          </p15:clr>
        </p15:guide>
        <p15:guide id="3" pos="3888">
          <p15:clr>
            <a:srgbClr val="FBAE40"/>
          </p15:clr>
        </p15:guide>
        <p15:guide id="4" pos="3792">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 Tri-Chart Top">
    <p:spTree>
      <p:nvGrpSpPr>
        <p:cNvPr id="1" name=""/>
        <p:cNvGrpSpPr/>
        <p:nvPr/>
      </p:nvGrpSpPr>
      <p:grpSpPr>
        <a:xfrm>
          <a:off x="0" y="0"/>
          <a:ext cx="0" cy="0"/>
          <a:chOff x="0" y="0"/>
          <a:chExt cx="0" cy="0"/>
        </a:xfrm>
      </p:grpSpPr>
      <p:sp>
        <p:nvSpPr>
          <p:cNvPr id="17" name="Content Placeholder 3"/>
          <p:cNvSpPr>
            <a:spLocks noGrp="1"/>
          </p:cNvSpPr>
          <p:nvPr>
            <p:ph sz="quarter" idx="23"/>
          </p:nvPr>
        </p:nvSpPr>
        <p:spPr>
          <a:xfrm>
            <a:off x="6172200" y="3848100"/>
            <a:ext cx="5753100" cy="27813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sz="quarter" idx="15"/>
          </p:nvPr>
        </p:nvSpPr>
        <p:spPr>
          <a:xfrm>
            <a:off x="266700" y="3848100"/>
            <a:ext cx="5753100" cy="27813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1"/>
          <p:cNvSpPr>
            <a:spLocks noGrp="1"/>
          </p:cNvSpPr>
          <p:nvPr>
            <p:ph sz="quarter" idx="22"/>
          </p:nvPr>
        </p:nvSpPr>
        <p:spPr>
          <a:xfrm>
            <a:off x="266700" y="1024178"/>
            <a:ext cx="116586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E138066-C767-E96E-E21F-B1E4478B0958}"/>
              </a:ext>
            </a:extLst>
          </p:cNvPr>
          <p:cNvSpPr>
            <a:spLocks noGrp="1"/>
          </p:cNvSpPr>
          <p:nvPr>
            <p:ph type="dt" sz="half" idx="24"/>
          </p:nvPr>
        </p:nvSpPr>
        <p:spPr/>
        <p:txBody>
          <a:bodyPr/>
          <a:lstStyle/>
          <a:p>
            <a:endParaRPr lang="en-US" dirty="0"/>
          </a:p>
        </p:txBody>
      </p:sp>
      <p:sp>
        <p:nvSpPr>
          <p:cNvPr id="5" name="Footer Placeholder 4">
            <a:extLst>
              <a:ext uri="{FF2B5EF4-FFF2-40B4-BE49-F238E27FC236}">
                <a16:creationId xmlns:a16="http://schemas.microsoft.com/office/drawing/2014/main" id="{E18328B5-C225-08E6-86C5-18BB6982BC1B}"/>
              </a:ext>
            </a:extLst>
          </p:cNvPr>
          <p:cNvSpPr>
            <a:spLocks noGrp="1"/>
          </p:cNvSpPr>
          <p:nvPr>
            <p:ph type="ftr" sz="quarter" idx="25"/>
          </p:nvPr>
        </p:nvSpPr>
        <p:spPr/>
        <p:txBody>
          <a:bodyPr/>
          <a:lstStyle/>
          <a:p>
            <a:endParaRPr lang="en-US" dirty="0"/>
          </a:p>
        </p:txBody>
      </p:sp>
      <p:sp>
        <p:nvSpPr>
          <p:cNvPr id="6" name="Title 5">
            <a:extLst>
              <a:ext uri="{FF2B5EF4-FFF2-40B4-BE49-F238E27FC236}">
                <a16:creationId xmlns:a16="http://schemas.microsoft.com/office/drawing/2014/main" id="{F2E409FF-5585-8E4A-14AA-59DBC4EAF93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6880084"/>
      </p:ext>
    </p:extLst>
  </p:cSld>
  <p:clrMapOvr>
    <a:masterClrMapping/>
  </p:clrMapOvr>
  <p:extLst>
    <p:ext uri="{DCECCB84-F9BA-43D5-87BE-67443E8EF086}">
      <p15:sldGuideLst xmlns:p15="http://schemas.microsoft.com/office/powerpoint/2012/main">
        <p15:guide id="1" orient="horz" pos="2328">
          <p15:clr>
            <a:srgbClr val="FBAE40"/>
          </p15:clr>
        </p15:guide>
        <p15:guide id="2" orient="horz" pos="2424">
          <p15:clr>
            <a:srgbClr val="FBAE40"/>
          </p15:clr>
        </p15:guide>
        <p15:guide id="3" pos="3888">
          <p15:clr>
            <a:srgbClr val="FBAE40"/>
          </p15:clr>
        </p15:guide>
        <p15:guide id="4" pos="3792">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 No Content">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D7835296-7DAA-2D03-3C74-8EDBE0C7DFA4}"/>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AEFD207A-CF9B-5273-AAA1-5371D3714C11}"/>
              </a:ext>
            </a:extLst>
          </p:cNvPr>
          <p:cNvSpPr>
            <a:spLocks noGrp="1"/>
          </p:cNvSpPr>
          <p:nvPr>
            <p:ph type="ftr" sz="quarter" idx="11"/>
          </p:nvPr>
        </p:nvSpPr>
        <p:spPr/>
        <p:txBody>
          <a:bodyPr/>
          <a:lstStyle/>
          <a:p>
            <a:endParaRPr lang="en-US" dirty="0"/>
          </a:p>
        </p:txBody>
      </p:sp>
      <p:sp>
        <p:nvSpPr>
          <p:cNvPr id="3" name="Title 2">
            <a:extLst>
              <a:ext uri="{FF2B5EF4-FFF2-40B4-BE49-F238E27FC236}">
                <a16:creationId xmlns:a16="http://schemas.microsoft.com/office/drawing/2014/main" id="{B02F4169-3E26-AB53-54FC-47BE477B905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627756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lank with graphics">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F40FE8E-720F-2CF0-A515-A1F0A76E6C20}"/>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8C5645D9-CB9C-72DC-4655-0357D988FE70}"/>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11051466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Blank w/ background no graphics">
    <p:spTree>
      <p:nvGrpSpPr>
        <p:cNvPr id="1" name=""/>
        <p:cNvGrpSpPr/>
        <p:nvPr/>
      </p:nvGrpSpPr>
      <p:grpSpPr>
        <a:xfrm>
          <a:off x="0" y="0"/>
          <a:ext cx="0" cy="0"/>
          <a:chOff x="0" y="0"/>
          <a:chExt cx="0" cy="0"/>
        </a:xfrm>
      </p:grpSpPr>
      <p:sp>
        <p:nvSpPr>
          <p:cNvPr id="8" name="Content Placeholder 7"/>
          <p:cNvSpPr>
            <a:spLocks noGrp="1"/>
          </p:cNvSpPr>
          <p:nvPr>
            <p:ph sz="quarter" idx="12"/>
          </p:nvPr>
        </p:nvSpPr>
        <p:spPr>
          <a:xfrm>
            <a:off x="76200" y="66675"/>
            <a:ext cx="12020549" cy="6723635"/>
          </a:xfrm>
          <a:prstGeom prst="roundRect">
            <a:avLst>
              <a:gd name="adj" fmla="val 2256"/>
            </a:avLst>
          </a:prstGeom>
          <a:noFill/>
          <a:ln w="3175">
            <a:noFill/>
          </a:ln>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973CC44D-C4E5-B148-8424-D309BAD434F9}"/>
              </a:ext>
            </a:extLst>
          </p:cNvPr>
          <p:cNvSpPr>
            <a:spLocks noGrp="1"/>
          </p:cNvSpPr>
          <p:nvPr>
            <p:ph type="dt" sz="half" idx="13"/>
          </p:nvPr>
        </p:nvSpPr>
        <p:spPr/>
        <p:txBody>
          <a:bodyPr/>
          <a:lstStyle/>
          <a:p>
            <a:endParaRPr lang="en-US" dirty="0"/>
          </a:p>
        </p:txBody>
      </p:sp>
      <p:sp>
        <p:nvSpPr>
          <p:cNvPr id="4" name="Footer Placeholder 3">
            <a:extLst>
              <a:ext uri="{FF2B5EF4-FFF2-40B4-BE49-F238E27FC236}">
                <a16:creationId xmlns:a16="http://schemas.microsoft.com/office/drawing/2014/main" id="{B5E87FB6-092D-2261-C61B-A13F398BD061}"/>
              </a:ext>
            </a:extLst>
          </p:cNvPr>
          <p:cNvSpPr>
            <a:spLocks noGrp="1"/>
          </p:cNvSpPr>
          <p:nvPr>
            <p:ph type="ftr" sz="quarter" idx="14"/>
          </p:nvPr>
        </p:nvSpPr>
        <p:spPr/>
        <p:txBody>
          <a:bodyPr/>
          <a:lstStyle/>
          <a:p>
            <a:endParaRPr lang="en-US" dirty="0"/>
          </a:p>
        </p:txBody>
      </p:sp>
      <p:sp>
        <p:nvSpPr>
          <p:cNvPr id="5" name="Title 4">
            <a:extLst>
              <a:ext uri="{FF2B5EF4-FFF2-40B4-BE49-F238E27FC236}">
                <a16:creationId xmlns:a16="http://schemas.microsoft.com/office/drawing/2014/main" id="{DACA2C3D-12FE-63E8-E6E7-2094824214F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1465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2 Odd Sections">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266700" y="1028700"/>
            <a:ext cx="3779318"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6"/>
          </p:nvPr>
        </p:nvSpPr>
        <p:spPr>
          <a:xfrm>
            <a:off x="4256410" y="1028700"/>
            <a:ext cx="7668889"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5">
            <a:extLst>
              <a:ext uri="{FF2B5EF4-FFF2-40B4-BE49-F238E27FC236}">
                <a16:creationId xmlns:a16="http://schemas.microsoft.com/office/drawing/2014/main" id="{10D79471-1A0E-36EB-1B94-DDE0CE561EA3}"/>
              </a:ext>
            </a:extLst>
          </p:cNvPr>
          <p:cNvSpPr>
            <a:spLocks noGrp="1"/>
          </p:cNvSpPr>
          <p:nvPr>
            <p:ph type="dt" sz="half" idx="17"/>
          </p:nvPr>
        </p:nvSpPr>
        <p:spPr/>
        <p:txBody>
          <a:bodyPr/>
          <a:lstStyle/>
          <a:p>
            <a:endParaRPr lang="en-US" dirty="0"/>
          </a:p>
        </p:txBody>
      </p:sp>
      <p:sp>
        <p:nvSpPr>
          <p:cNvPr id="7" name="Footer Placeholder 6">
            <a:extLst>
              <a:ext uri="{FF2B5EF4-FFF2-40B4-BE49-F238E27FC236}">
                <a16:creationId xmlns:a16="http://schemas.microsoft.com/office/drawing/2014/main" id="{5876C5F4-629A-E5A4-73FB-E8465BDB57BF}"/>
              </a:ext>
            </a:extLst>
          </p:cNvPr>
          <p:cNvSpPr>
            <a:spLocks noGrp="1"/>
          </p:cNvSpPr>
          <p:nvPr>
            <p:ph type="ftr" sz="quarter" idx="18"/>
          </p:nvPr>
        </p:nvSpPr>
        <p:spPr/>
        <p:txBody>
          <a:bodyPr/>
          <a:lstStyle/>
          <a:p>
            <a:endParaRPr lang="en-US" dirty="0"/>
          </a:p>
        </p:txBody>
      </p:sp>
      <p:sp>
        <p:nvSpPr>
          <p:cNvPr id="4" name="Title 3">
            <a:extLst>
              <a:ext uri="{FF2B5EF4-FFF2-40B4-BE49-F238E27FC236}">
                <a16:creationId xmlns:a16="http://schemas.microsoft.com/office/drawing/2014/main" id="{CC30DB31-FD65-4D95-4478-6813E7F155C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7468130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White Blank">
    <p:bg>
      <p:bgPr>
        <a:solidFill>
          <a:schemeClr val="tx2"/>
        </a:solidFill>
        <a:effectLst/>
      </p:bgPr>
    </p:bg>
    <p:spTree>
      <p:nvGrpSpPr>
        <p:cNvPr id="1" name=""/>
        <p:cNvGrpSpPr/>
        <p:nvPr/>
      </p:nvGrpSpPr>
      <p:grpSpPr>
        <a:xfrm>
          <a:off x="0" y="0"/>
          <a:ext cx="0" cy="0"/>
          <a:chOff x="0" y="0"/>
          <a:chExt cx="0" cy="0"/>
        </a:xfrm>
      </p:grpSpPr>
      <p:sp>
        <p:nvSpPr>
          <p:cNvPr id="2" name="Text Box 14">
            <a:extLst>
              <a:ext uri="{FF2B5EF4-FFF2-40B4-BE49-F238E27FC236}">
                <a16:creationId xmlns:a16="http://schemas.microsoft.com/office/drawing/2014/main" id="{FBBAD3CE-397E-AB37-EDAD-8632BE0AA2DA}"/>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solidFill>
                  <a:schemeClr val="tx1">
                    <a:lumMod val="50000"/>
                    <a:lumOff val="50000"/>
                  </a:schemeClr>
                </a:solidFill>
              </a:rPr>
              <a:pPr algn="r">
                <a:spcBef>
                  <a:spcPct val="50000"/>
                </a:spcBef>
                <a:defRPr/>
              </a:pPr>
              <a:t>‹#›</a:t>
            </a:fld>
            <a:endParaRPr lang="en-US" sz="1100" b="0" baseline="0" dirty="0">
              <a:solidFill>
                <a:schemeClr val="tx1">
                  <a:lumMod val="50000"/>
                  <a:lumOff val="50000"/>
                </a:schemeClr>
              </a:solidFill>
            </a:endParaRPr>
          </a:p>
        </p:txBody>
      </p:sp>
      <p:sp>
        <p:nvSpPr>
          <p:cNvPr id="4" name="Date Placeholder 3">
            <a:extLst>
              <a:ext uri="{FF2B5EF4-FFF2-40B4-BE49-F238E27FC236}">
                <a16:creationId xmlns:a16="http://schemas.microsoft.com/office/drawing/2014/main" id="{BE1E501C-5AFD-BA9E-01BC-6D3F0A876CDA}"/>
              </a:ext>
            </a:extLst>
          </p:cNvPr>
          <p:cNvSpPr>
            <a:spLocks noGrp="1"/>
          </p:cNvSpPr>
          <p:nvPr>
            <p:ph type="dt" sz="half" idx="10"/>
          </p:nvPr>
        </p:nvSpPr>
        <p:spPr/>
        <p:txBody>
          <a:bodyPr/>
          <a:lstStyle>
            <a:lvl1pPr>
              <a:defRPr>
                <a:solidFill>
                  <a:schemeClr val="tx1">
                    <a:lumMod val="50000"/>
                    <a:lumOff val="50000"/>
                  </a:schemeClr>
                </a:solidFill>
              </a:defRPr>
            </a:lvl1pPr>
          </a:lstStyle>
          <a:p>
            <a:endParaRPr lang="en-US" dirty="0"/>
          </a:p>
        </p:txBody>
      </p:sp>
      <p:sp>
        <p:nvSpPr>
          <p:cNvPr id="7" name="Footer Placeholder 6">
            <a:extLst>
              <a:ext uri="{FF2B5EF4-FFF2-40B4-BE49-F238E27FC236}">
                <a16:creationId xmlns:a16="http://schemas.microsoft.com/office/drawing/2014/main" id="{BD51F885-1610-859A-C99A-21311C9FAB15}"/>
              </a:ext>
            </a:extLst>
          </p:cNvPr>
          <p:cNvSpPr>
            <a:spLocks noGrp="1"/>
          </p:cNvSpPr>
          <p:nvPr>
            <p:ph type="ftr" sz="quarter" idx="11"/>
          </p:nvPr>
        </p:nvSpPr>
        <p:spPr/>
        <p:txBody>
          <a:bodyPr/>
          <a:lstStyle>
            <a:lvl1pPr>
              <a:defRPr>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290452761"/>
      </p:ext>
    </p:extLst>
  </p:cSld>
  <p:clrMapOvr>
    <a:masterClrMapping/>
  </p:clrMapOvr>
  <p:hf hdr="0" dt="0"/>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1_White Blank">
    <p:bg>
      <p:bgPr>
        <a:solidFill>
          <a:schemeClr val="bg1">
            <a:lumMod val="40000"/>
            <a:lumOff val="60000"/>
          </a:schemeClr>
        </a:solidFill>
        <a:effectLst/>
      </p:bgPr>
    </p:bg>
    <p:spTree>
      <p:nvGrpSpPr>
        <p:cNvPr id="1" name=""/>
        <p:cNvGrpSpPr/>
        <p:nvPr/>
      </p:nvGrpSpPr>
      <p:grpSpPr>
        <a:xfrm>
          <a:off x="0" y="0"/>
          <a:ext cx="0" cy="0"/>
          <a:chOff x="0" y="0"/>
          <a:chExt cx="0" cy="0"/>
        </a:xfrm>
      </p:grpSpPr>
      <p:sp>
        <p:nvSpPr>
          <p:cNvPr id="2" name="Text Box 14">
            <a:extLst>
              <a:ext uri="{FF2B5EF4-FFF2-40B4-BE49-F238E27FC236}">
                <a16:creationId xmlns:a16="http://schemas.microsoft.com/office/drawing/2014/main" id="{5559FF84-4EB7-248C-A9A3-21393A68E553}"/>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solidFill>
                  <a:schemeClr val="tx1">
                    <a:lumMod val="50000"/>
                    <a:lumOff val="50000"/>
                  </a:schemeClr>
                </a:solidFill>
              </a:rPr>
              <a:pPr algn="r">
                <a:spcBef>
                  <a:spcPct val="50000"/>
                </a:spcBef>
                <a:defRPr/>
              </a:pPr>
              <a:t>‹#›</a:t>
            </a:fld>
            <a:endParaRPr lang="en-US" sz="1100" b="0" baseline="0" dirty="0">
              <a:solidFill>
                <a:schemeClr val="tx1">
                  <a:lumMod val="50000"/>
                  <a:lumOff val="50000"/>
                </a:schemeClr>
              </a:solidFill>
            </a:endParaRPr>
          </a:p>
        </p:txBody>
      </p:sp>
      <p:sp>
        <p:nvSpPr>
          <p:cNvPr id="4" name="Date Placeholder 3">
            <a:extLst>
              <a:ext uri="{FF2B5EF4-FFF2-40B4-BE49-F238E27FC236}">
                <a16:creationId xmlns:a16="http://schemas.microsoft.com/office/drawing/2014/main" id="{92A3D6AC-9998-6147-A3AF-01786A8BC7B5}"/>
              </a:ext>
            </a:extLst>
          </p:cNvPr>
          <p:cNvSpPr>
            <a:spLocks noGrp="1"/>
          </p:cNvSpPr>
          <p:nvPr>
            <p:ph type="dt" sz="half" idx="10"/>
          </p:nvPr>
        </p:nvSpPr>
        <p:spPr/>
        <p:txBody>
          <a:bodyPr/>
          <a:lstStyle>
            <a:lvl1pPr>
              <a:defRPr>
                <a:solidFill>
                  <a:schemeClr val="tx1">
                    <a:lumMod val="50000"/>
                    <a:lumOff val="50000"/>
                  </a:schemeClr>
                </a:solidFill>
              </a:defRPr>
            </a:lvl1pPr>
          </a:lstStyle>
          <a:p>
            <a:endParaRPr lang="en-US" dirty="0"/>
          </a:p>
        </p:txBody>
      </p:sp>
      <p:sp>
        <p:nvSpPr>
          <p:cNvPr id="5" name="Footer Placeholder 4">
            <a:extLst>
              <a:ext uri="{FF2B5EF4-FFF2-40B4-BE49-F238E27FC236}">
                <a16:creationId xmlns:a16="http://schemas.microsoft.com/office/drawing/2014/main" id="{9E61DC4E-D996-A484-FCFC-B8F377D377A1}"/>
              </a:ext>
            </a:extLst>
          </p:cNvPr>
          <p:cNvSpPr>
            <a:spLocks noGrp="1"/>
          </p:cNvSpPr>
          <p:nvPr>
            <p:ph type="ftr" sz="quarter" idx="11"/>
          </p:nvPr>
        </p:nvSpPr>
        <p:spPr/>
        <p:txBody>
          <a:bodyPr/>
          <a:lstStyle>
            <a:lvl1pPr>
              <a:defRPr>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47190998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Black Blank">
    <p:bg>
      <p:bgPr>
        <a:solidFill>
          <a:schemeClr val="tx1"/>
        </a:solidFill>
        <a:effectLst/>
      </p:bgPr>
    </p:bg>
    <p:spTree>
      <p:nvGrpSpPr>
        <p:cNvPr id="1" name=""/>
        <p:cNvGrpSpPr/>
        <p:nvPr/>
      </p:nvGrpSpPr>
      <p:grpSpPr>
        <a:xfrm>
          <a:off x="0" y="0"/>
          <a:ext cx="0" cy="0"/>
          <a:chOff x="0" y="0"/>
          <a:chExt cx="0" cy="0"/>
        </a:xfrm>
      </p:grpSpPr>
      <p:sp>
        <p:nvSpPr>
          <p:cNvPr id="2" name="Text Box 14">
            <a:extLst>
              <a:ext uri="{FF2B5EF4-FFF2-40B4-BE49-F238E27FC236}">
                <a16:creationId xmlns:a16="http://schemas.microsoft.com/office/drawing/2014/main" id="{6B1EDEA3-517F-FC35-5A19-094E3BE709A0}"/>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solidFill>
                  <a:schemeClr val="tx2"/>
                </a:solidFill>
              </a:rPr>
              <a:pPr algn="r">
                <a:spcBef>
                  <a:spcPct val="50000"/>
                </a:spcBef>
                <a:defRPr/>
              </a:pPr>
              <a:t>‹#›</a:t>
            </a:fld>
            <a:endParaRPr lang="en-US" sz="1100" b="0" baseline="0" dirty="0">
              <a:solidFill>
                <a:schemeClr val="tx2"/>
              </a:solidFill>
            </a:endParaRPr>
          </a:p>
        </p:txBody>
      </p:sp>
      <p:sp>
        <p:nvSpPr>
          <p:cNvPr id="4" name="Date Placeholder 3">
            <a:extLst>
              <a:ext uri="{FF2B5EF4-FFF2-40B4-BE49-F238E27FC236}">
                <a16:creationId xmlns:a16="http://schemas.microsoft.com/office/drawing/2014/main" id="{B429D516-C317-CDC1-DADB-0B020CDC0237}"/>
              </a:ext>
            </a:extLst>
          </p:cNvPr>
          <p:cNvSpPr>
            <a:spLocks noGrp="1"/>
          </p:cNvSpPr>
          <p:nvPr>
            <p:ph type="dt" sz="half" idx="10"/>
          </p:nvPr>
        </p:nvSpPr>
        <p:spPr/>
        <p:txBody>
          <a:bodyPr/>
          <a:lstStyle>
            <a:lvl1pPr>
              <a:defRPr>
                <a:solidFill>
                  <a:schemeClr val="tx2"/>
                </a:solidFill>
              </a:defRPr>
            </a:lvl1pPr>
          </a:lstStyle>
          <a:p>
            <a:endParaRPr lang="en-US" dirty="0"/>
          </a:p>
        </p:txBody>
      </p:sp>
      <p:sp>
        <p:nvSpPr>
          <p:cNvPr id="5" name="Footer Placeholder 4">
            <a:extLst>
              <a:ext uri="{FF2B5EF4-FFF2-40B4-BE49-F238E27FC236}">
                <a16:creationId xmlns:a16="http://schemas.microsoft.com/office/drawing/2014/main" id="{CCEEA777-D26F-FC0E-BCB6-7D77B101103A}"/>
              </a:ext>
            </a:extLst>
          </p:cNvPr>
          <p:cNvSpPr>
            <a:spLocks noGrp="1"/>
          </p:cNvSpPr>
          <p:nvPr>
            <p:ph type="ftr" sz="quarter" idx="11"/>
          </p:nvPr>
        </p:nvSpPr>
        <p:spPr/>
        <p:txBody>
          <a:bodyPr/>
          <a:lstStyle>
            <a:lvl1pPr>
              <a:defRPr>
                <a:solidFill>
                  <a:schemeClr val="tx2"/>
                </a:solidFill>
              </a:defRPr>
            </a:lvl1pPr>
          </a:lstStyle>
          <a:p>
            <a:endParaRPr lang="en-US" dirty="0"/>
          </a:p>
        </p:txBody>
      </p:sp>
    </p:spTree>
    <p:extLst>
      <p:ext uri="{BB962C8B-B14F-4D97-AF65-F5344CB8AC3E}">
        <p14:creationId xmlns:p14="http://schemas.microsoft.com/office/powerpoint/2010/main" val="7981640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Background no graphics">
    <p:bg>
      <p:bgPr>
        <a:gradFill flip="none" rotWithShape="1">
          <a:gsLst>
            <a:gs pos="80000">
              <a:schemeClr val="tx2"/>
            </a:gs>
            <a:gs pos="90000">
              <a:schemeClr val="tx2">
                <a:alpha val="45000"/>
              </a:schemeClr>
            </a:gs>
            <a:gs pos="95000">
              <a:schemeClr val="bg2">
                <a:lumMod val="9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ext Box 14">
            <a:extLst>
              <a:ext uri="{FF2B5EF4-FFF2-40B4-BE49-F238E27FC236}">
                <a16:creationId xmlns:a16="http://schemas.microsoft.com/office/drawing/2014/main" id="{0BFA849C-531C-7595-39B1-5EC87690F476}"/>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solidFill>
                  <a:schemeClr val="tx1"/>
                </a:solidFill>
              </a:rPr>
              <a:pPr algn="r">
                <a:spcBef>
                  <a:spcPct val="50000"/>
                </a:spcBef>
                <a:defRPr/>
              </a:pPr>
              <a:t>‹#›</a:t>
            </a:fld>
            <a:endParaRPr lang="en-US" sz="1100" b="0" baseline="0" dirty="0">
              <a:solidFill>
                <a:schemeClr val="tx1"/>
              </a:solidFill>
            </a:endParaRPr>
          </a:p>
        </p:txBody>
      </p:sp>
      <p:sp>
        <p:nvSpPr>
          <p:cNvPr id="4" name="Date Placeholder 3">
            <a:extLst>
              <a:ext uri="{FF2B5EF4-FFF2-40B4-BE49-F238E27FC236}">
                <a16:creationId xmlns:a16="http://schemas.microsoft.com/office/drawing/2014/main" id="{85935D2E-75B7-4B2F-83E6-4B2460140D3F}"/>
              </a:ext>
            </a:extLst>
          </p:cNvPr>
          <p:cNvSpPr>
            <a:spLocks noGrp="1"/>
          </p:cNvSpPr>
          <p:nvPr>
            <p:ph type="dt" sz="half" idx="10"/>
          </p:nvPr>
        </p:nvSpPr>
        <p:spPr/>
        <p:txBody>
          <a:bodyPr/>
          <a:lstStyle>
            <a:lvl1pPr>
              <a:defRPr>
                <a:solidFill>
                  <a:schemeClr val="bg2">
                    <a:lumMod val="50000"/>
                  </a:schemeClr>
                </a:solidFill>
              </a:defRPr>
            </a:lvl1pPr>
          </a:lstStyle>
          <a:p>
            <a:endParaRPr lang="en-US" dirty="0"/>
          </a:p>
        </p:txBody>
      </p:sp>
      <p:sp>
        <p:nvSpPr>
          <p:cNvPr id="5" name="Footer Placeholder 4">
            <a:extLst>
              <a:ext uri="{FF2B5EF4-FFF2-40B4-BE49-F238E27FC236}">
                <a16:creationId xmlns:a16="http://schemas.microsoft.com/office/drawing/2014/main" id="{C5AC37A7-6517-1C05-89FB-ACDA8ECF89DF}"/>
              </a:ext>
            </a:extLst>
          </p:cNvPr>
          <p:cNvSpPr>
            <a:spLocks noGrp="1"/>
          </p:cNvSpPr>
          <p:nvPr>
            <p:ph type="ftr" sz="quarter" idx="11"/>
          </p:nvPr>
        </p:nvSpPr>
        <p:spPr/>
        <p:txBody>
          <a:bodyPr/>
          <a:lstStyle>
            <a:lvl1pPr>
              <a:defRPr>
                <a:solidFill>
                  <a:schemeClr val="bg2">
                    <a:lumMod val="50000"/>
                  </a:schemeClr>
                </a:solidFill>
              </a:defRPr>
            </a:lvl1pPr>
          </a:lstStyle>
          <a:p>
            <a:endParaRPr lang="en-US" dirty="0"/>
          </a:p>
        </p:txBody>
      </p:sp>
    </p:spTree>
    <p:extLst>
      <p:ext uri="{BB962C8B-B14F-4D97-AF65-F5344CB8AC3E}">
        <p14:creationId xmlns:p14="http://schemas.microsoft.com/office/powerpoint/2010/main" val="420945057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7843223-5086-843F-D346-CCDD12959DF3}"/>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1805" y="0"/>
            <a:ext cx="12188389" cy="6858000"/>
          </a:xfrm>
          <a:prstGeom prst="rect">
            <a:avLst/>
          </a:prstGeom>
        </p:spPr>
      </p:pic>
      <p:sp>
        <p:nvSpPr>
          <p:cNvPr id="14" name="Title Placeholder 1"/>
          <p:cNvSpPr>
            <a:spLocks noGrp="1"/>
          </p:cNvSpPr>
          <p:nvPr>
            <p:ph type="title"/>
          </p:nvPr>
        </p:nvSpPr>
        <p:spPr bwMode="auto">
          <a:xfrm>
            <a:off x="266700" y="2286001"/>
            <a:ext cx="11658600" cy="1285874"/>
          </a:xfrm>
          <a:prstGeom prst="rect">
            <a:avLst/>
          </a:prstGeom>
          <a:noFill/>
          <a:ln w="9525">
            <a:solidFill>
              <a:schemeClr val="accent3"/>
            </a:solidFill>
            <a:miter lim="800000"/>
            <a:headEnd/>
            <a:tailEnd/>
          </a:ln>
        </p:spPr>
        <p:txBody>
          <a:bodyPr anchor="b"/>
          <a:lstStyle>
            <a:lvl1pPr>
              <a:defRPr sz="3200" b="0" baseline="0">
                <a:solidFill>
                  <a:schemeClr val="accent3"/>
                </a:solidFill>
              </a:defRPr>
            </a:lvl1pPr>
          </a:lstStyle>
          <a:p>
            <a:pPr lvl="0"/>
            <a:r>
              <a:rPr lang="en-US" dirty="0"/>
              <a:t>Click to edit Master title style</a:t>
            </a:r>
          </a:p>
        </p:txBody>
      </p:sp>
      <p:sp>
        <p:nvSpPr>
          <p:cNvPr id="6" name="Text Placeholder 5"/>
          <p:cNvSpPr>
            <a:spLocks noGrp="1"/>
          </p:cNvSpPr>
          <p:nvPr>
            <p:ph type="body" sz="quarter" idx="12"/>
          </p:nvPr>
        </p:nvSpPr>
        <p:spPr>
          <a:xfrm>
            <a:off x="266700" y="3687764"/>
            <a:ext cx="8496300" cy="854075"/>
          </a:xfrm>
          <a:ln>
            <a:solidFill>
              <a:schemeClr val="accent3"/>
            </a:solidFill>
          </a:ln>
        </p:spPr>
        <p:txBody>
          <a:bodyPr anchor="ctr"/>
          <a:lstStyle>
            <a:lvl1pPr marL="0" indent="0">
              <a:defRPr>
                <a:solidFill>
                  <a:schemeClr val="tx2"/>
                </a:solidFill>
              </a:defRPr>
            </a:lvl1pPr>
          </a:lstStyle>
          <a:p>
            <a:pPr lvl="0"/>
            <a:r>
              <a:rPr lang="en-US" dirty="0"/>
              <a:t>Click to edit Master text styles</a:t>
            </a:r>
          </a:p>
        </p:txBody>
      </p:sp>
      <p:sp>
        <p:nvSpPr>
          <p:cNvPr id="2" name="Date Placeholder 1">
            <a:extLst>
              <a:ext uri="{FF2B5EF4-FFF2-40B4-BE49-F238E27FC236}">
                <a16:creationId xmlns:a16="http://schemas.microsoft.com/office/drawing/2014/main" id="{98D00C84-D329-4DD4-96D7-92CD4C330181}"/>
              </a:ext>
            </a:extLst>
          </p:cNvPr>
          <p:cNvSpPr>
            <a:spLocks noGrp="1"/>
          </p:cNvSpPr>
          <p:nvPr>
            <p:ph type="dt" sz="half" idx="13"/>
          </p:nvPr>
        </p:nvSpPr>
        <p:spPr>
          <a:xfrm>
            <a:off x="8763000" y="3697289"/>
            <a:ext cx="3161228" cy="844550"/>
          </a:xfrm>
          <a:prstGeom prst="rect">
            <a:avLst/>
          </a:prstGeom>
          <a:ln>
            <a:solidFill>
              <a:schemeClr val="accent3"/>
            </a:solidFill>
          </a:ln>
        </p:spPr>
        <p:txBody>
          <a:bodyPr/>
          <a:lstStyle>
            <a:lvl1pPr algn="ctr">
              <a:defRPr sz="2000">
                <a:solidFill>
                  <a:schemeClr val="accent3"/>
                </a:solidFill>
              </a:defRPr>
            </a:lvl1pPr>
          </a:lstStyle>
          <a:p>
            <a:endParaRPr lang="en-US" dirty="0"/>
          </a:p>
        </p:txBody>
      </p:sp>
      <p:sp>
        <p:nvSpPr>
          <p:cNvPr id="3" name="Text Box 14">
            <a:extLst>
              <a:ext uri="{FF2B5EF4-FFF2-40B4-BE49-F238E27FC236}">
                <a16:creationId xmlns:a16="http://schemas.microsoft.com/office/drawing/2014/main" id="{71C01142-E0C8-B2A1-CF08-DDC0741713EA}"/>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pPr algn="r">
                <a:spcBef>
                  <a:spcPct val="50000"/>
                </a:spcBef>
                <a:defRPr/>
              </a:pPr>
              <a:t>‹#›</a:t>
            </a:fld>
            <a:endParaRPr lang="en-US" sz="1100" b="0" baseline="0" dirty="0"/>
          </a:p>
        </p:txBody>
      </p:sp>
      <p:pic>
        <p:nvPicPr>
          <p:cNvPr id="11" name="Picture 10" descr="A picture containing qr code&#10;&#10;Description automatically generated">
            <a:extLst>
              <a:ext uri="{FF2B5EF4-FFF2-40B4-BE49-F238E27FC236}">
                <a16:creationId xmlns:a16="http://schemas.microsoft.com/office/drawing/2014/main" id="{C7BD8055-FF8F-646E-4F9E-84B4A33A92B9}"/>
              </a:ext>
            </a:extLst>
          </p:cNvPr>
          <p:cNvPicPr>
            <a:picLocks noChangeAspect="1"/>
          </p:cNvPicPr>
          <p:nvPr userDrawn="1"/>
        </p:nvPicPr>
        <p:blipFill>
          <a:blip r:embed="rId3"/>
          <a:stretch>
            <a:fillRect/>
          </a:stretch>
        </p:blipFill>
        <p:spPr>
          <a:xfrm>
            <a:off x="190500" y="5602330"/>
            <a:ext cx="2402348" cy="1065985"/>
          </a:xfrm>
          <a:prstGeom prst="rect">
            <a:avLst/>
          </a:prstGeom>
        </p:spPr>
      </p:pic>
    </p:spTree>
    <p:extLst>
      <p:ext uri="{BB962C8B-B14F-4D97-AF65-F5344CB8AC3E}">
        <p14:creationId xmlns:p14="http://schemas.microsoft.com/office/powerpoint/2010/main" val="13883221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Section header - no Sub-Hea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9860E5-FB16-921B-9978-59B24F56F9F5}"/>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1805" y="0"/>
            <a:ext cx="12188389" cy="6858000"/>
          </a:xfrm>
          <a:prstGeom prst="rect">
            <a:avLst/>
          </a:prstGeom>
        </p:spPr>
      </p:pic>
      <p:sp>
        <p:nvSpPr>
          <p:cNvPr id="14" name="Title Placeholder 1"/>
          <p:cNvSpPr>
            <a:spLocks noGrp="1"/>
          </p:cNvSpPr>
          <p:nvPr>
            <p:ph type="title"/>
          </p:nvPr>
        </p:nvSpPr>
        <p:spPr bwMode="auto">
          <a:xfrm>
            <a:off x="266700" y="2286001"/>
            <a:ext cx="11658600" cy="1285874"/>
          </a:xfrm>
          <a:prstGeom prst="rect">
            <a:avLst/>
          </a:prstGeom>
          <a:noFill/>
          <a:ln w="9525">
            <a:solidFill>
              <a:schemeClr val="accent3"/>
            </a:solidFill>
            <a:miter lim="800000"/>
            <a:headEnd/>
            <a:tailEnd/>
          </a:ln>
        </p:spPr>
        <p:txBody>
          <a:bodyPr anchor="ctr"/>
          <a:lstStyle>
            <a:lvl1pPr>
              <a:defRPr sz="3200" baseline="0">
                <a:solidFill>
                  <a:schemeClr val="accent3"/>
                </a:solidFill>
              </a:defRPr>
            </a:lvl1pPr>
          </a:lstStyle>
          <a:p>
            <a:pPr lvl="0"/>
            <a:r>
              <a:rPr lang="en-US" dirty="0"/>
              <a:t>Click to edit Master title style</a:t>
            </a:r>
          </a:p>
        </p:txBody>
      </p:sp>
      <p:sp>
        <p:nvSpPr>
          <p:cNvPr id="3" name="Text Box 14">
            <a:extLst>
              <a:ext uri="{FF2B5EF4-FFF2-40B4-BE49-F238E27FC236}">
                <a16:creationId xmlns:a16="http://schemas.microsoft.com/office/drawing/2014/main" id="{B8FD0A53-E9E1-93CC-5F3F-ED183C4566E7}"/>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pPr algn="r">
                <a:spcBef>
                  <a:spcPct val="50000"/>
                </a:spcBef>
                <a:defRPr/>
              </a:pPr>
              <a:t>‹#›</a:t>
            </a:fld>
            <a:endParaRPr lang="en-US" sz="1100" b="0" baseline="0" dirty="0"/>
          </a:p>
        </p:txBody>
      </p:sp>
      <p:pic>
        <p:nvPicPr>
          <p:cNvPr id="6" name="Picture 5" descr="A picture containing qr code&#10;&#10;Description automatically generated">
            <a:extLst>
              <a:ext uri="{FF2B5EF4-FFF2-40B4-BE49-F238E27FC236}">
                <a16:creationId xmlns:a16="http://schemas.microsoft.com/office/drawing/2014/main" id="{1100FC8E-3C81-583C-9A23-08A75A2C4FEC}"/>
              </a:ext>
            </a:extLst>
          </p:cNvPr>
          <p:cNvPicPr>
            <a:picLocks noChangeAspect="1"/>
          </p:cNvPicPr>
          <p:nvPr userDrawn="1"/>
        </p:nvPicPr>
        <p:blipFill>
          <a:blip r:embed="rId3"/>
          <a:stretch>
            <a:fillRect/>
          </a:stretch>
        </p:blipFill>
        <p:spPr>
          <a:xfrm>
            <a:off x="190500" y="5602330"/>
            <a:ext cx="2402348" cy="1065985"/>
          </a:xfrm>
          <a:prstGeom prst="rect">
            <a:avLst/>
          </a:prstGeom>
        </p:spPr>
      </p:pic>
      <p:sp>
        <p:nvSpPr>
          <p:cNvPr id="7" name="Date Placeholder 1">
            <a:extLst>
              <a:ext uri="{FF2B5EF4-FFF2-40B4-BE49-F238E27FC236}">
                <a16:creationId xmlns:a16="http://schemas.microsoft.com/office/drawing/2014/main" id="{22B933D6-5752-A997-866D-7335507E65DB}"/>
              </a:ext>
            </a:extLst>
          </p:cNvPr>
          <p:cNvSpPr>
            <a:spLocks noGrp="1"/>
          </p:cNvSpPr>
          <p:nvPr>
            <p:ph type="dt" sz="half" idx="13"/>
          </p:nvPr>
        </p:nvSpPr>
        <p:spPr>
          <a:xfrm>
            <a:off x="9163627" y="3709924"/>
            <a:ext cx="2761673" cy="385825"/>
          </a:xfrm>
          <a:prstGeom prst="rect">
            <a:avLst/>
          </a:prstGeom>
          <a:ln>
            <a:solidFill>
              <a:schemeClr val="accent3"/>
            </a:solidFill>
          </a:ln>
        </p:spPr>
        <p:txBody>
          <a:bodyPr/>
          <a:lstStyle>
            <a:lvl1pPr algn="ctr">
              <a:defRPr sz="2000">
                <a:solidFill>
                  <a:schemeClr val="accent3"/>
                </a:solidFill>
              </a:defRPr>
            </a:lvl1pPr>
          </a:lstStyle>
          <a:p>
            <a:endParaRPr lang="en-US" dirty="0"/>
          </a:p>
        </p:txBody>
      </p:sp>
    </p:spTree>
    <p:extLst>
      <p:ext uri="{BB962C8B-B14F-4D97-AF65-F5344CB8AC3E}">
        <p14:creationId xmlns:p14="http://schemas.microsoft.com/office/powerpoint/2010/main" val="157199595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Section - Content Only">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DB948E-B4CD-A49A-882A-F350D2A911BE}"/>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1805" y="0"/>
            <a:ext cx="12188389" cy="6858000"/>
          </a:xfrm>
          <a:prstGeom prst="rect">
            <a:avLst/>
          </a:prstGeom>
        </p:spPr>
      </p:pic>
      <p:sp>
        <p:nvSpPr>
          <p:cNvPr id="4" name="Content Placeholder 3"/>
          <p:cNvSpPr>
            <a:spLocks noGrp="1"/>
          </p:cNvSpPr>
          <p:nvPr>
            <p:ph sz="quarter" idx="12"/>
          </p:nvPr>
        </p:nvSpPr>
        <p:spPr>
          <a:xfrm>
            <a:off x="266700" y="2157413"/>
            <a:ext cx="11658600" cy="1798637"/>
          </a:xfrm>
          <a:ln>
            <a:solidFill>
              <a:schemeClr val="accent3"/>
            </a:solidFill>
          </a:ln>
        </p:spPr>
        <p:txBody>
          <a:bodyPr anchor="ct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930F58C1-4114-4FD3-B651-E3BC6C7CBC47}"/>
              </a:ext>
            </a:extLst>
          </p:cNvPr>
          <p:cNvSpPr>
            <a:spLocks noGrp="1"/>
          </p:cNvSpPr>
          <p:nvPr>
            <p:ph type="dt" sz="half" idx="13"/>
          </p:nvPr>
        </p:nvSpPr>
        <p:spPr>
          <a:xfrm>
            <a:off x="9163627" y="4043299"/>
            <a:ext cx="2761673" cy="385825"/>
          </a:xfrm>
          <a:prstGeom prst="rect">
            <a:avLst/>
          </a:prstGeom>
          <a:ln>
            <a:solidFill>
              <a:schemeClr val="accent3"/>
            </a:solidFill>
          </a:ln>
        </p:spPr>
        <p:txBody>
          <a:bodyPr/>
          <a:lstStyle>
            <a:lvl1pPr algn="ctr">
              <a:defRPr sz="2000">
                <a:solidFill>
                  <a:schemeClr val="accent3"/>
                </a:solidFill>
              </a:defRPr>
            </a:lvl1pPr>
          </a:lstStyle>
          <a:p>
            <a:endParaRPr lang="en-US" dirty="0"/>
          </a:p>
        </p:txBody>
      </p:sp>
      <p:sp>
        <p:nvSpPr>
          <p:cNvPr id="3" name="Text Box 14">
            <a:extLst>
              <a:ext uri="{FF2B5EF4-FFF2-40B4-BE49-F238E27FC236}">
                <a16:creationId xmlns:a16="http://schemas.microsoft.com/office/drawing/2014/main" id="{4B9A921A-5A1E-39D1-94FE-6E1E04C028AC}"/>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pPr algn="r">
                <a:spcBef>
                  <a:spcPct val="50000"/>
                </a:spcBef>
                <a:defRPr/>
              </a:pPr>
              <a:t>‹#›</a:t>
            </a:fld>
            <a:endParaRPr lang="en-US" sz="1100" b="0" baseline="0" dirty="0"/>
          </a:p>
        </p:txBody>
      </p:sp>
      <p:pic>
        <p:nvPicPr>
          <p:cNvPr id="6" name="Picture 5" descr="A picture containing qr code&#10;&#10;Description automatically generated">
            <a:extLst>
              <a:ext uri="{FF2B5EF4-FFF2-40B4-BE49-F238E27FC236}">
                <a16:creationId xmlns:a16="http://schemas.microsoft.com/office/drawing/2014/main" id="{30F6006C-DEAA-A93E-62A5-A2759A856E6B}"/>
              </a:ext>
            </a:extLst>
          </p:cNvPr>
          <p:cNvPicPr>
            <a:picLocks noChangeAspect="1"/>
          </p:cNvPicPr>
          <p:nvPr userDrawn="1"/>
        </p:nvPicPr>
        <p:blipFill>
          <a:blip r:embed="rId3"/>
          <a:stretch>
            <a:fillRect/>
          </a:stretch>
        </p:blipFill>
        <p:spPr>
          <a:xfrm>
            <a:off x="190500" y="5602330"/>
            <a:ext cx="2402348" cy="1065985"/>
          </a:xfrm>
          <a:prstGeom prst="rect">
            <a:avLst/>
          </a:prstGeom>
        </p:spPr>
      </p:pic>
    </p:spTree>
    <p:extLst>
      <p:ext uri="{BB962C8B-B14F-4D97-AF65-F5344CB8AC3E}">
        <p14:creationId xmlns:p14="http://schemas.microsoft.com/office/powerpoint/2010/main" val="915168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Title - 2 Pics">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2CA99E-4AAA-5371-9462-7AD3D7D937C7}"/>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11232" y="0"/>
            <a:ext cx="12188389" cy="6858000"/>
          </a:xfrm>
          <a:prstGeom prst="rect">
            <a:avLst/>
          </a:prstGeom>
        </p:spPr>
      </p:pic>
      <p:sp>
        <p:nvSpPr>
          <p:cNvPr id="14" name="Title 5"/>
          <p:cNvSpPr>
            <a:spLocks noGrp="1"/>
          </p:cNvSpPr>
          <p:nvPr>
            <p:ph type="title"/>
          </p:nvPr>
        </p:nvSpPr>
        <p:spPr>
          <a:xfrm>
            <a:off x="266700" y="265872"/>
            <a:ext cx="5829300" cy="1671543"/>
          </a:xfrm>
          <a:noFill/>
          <a:ln w="19050">
            <a:solidFill>
              <a:schemeClr val="accent3"/>
            </a:solidFill>
          </a:ln>
        </p:spPr>
        <p:txBody>
          <a:bodyPr/>
          <a:lstStyle>
            <a:lvl1pPr>
              <a:defRPr>
                <a:solidFill>
                  <a:schemeClr val="accent3"/>
                </a:solidFill>
              </a:defRPr>
            </a:lvl1pPr>
          </a:lstStyle>
          <a:p>
            <a:r>
              <a:rPr lang="en-US" dirty="0"/>
              <a:t>Click to edit Master title style</a:t>
            </a:r>
          </a:p>
        </p:txBody>
      </p:sp>
      <p:sp>
        <p:nvSpPr>
          <p:cNvPr id="15" name="Picture Placeholder 16"/>
          <p:cNvSpPr>
            <a:spLocks noGrp="1" noChangeAspect="1"/>
          </p:cNvSpPr>
          <p:nvPr>
            <p:ph type="pic" sz="quarter" idx="13"/>
          </p:nvPr>
        </p:nvSpPr>
        <p:spPr>
          <a:xfrm>
            <a:off x="6220046" y="265872"/>
            <a:ext cx="5705253" cy="3081131"/>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16" name="Picture Placeholder 16"/>
          <p:cNvSpPr>
            <a:spLocks noGrp="1" noChangeAspect="1"/>
          </p:cNvSpPr>
          <p:nvPr>
            <p:ph type="pic" sz="quarter" idx="14"/>
          </p:nvPr>
        </p:nvSpPr>
        <p:spPr>
          <a:xfrm>
            <a:off x="6220046" y="3528391"/>
            <a:ext cx="5705253" cy="3081131"/>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7" name="Text Placeholder 6"/>
          <p:cNvSpPr>
            <a:spLocks noGrp="1"/>
          </p:cNvSpPr>
          <p:nvPr>
            <p:ph type="body" sz="quarter" idx="15"/>
          </p:nvPr>
        </p:nvSpPr>
        <p:spPr>
          <a:xfrm>
            <a:off x="266700" y="2059389"/>
            <a:ext cx="5816600" cy="3307950"/>
          </a:xfrm>
          <a:ln>
            <a:solidFill>
              <a:schemeClr val="accent3"/>
            </a:solidFill>
          </a:ln>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descr="A picture containing qr code&#10;&#10;Description automatically generated">
            <a:extLst>
              <a:ext uri="{FF2B5EF4-FFF2-40B4-BE49-F238E27FC236}">
                <a16:creationId xmlns:a16="http://schemas.microsoft.com/office/drawing/2014/main" id="{CC1A89D0-0707-593E-6331-0996B0CFBFA9}"/>
              </a:ext>
            </a:extLst>
          </p:cNvPr>
          <p:cNvPicPr>
            <a:picLocks noChangeAspect="1"/>
          </p:cNvPicPr>
          <p:nvPr userDrawn="1"/>
        </p:nvPicPr>
        <p:blipFill>
          <a:blip r:embed="rId3"/>
          <a:stretch>
            <a:fillRect/>
          </a:stretch>
        </p:blipFill>
        <p:spPr>
          <a:xfrm>
            <a:off x="190500" y="5602330"/>
            <a:ext cx="2402348" cy="1065985"/>
          </a:xfrm>
          <a:prstGeom prst="rect">
            <a:avLst/>
          </a:prstGeom>
        </p:spPr>
      </p:pic>
    </p:spTree>
    <p:extLst>
      <p:ext uri="{BB962C8B-B14F-4D97-AF65-F5344CB8AC3E}">
        <p14:creationId xmlns:p14="http://schemas.microsoft.com/office/powerpoint/2010/main" val="297445919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Title - 3 Pics (horizontal)">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8A2208-647F-606B-8F64-F37557D56788}"/>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1805" y="0"/>
            <a:ext cx="12188389" cy="6858000"/>
          </a:xfrm>
          <a:prstGeom prst="rect">
            <a:avLst/>
          </a:prstGeom>
        </p:spPr>
      </p:pic>
      <p:sp>
        <p:nvSpPr>
          <p:cNvPr id="14" name="Title 5"/>
          <p:cNvSpPr>
            <a:spLocks noGrp="1"/>
          </p:cNvSpPr>
          <p:nvPr>
            <p:ph type="title"/>
          </p:nvPr>
        </p:nvSpPr>
        <p:spPr>
          <a:xfrm>
            <a:off x="266700" y="260931"/>
            <a:ext cx="5821279" cy="1671543"/>
          </a:xfrm>
          <a:noFill/>
          <a:ln w="12700">
            <a:solidFill>
              <a:schemeClr val="accent3"/>
            </a:solidFill>
          </a:ln>
        </p:spPr>
        <p:txBody>
          <a:bodyPr/>
          <a:lstStyle>
            <a:lvl1pPr>
              <a:defRPr>
                <a:solidFill>
                  <a:schemeClr val="accent3"/>
                </a:solidFill>
              </a:defRPr>
            </a:lvl1pPr>
          </a:lstStyle>
          <a:p>
            <a:r>
              <a:rPr lang="en-US" dirty="0"/>
              <a:t>Click to edit Master title style</a:t>
            </a:r>
          </a:p>
        </p:txBody>
      </p:sp>
      <p:sp>
        <p:nvSpPr>
          <p:cNvPr id="15" name="Picture Placeholder 16"/>
          <p:cNvSpPr>
            <a:spLocks noGrp="1" noChangeAspect="1"/>
          </p:cNvSpPr>
          <p:nvPr>
            <p:ph type="pic" sz="quarter" idx="13"/>
          </p:nvPr>
        </p:nvSpPr>
        <p:spPr>
          <a:xfrm>
            <a:off x="6346659" y="260931"/>
            <a:ext cx="5578641" cy="3081131"/>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9" name="Picture Placeholder 16"/>
          <p:cNvSpPr>
            <a:spLocks noGrp="1"/>
          </p:cNvSpPr>
          <p:nvPr>
            <p:ph type="pic" sz="quarter" idx="15"/>
          </p:nvPr>
        </p:nvSpPr>
        <p:spPr>
          <a:xfrm>
            <a:off x="8610600" y="3507454"/>
            <a:ext cx="3314700" cy="3093720"/>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3" name="Content Placeholder 2"/>
          <p:cNvSpPr>
            <a:spLocks noGrp="1"/>
          </p:cNvSpPr>
          <p:nvPr>
            <p:ph sz="quarter" idx="17"/>
          </p:nvPr>
        </p:nvSpPr>
        <p:spPr>
          <a:xfrm>
            <a:off x="266700" y="2058988"/>
            <a:ext cx="5808663" cy="3308350"/>
          </a:xfrm>
          <a:ln>
            <a:solidFill>
              <a:schemeClr val="accent3"/>
            </a:solidFill>
          </a:ln>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16"/>
          <p:cNvSpPr>
            <a:spLocks noGrp="1"/>
          </p:cNvSpPr>
          <p:nvPr>
            <p:ph type="pic" sz="quarter" idx="16"/>
          </p:nvPr>
        </p:nvSpPr>
        <p:spPr>
          <a:xfrm>
            <a:off x="5140944" y="3507454"/>
            <a:ext cx="3314700" cy="3093720"/>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pic>
        <p:nvPicPr>
          <p:cNvPr id="5" name="Picture 4" descr="A picture containing qr code&#10;&#10;Description automatically generated">
            <a:extLst>
              <a:ext uri="{FF2B5EF4-FFF2-40B4-BE49-F238E27FC236}">
                <a16:creationId xmlns:a16="http://schemas.microsoft.com/office/drawing/2014/main" id="{B1CCCAD0-1673-986A-13CB-641150EDAA17}"/>
              </a:ext>
            </a:extLst>
          </p:cNvPr>
          <p:cNvPicPr>
            <a:picLocks noChangeAspect="1"/>
          </p:cNvPicPr>
          <p:nvPr userDrawn="1"/>
        </p:nvPicPr>
        <p:blipFill>
          <a:blip r:embed="rId3"/>
          <a:stretch>
            <a:fillRect/>
          </a:stretch>
        </p:blipFill>
        <p:spPr>
          <a:xfrm>
            <a:off x="190500" y="5602330"/>
            <a:ext cx="2402348" cy="1065985"/>
          </a:xfrm>
          <a:prstGeom prst="rect">
            <a:avLst/>
          </a:prstGeom>
        </p:spPr>
      </p:pic>
    </p:spTree>
    <p:extLst>
      <p:ext uri="{BB962C8B-B14F-4D97-AF65-F5344CB8AC3E}">
        <p14:creationId xmlns:p14="http://schemas.microsoft.com/office/powerpoint/2010/main" val="265186247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Title - 4 Pics">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72CCC1-BFFC-C6EA-3790-7E99857DF180}"/>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1805" y="0"/>
            <a:ext cx="12188389" cy="6858000"/>
          </a:xfrm>
          <a:prstGeom prst="rect">
            <a:avLst/>
          </a:prstGeom>
        </p:spPr>
      </p:pic>
      <p:sp>
        <p:nvSpPr>
          <p:cNvPr id="3" name="Text Placeholder 2"/>
          <p:cNvSpPr>
            <a:spLocks noGrp="1"/>
          </p:cNvSpPr>
          <p:nvPr>
            <p:ph type="body" sz="quarter" idx="19"/>
          </p:nvPr>
        </p:nvSpPr>
        <p:spPr>
          <a:xfrm>
            <a:off x="381000" y="2059387"/>
            <a:ext cx="4867275" cy="3315887"/>
          </a:xfrm>
          <a:ln>
            <a:solidFill>
              <a:schemeClr val="accent3"/>
            </a:solidFill>
          </a:ln>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Picture Placeholder 16"/>
          <p:cNvSpPr>
            <a:spLocks noGrp="1"/>
          </p:cNvSpPr>
          <p:nvPr>
            <p:ph type="pic" sz="quarter" idx="15"/>
          </p:nvPr>
        </p:nvSpPr>
        <p:spPr>
          <a:xfrm>
            <a:off x="8723481" y="3423957"/>
            <a:ext cx="3201819" cy="2988364"/>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19" name="Picture Placeholder 16"/>
          <p:cNvSpPr>
            <a:spLocks noGrp="1"/>
          </p:cNvSpPr>
          <p:nvPr>
            <p:ph type="pic" sz="quarter" idx="16"/>
          </p:nvPr>
        </p:nvSpPr>
        <p:spPr>
          <a:xfrm>
            <a:off x="5371264" y="3423957"/>
            <a:ext cx="3201819" cy="2988364"/>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20" name="Picture Placeholder 16"/>
          <p:cNvSpPr>
            <a:spLocks noGrp="1"/>
          </p:cNvSpPr>
          <p:nvPr>
            <p:ph type="pic" sz="quarter" idx="17"/>
          </p:nvPr>
        </p:nvSpPr>
        <p:spPr>
          <a:xfrm>
            <a:off x="8723481" y="265872"/>
            <a:ext cx="3201819" cy="2988364"/>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14" name="Title 5"/>
          <p:cNvSpPr>
            <a:spLocks noGrp="1"/>
          </p:cNvSpPr>
          <p:nvPr>
            <p:ph type="title"/>
          </p:nvPr>
        </p:nvSpPr>
        <p:spPr>
          <a:xfrm>
            <a:off x="381000" y="265872"/>
            <a:ext cx="4866861" cy="1671543"/>
          </a:xfrm>
          <a:noFill/>
          <a:ln w="12700">
            <a:solidFill>
              <a:schemeClr val="accent3"/>
            </a:solidFill>
          </a:ln>
        </p:spPr>
        <p:txBody>
          <a:bodyPr/>
          <a:lstStyle>
            <a:lvl1pPr>
              <a:defRPr>
                <a:solidFill>
                  <a:schemeClr val="accent3"/>
                </a:solidFill>
              </a:defRPr>
            </a:lvl1pPr>
          </a:lstStyle>
          <a:p>
            <a:r>
              <a:rPr lang="en-US" dirty="0"/>
              <a:t>Click to edit Master title style</a:t>
            </a:r>
          </a:p>
        </p:txBody>
      </p:sp>
      <p:sp>
        <p:nvSpPr>
          <p:cNvPr id="21" name="Picture Placeholder 16"/>
          <p:cNvSpPr>
            <a:spLocks noGrp="1"/>
          </p:cNvSpPr>
          <p:nvPr>
            <p:ph type="pic" sz="quarter" idx="18"/>
          </p:nvPr>
        </p:nvSpPr>
        <p:spPr>
          <a:xfrm>
            <a:off x="5371264" y="265872"/>
            <a:ext cx="3201819" cy="2988364"/>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pic>
        <p:nvPicPr>
          <p:cNvPr id="5" name="Picture 4" descr="A picture containing qr code&#10;&#10;Description automatically generated">
            <a:extLst>
              <a:ext uri="{FF2B5EF4-FFF2-40B4-BE49-F238E27FC236}">
                <a16:creationId xmlns:a16="http://schemas.microsoft.com/office/drawing/2014/main" id="{6E24EF9F-84E9-63AF-E2E6-C9F20CDDF17F}"/>
              </a:ext>
            </a:extLst>
          </p:cNvPr>
          <p:cNvPicPr>
            <a:picLocks noChangeAspect="1"/>
          </p:cNvPicPr>
          <p:nvPr userDrawn="1"/>
        </p:nvPicPr>
        <p:blipFill>
          <a:blip r:embed="rId3"/>
          <a:stretch>
            <a:fillRect/>
          </a:stretch>
        </p:blipFill>
        <p:spPr>
          <a:xfrm>
            <a:off x="190500" y="5602330"/>
            <a:ext cx="2402348" cy="1065985"/>
          </a:xfrm>
          <a:prstGeom prst="rect">
            <a:avLst/>
          </a:prstGeom>
        </p:spPr>
      </p:pic>
    </p:spTree>
    <p:extLst>
      <p:ext uri="{BB962C8B-B14F-4D97-AF65-F5344CB8AC3E}">
        <p14:creationId xmlns:p14="http://schemas.microsoft.com/office/powerpoint/2010/main" val="1271054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2 Odd Sec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Content Placeholder 2"/>
          <p:cNvSpPr>
            <a:spLocks noGrp="1"/>
          </p:cNvSpPr>
          <p:nvPr>
            <p:ph sz="quarter" idx="15"/>
          </p:nvPr>
        </p:nvSpPr>
        <p:spPr>
          <a:xfrm>
            <a:off x="8145982" y="1028700"/>
            <a:ext cx="3779318"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sz="quarter" idx="16"/>
          </p:nvPr>
        </p:nvSpPr>
        <p:spPr>
          <a:xfrm>
            <a:off x="266700" y="1028700"/>
            <a:ext cx="7668888"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58768C3-8315-3411-54A8-2C8239251263}"/>
              </a:ext>
            </a:extLst>
          </p:cNvPr>
          <p:cNvSpPr>
            <a:spLocks noGrp="1"/>
          </p:cNvSpPr>
          <p:nvPr>
            <p:ph type="dt" sz="half" idx="17"/>
          </p:nvPr>
        </p:nvSpPr>
        <p:spPr/>
        <p:txBody>
          <a:bodyPr/>
          <a:lstStyle/>
          <a:p>
            <a:endParaRPr lang="en-US" dirty="0"/>
          </a:p>
        </p:txBody>
      </p:sp>
      <p:sp>
        <p:nvSpPr>
          <p:cNvPr id="6" name="Footer Placeholder 5">
            <a:extLst>
              <a:ext uri="{FF2B5EF4-FFF2-40B4-BE49-F238E27FC236}">
                <a16:creationId xmlns:a16="http://schemas.microsoft.com/office/drawing/2014/main" id="{28938FEB-D648-AE71-0FA1-805FFC832488}"/>
              </a:ext>
            </a:extLst>
          </p:cNvPr>
          <p:cNvSpPr>
            <a:spLocks noGrp="1"/>
          </p:cNvSpPr>
          <p:nvPr>
            <p:ph type="ftr" sz="quarter" idx="18"/>
          </p:nvPr>
        </p:nvSpPr>
        <p:spPr/>
        <p:txBody>
          <a:bodyPr/>
          <a:lstStyle/>
          <a:p>
            <a:endParaRPr lang="en-US" dirty="0"/>
          </a:p>
        </p:txBody>
      </p:sp>
    </p:spTree>
    <p:extLst>
      <p:ext uri="{BB962C8B-B14F-4D97-AF65-F5344CB8AC3E}">
        <p14:creationId xmlns:p14="http://schemas.microsoft.com/office/powerpoint/2010/main" val="375038468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Title - 3 Pics (vertical)">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56BFFC-FD6D-D4CC-D857-29E26DC42C8B}"/>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20657" y="0"/>
            <a:ext cx="12188389" cy="6858000"/>
          </a:xfrm>
          <a:prstGeom prst="rect">
            <a:avLst/>
          </a:prstGeom>
        </p:spPr>
      </p:pic>
      <p:sp>
        <p:nvSpPr>
          <p:cNvPr id="16" name="TextBox 15"/>
          <p:cNvSpPr txBox="1"/>
          <p:nvPr userDrawn="1"/>
        </p:nvSpPr>
        <p:spPr>
          <a:xfrm>
            <a:off x="266700" y="5217495"/>
            <a:ext cx="4337105" cy="357790"/>
          </a:xfrm>
          <a:prstGeom prst="rect">
            <a:avLst/>
          </a:prstGeom>
          <a:noFill/>
          <a:ln>
            <a:solidFill>
              <a:schemeClr val="accent3"/>
            </a:solidFill>
          </a:ln>
        </p:spPr>
        <p:txBody>
          <a:bodyPr wrap="square" lIns="91440" tIns="0">
            <a:spAutoFit/>
          </a:bodyPr>
          <a:lstStyle/>
          <a:p>
            <a:r>
              <a:rPr lang="en-US" altLang="en-US" sz="675" i="1" dirty="0">
                <a:solidFill>
                  <a:schemeClr val="tx2"/>
                </a:solidFill>
              </a:rPr>
              <a:t>“</a:t>
            </a:r>
            <a:r>
              <a:rPr lang="en-US" sz="675" i="1" dirty="0">
                <a:solidFill>
                  <a:schemeClr val="tx2"/>
                </a:solidFill>
              </a:rPr>
              <a:t>The views, opinions and findings contained in this report are those of the authors(s) and should not be construed as an official Department of the Army position, policy or decision, unless so designated by other official documentation.</a:t>
            </a:r>
            <a:r>
              <a:rPr lang="en-US" altLang="en-US" sz="675" i="1" dirty="0">
                <a:solidFill>
                  <a:schemeClr val="tx2"/>
                </a:solidFill>
              </a:rPr>
              <a:t>”</a:t>
            </a:r>
            <a:endParaRPr lang="en-US" sz="675" i="1" dirty="0">
              <a:solidFill>
                <a:schemeClr val="tx2"/>
              </a:solidFill>
            </a:endParaRPr>
          </a:p>
        </p:txBody>
      </p:sp>
      <p:sp>
        <p:nvSpPr>
          <p:cNvPr id="18" name="Picture Placeholder 16"/>
          <p:cNvSpPr>
            <a:spLocks noGrp="1" noChangeAspect="1"/>
          </p:cNvSpPr>
          <p:nvPr>
            <p:ph type="pic" sz="quarter" idx="13"/>
          </p:nvPr>
        </p:nvSpPr>
        <p:spPr>
          <a:xfrm>
            <a:off x="8500460" y="3880886"/>
            <a:ext cx="3424840" cy="2548885"/>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defRPr>
            </a:lvl1pPr>
          </a:lstStyle>
          <a:p>
            <a:r>
              <a:rPr lang="en-US" dirty="0"/>
              <a:t>Click icon to add picture</a:t>
            </a:r>
          </a:p>
        </p:txBody>
      </p:sp>
      <p:sp>
        <p:nvSpPr>
          <p:cNvPr id="19" name="Picture Placeholder 16"/>
          <p:cNvSpPr>
            <a:spLocks noGrp="1" noChangeAspect="1"/>
          </p:cNvSpPr>
          <p:nvPr>
            <p:ph type="pic" sz="quarter" idx="14"/>
          </p:nvPr>
        </p:nvSpPr>
        <p:spPr>
          <a:xfrm>
            <a:off x="8500460" y="1227138"/>
            <a:ext cx="3424840" cy="2548885"/>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defRPr>
            </a:lvl1pPr>
          </a:lstStyle>
          <a:p>
            <a:r>
              <a:rPr lang="en-US" dirty="0"/>
              <a:t>Click icon to add picture</a:t>
            </a:r>
          </a:p>
        </p:txBody>
      </p:sp>
      <p:sp>
        <p:nvSpPr>
          <p:cNvPr id="20" name="Picture Placeholder 16"/>
          <p:cNvSpPr>
            <a:spLocks noGrp="1" noChangeAspect="1"/>
          </p:cNvSpPr>
          <p:nvPr>
            <p:ph type="pic" sz="quarter" idx="15"/>
          </p:nvPr>
        </p:nvSpPr>
        <p:spPr>
          <a:xfrm>
            <a:off x="4726057" y="1227138"/>
            <a:ext cx="3689406" cy="5211649"/>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defRPr>
            </a:lvl1pPr>
          </a:lstStyle>
          <a:p>
            <a:r>
              <a:rPr lang="en-US" dirty="0"/>
              <a:t>Click icon to add picture</a:t>
            </a:r>
          </a:p>
        </p:txBody>
      </p:sp>
      <p:sp>
        <p:nvSpPr>
          <p:cNvPr id="2" name="Title 1"/>
          <p:cNvSpPr>
            <a:spLocks noGrp="1"/>
          </p:cNvSpPr>
          <p:nvPr>
            <p:ph type="title"/>
          </p:nvPr>
        </p:nvSpPr>
        <p:spPr>
          <a:xfrm>
            <a:off x="266700" y="246490"/>
            <a:ext cx="11658600" cy="858437"/>
          </a:xfrm>
          <a:noFill/>
          <a:ln w="12700">
            <a:solidFill>
              <a:schemeClr val="accent3"/>
            </a:solidFill>
          </a:ln>
        </p:spPr>
        <p:txBody>
          <a:bodyPr/>
          <a:lstStyle>
            <a:lvl1pPr>
              <a:defRPr>
                <a:ln>
                  <a:noFill/>
                </a:ln>
                <a:solidFill>
                  <a:schemeClr val="accent3"/>
                </a:solidFill>
              </a:defRPr>
            </a:lvl1pPr>
          </a:lstStyle>
          <a:p>
            <a:r>
              <a:rPr lang="en-US" dirty="0"/>
              <a:t>Click to edit Master title style</a:t>
            </a:r>
          </a:p>
        </p:txBody>
      </p:sp>
      <p:sp>
        <p:nvSpPr>
          <p:cNvPr id="4" name="Text Placeholder 3"/>
          <p:cNvSpPr>
            <a:spLocks noGrp="1"/>
          </p:cNvSpPr>
          <p:nvPr>
            <p:ph type="body" sz="quarter" idx="16"/>
          </p:nvPr>
        </p:nvSpPr>
        <p:spPr>
          <a:xfrm>
            <a:off x="266700" y="1227138"/>
            <a:ext cx="4337105" cy="3957637"/>
          </a:xfrm>
          <a:ln>
            <a:solidFill>
              <a:schemeClr val="accent3"/>
            </a:solidFill>
          </a:ln>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descr="A picture containing qr code&#10;&#10;Description automatically generated">
            <a:extLst>
              <a:ext uri="{FF2B5EF4-FFF2-40B4-BE49-F238E27FC236}">
                <a16:creationId xmlns:a16="http://schemas.microsoft.com/office/drawing/2014/main" id="{C912A723-62E0-165E-E69D-37E2F11B60E2}"/>
              </a:ext>
            </a:extLst>
          </p:cNvPr>
          <p:cNvPicPr>
            <a:picLocks noChangeAspect="1"/>
          </p:cNvPicPr>
          <p:nvPr userDrawn="1"/>
        </p:nvPicPr>
        <p:blipFill>
          <a:blip r:embed="rId3"/>
          <a:stretch>
            <a:fillRect/>
          </a:stretch>
        </p:blipFill>
        <p:spPr>
          <a:xfrm>
            <a:off x="190500" y="5602330"/>
            <a:ext cx="2402348" cy="1065985"/>
          </a:xfrm>
          <a:prstGeom prst="rect">
            <a:avLst/>
          </a:prstGeom>
        </p:spPr>
      </p:pic>
    </p:spTree>
    <p:extLst>
      <p:ext uri="{BB962C8B-B14F-4D97-AF65-F5344CB8AC3E}">
        <p14:creationId xmlns:p14="http://schemas.microsoft.com/office/powerpoint/2010/main" val="47991514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0F2E2B7-DF31-70A6-E4D2-4624E105957F}"/>
              </a:ext>
            </a:extLst>
          </p:cNvPr>
          <p:cNvPicPr>
            <a:picLocks noChangeAspect="1"/>
          </p:cNvPicPr>
          <p:nvPr userDrawn="1"/>
        </p:nvPicPr>
        <p:blipFill>
          <a:blip r:embed="rId2">
            <a:alphaModFix amt="15000"/>
            <a:extLst>
              <a:ext uri="{28A0092B-C50C-407E-A947-70E740481C1C}">
                <a14:useLocalDpi xmlns:a14="http://schemas.microsoft.com/office/drawing/2010/main"/>
              </a:ext>
            </a:extLst>
          </a:blip>
          <a:stretch>
            <a:fillRect/>
          </a:stretch>
        </p:blipFill>
        <p:spPr>
          <a:xfrm>
            <a:off x="20657" y="0"/>
            <a:ext cx="12188389" cy="6858000"/>
          </a:xfrm>
          <a:prstGeom prst="rect">
            <a:avLst/>
          </a:prstGeom>
        </p:spPr>
      </p:pic>
      <p:sp>
        <p:nvSpPr>
          <p:cNvPr id="2" name="Title 1">
            <a:extLst>
              <a:ext uri="{FF2B5EF4-FFF2-40B4-BE49-F238E27FC236}">
                <a16:creationId xmlns:a16="http://schemas.microsoft.com/office/drawing/2014/main" id="{4141B23B-C834-C81E-D8E7-0BA48DA2587E}"/>
              </a:ext>
            </a:extLst>
          </p:cNvPr>
          <p:cNvSpPr>
            <a:spLocks noGrp="1"/>
          </p:cNvSpPr>
          <p:nvPr>
            <p:ph type="title"/>
          </p:nvPr>
        </p:nvSpPr>
        <p:spPr>
          <a:xfrm>
            <a:off x="839788" y="457200"/>
            <a:ext cx="3932237" cy="1600200"/>
          </a:xfrm>
          <a:ln>
            <a:solidFill>
              <a:schemeClr val="accent3"/>
            </a:solidFill>
          </a:ln>
        </p:spPr>
        <p:txBody>
          <a:bodyPr anchor="b"/>
          <a:lstStyle>
            <a:lvl1pPr>
              <a:defRPr sz="3200">
                <a:solidFill>
                  <a:schemeClr val="accent3"/>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2AAF989E-3D4E-5DEB-5949-C26E481EBBD7}"/>
              </a:ext>
            </a:extLst>
          </p:cNvPr>
          <p:cNvSpPr>
            <a:spLocks noGrp="1"/>
          </p:cNvSpPr>
          <p:nvPr>
            <p:ph type="pic" idx="1"/>
          </p:nvPr>
        </p:nvSpPr>
        <p:spPr>
          <a:xfrm>
            <a:off x="5183188" y="457200"/>
            <a:ext cx="6172200" cy="5038825"/>
          </a:xfrm>
          <a:solidFill>
            <a:schemeClr val="tx2"/>
          </a:solidFill>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243D5C51-ECC5-2E2F-3751-18DE050DFD6B}"/>
              </a:ext>
            </a:extLst>
          </p:cNvPr>
          <p:cNvSpPr>
            <a:spLocks noGrp="1"/>
          </p:cNvSpPr>
          <p:nvPr>
            <p:ph type="body" sz="half" idx="2"/>
          </p:nvPr>
        </p:nvSpPr>
        <p:spPr>
          <a:xfrm>
            <a:off x="839788" y="2194560"/>
            <a:ext cx="3932237" cy="3301465"/>
          </a:xfrm>
          <a:ln>
            <a:solidFill>
              <a:schemeClr val="accent3"/>
            </a:solidFill>
          </a:ln>
        </p:spPr>
        <p:txBody>
          <a:bodyPr/>
          <a:lstStyle>
            <a:lvl1pPr marL="0" indent="0">
              <a:buNone/>
              <a:defRPr sz="16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pic>
        <p:nvPicPr>
          <p:cNvPr id="8" name="Picture 7" descr="A picture containing qr code&#10;&#10;Description automatically generated">
            <a:extLst>
              <a:ext uri="{FF2B5EF4-FFF2-40B4-BE49-F238E27FC236}">
                <a16:creationId xmlns:a16="http://schemas.microsoft.com/office/drawing/2014/main" id="{352CF3A3-D550-E6AC-ECAB-2839AC0D0355}"/>
              </a:ext>
            </a:extLst>
          </p:cNvPr>
          <p:cNvPicPr>
            <a:picLocks noChangeAspect="1"/>
          </p:cNvPicPr>
          <p:nvPr userDrawn="1"/>
        </p:nvPicPr>
        <p:blipFill>
          <a:blip r:embed="rId3"/>
          <a:stretch>
            <a:fillRect/>
          </a:stretch>
        </p:blipFill>
        <p:spPr>
          <a:xfrm>
            <a:off x="190500" y="5602330"/>
            <a:ext cx="2402348" cy="1065985"/>
          </a:xfrm>
          <a:prstGeom prst="rect">
            <a:avLst/>
          </a:prstGeom>
        </p:spPr>
      </p:pic>
    </p:spTree>
    <p:extLst>
      <p:ext uri="{BB962C8B-B14F-4D97-AF65-F5344CB8AC3E}">
        <p14:creationId xmlns:p14="http://schemas.microsoft.com/office/powerpoint/2010/main" val="79741628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266700" y="1028700"/>
            <a:ext cx="11658600" cy="56007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3379E246-DB27-040E-95D2-B26EAF143D30}"/>
              </a:ext>
            </a:extLst>
          </p:cNvPr>
          <p:cNvSpPr>
            <a:spLocks noGrp="1"/>
          </p:cNvSpPr>
          <p:nvPr>
            <p:ph type="dt" sz="half" idx="11"/>
          </p:nvPr>
        </p:nvSpPr>
        <p:spPr/>
        <p:txBody>
          <a:bodyPr/>
          <a:lstStyle/>
          <a:p>
            <a:endParaRPr lang="en-US" dirty="0"/>
          </a:p>
        </p:txBody>
      </p:sp>
      <p:sp>
        <p:nvSpPr>
          <p:cNvPr id="7" name="Footer Placeholder 6">
            <a:extLst>
              <a:ext uri="{FF2B5EF4-FFF2-40B4-BE49-F238E27FC236}">
                <a16:creationId xmlns:a16="http://schemas.microsoft.com/office/drawing/2014/main" id="{CFD0F5C1-A6E1-A37D-C392-0E742FAC1C2F}"/>
              </a:ext>
            </a:extLst>
          </p:cNvPr>
          <p:cNvSpPr>
            <a:spLocks noGrp="1"/>
          </p:cNvSpPr>
          <p:nvPr>
            <p:ph type="ftr" sz="quarter" idx="12"/>
          </p:nvPr>
        </p:nvSpPr>
        <p:spPr/>
        <p:txBody>
          <a:bodyPr/>
          <a:lstStyle/>
          <a:p>
            <a:endParaRPr lang="en-US" dirty="0"/>
          </a:p>
        </p:txBody>
      </p:sp>
      <p:sp>
        <p:nvSpPr>
          <p:cNvPr id="2" name="Title 1">
            <a:extLst>
              <a:ext uri="{FF2B5EF4-FFF2-40B4-BE49-F238E27FC236}">
                <a16:creationId xmlns:a16="http://schemas.microsoft.com/office/drawing/2014/main" id="{3B3BB445-F4B7-CADC-0D0E-2F77E6D29AB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6034605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 2 Columns">
    <p:spTree>
      <p:nvGrpSpPr>
        <p:cNvPr id="1" name=""/>
        <p:cNvGrpSpPr/>
        <p:nvPr/>
      </p:nvGrpSpPr>
      <p:grpSpPr>
        <a:xfrm>
          <a:off x="0" y="0"/>
          <a:ext cx="0" cy="0"/>
          <a:chOff x="0" y="0"/>
          <a:chExt cx="0" cy="0"/>
        </a:xfrm>
      </p:grpSpPr>
      <p:sp>
        <p:nvSpPr>
          <p:cNvPr id="8" name="Content Placeholder 3"/>
          <p:cNvSpPr>
            <a:spLocks noGrp="1"/>
          </p:cNvSpPr>
          <p:nvPr>
            <p:ph sz="quarter" idx="10"/>
          </p:nvPr>
        </p:nvSpPr>
        <p:spPr>
          <a:xfrm>
            <a:off x="266700" y="1028700"/>
            <a:ext cx="11658600" cy="5600700"/>
          </a:xfrm>
        </p:spPr>
        <p:txBody>
          <a:bodyPr numCol="2"/>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6C7A763-F7D0-2074-5F3F-2D1DA1226607}"/>
              </a:ext>
            </a:extLst>
          </p:cNvPr>
          <p:cNvSpPr>
            <a:spLocks noGrp="1"/>
          </p:cNvSpPr>
          <p:nvPr>
            <p:ph type="dt" sz="half" idx="11"/>
          </p:nvPr>
        </p:nvSpPr>
        <p:spPr/>
        <p:txBody>
          <a:bodyPr/>
          <a:lstStyle/>
          <a:p>
            <a:endParaRPr lang="en-US" dirty="0"/>
          </a:p>
        </p:txBody>
      </p:sp>
      <p:sp>
        <p:nvSpPr>
          <p:cNvPr id="6" name="Footer Placeholder 5">
            <a:extLst>
              <a:ext uri="{FF2B5EF4-FFF2-40B4-BE49-F238E27FC236}">
                <a16:creationId xmlns:a16="http://schemas.microsoft.com/office/drawing/2014/main" id="{BB5C1216-5C4C-C44D-DE08-88D5BFB6266F}"/>
              </a:ext>
            </a:extLst>
          </p:cNvPr>
          <p:cNvSpPr>
            <a:spLocks noGrp="1"/>
          </p:cNvSpPr>
          <p:nvPr>
            <p:ph type="ftr" sz="quarter" idx="12"/>
          </p:nvPr>
        </p:nvSpPr>
        <p:spPr/>
        <p:txBody>
          <a:bodyPr/>
          <a:lstStyle/>
          <a:p>
            <a:endParaRPr lang="en-US" dirty="0"/>
          </a:p>
        </p:txBody>
      </p:sp>
      <p:sp>
        <p:nvSpPr>
          <p:cNvPr id="3" name="Title 2">
            <a:extLst>
              <a:ext uri="{FF2B5EF4-FFF2-40B4-BE49-F238E27FC236}">
                <a16:creationId xmlns:a16="http://schemas.microsoft.com/office/drawing/2014/main" id="{3F0C188E-247B-9C3F-A9A1-C83CFE759AA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3782153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 3 Columns">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Click to edit Master title style</a:t>
            </a:r>
          </a:p>
        </p:txBody>
      </p:sp>
      <p:sp>
        <p:nvSpPr>
          <p:cNvPr id="9" name="Content Placeholder 3"/>
          <p:cNvSpPr>
            <a:spLocks noGrp="1"/>
          </p:cNvSpPr>
          <p:nvPr>
            <p:ph sz="quarter" idx="12"/>
          </p:nvPr>
        </p:nvSpPr>
        <p:spPr>
          <a:xfrm>
            <a:off x="266700" y="1028700"/>
            <a:ext cx="11658600" cy="5600700"/>
          </a:xfrm>
        </p:spPr>
        <p:txBody>
          <a:bodyPr numCol="3"/>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9AFC9BA2-EC81-5287-D39F-725A5EC32471}"/>
              </a:ext>
            </a:extLst>
          </p:cNvPr>
          <p:cNvSpPr>
            <a:spLocks noGrp="1"/>
          </p:cNvSpPr>
          <p:nvPr>
            <p:ph type="dt" sz="half" idx="13"/>
          </p:nvPr>
        </p:nvSpPr>
        <p:spPr/>
        <p:txBody>
          <a:bodyPr/>
          <a:lstStyle/>
          <a:p>
            <a:endParaRPr lang="en-US" dirty="0"/>
          </a:p>
        </p:txBody>
      </p:sp>
      <p:sp>
        <p:nvSpPr>
          <p:cNvPr id="6" name="Footer Placeholder 5">
            <a:extLst>
              <a:ext uri="{FF2B5EF4-FFF2-40B4-BE49-F238E27FC236}">
                <a16:creationId xmlns:a16="http://schemas.microsoft.com/office/drawing/2014/main" id="{FE97BF52-3E27-86B6-23FC-B495D58A6360}"/>
              </a:ext>
            </a:extLst>
          </p:cNvPr>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7202369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Picture with Caption">
    <p:spTree>
      <p:nvGrpSpPr>
        <p:cNvPr id="1" name=""/>
        <p:cNvGrpSpPr/>
        <p:nvPr/>
      </p:nvGrpSpPr>
      <p:grpSpPr>
        <a:xfrm>
          <a:off x="0" y="0"/>
          <a:ext cx="0" cy="0"/>
          <a:chOff x="0" y="0"/>
          <a:chExt cx="0" cy="0"/>
        </a:xfrm>
      </p:grpSpPr>
      <p:sp>
        <p:nvSpPr>
          <p:cNvPr id="21" name="Text Placeholder 2"/>
          <p:cNvSpPr>
            <a:spLocks noGrp="1"/>
          </p:cNvSpPr>
          <p:nvPr>
            <p:ph idx="1"/>
          </p:nvPr>
        </p:nvSpPr>
        <p:spPr bwMode="auto">
          <a:xfrm>
            <a:off x="266700" y="6191103"/>
            <a:ext cx="11658600" cy="438297"/>
          </a:xfrm>
          <a:prstGeom prst="rect">
            <a:avLst/>
          </a:prstGeom>
          <a:noFill/>
          <a:ln w="9525">
            <a:noFill/>
            <a:miter lim="800000"/>
            <a:headEnd/>
            <a:tailEnd/>
          </a:ln>
        </p:spPr>
        <p:txBody>
          <a:bodyPr lIns="91440" tIns="0" numCol="1"/>
          <a:lstStyle>
            <a:lvl1pPr marL="0" indent="0">
              <a:buNone/>
              <a:defRPr sz="900">
                <a:solidFill>
                  <a:schemeClr val="tx1">
                    <a:lumMod val="75000"/>
                    <a:lumOff val="25000"/>
                  </a:schemeClr>
                </a:solidFill>
              </a:defRPr>
            </a:lvl1pPr>
            <a:lvl2pPr>
              <a:defRPr sz="1350">
                <a:solidFill>
                  <a:srgbClr val="83847A"/>
                </a:solidFill>
              </a:defRPr>
            </a:lvl2pPr>
            <a:lvl3pPr>
              <a:defRPr sz="1125">
                <a:solidFill>
                  <a:srgbClr val="83847A"/>
                </a:solidFill>
              </a:defRPr>
            </a:lvl3pPr>
            <a:lvl4pPr>
              <a:defRPr sz="1125">
                <a:solidFill>
                  <a:srgbClr val="83847A"/>
                </a:solidFill>
              </a:defRPr>
            </a:lvl4pPr>
            <a:lvl5pPr>
              <a:defRPr sz="1125">
                <a:solidFill>
                  <a:srgbClr val="83847A"/>
                </a:solidFill>
              </a:defRPr>
            </a:lvl5pPr>
          </a:lstStyle>
          <a:p>
            <a:pPr lvl="0"/>
            <a:r>
              <a:rPr lang="en-US" noProof="0" dirty="0"/>
              <a:t>Click to edit Master text styles</a:t>
            </a:r>
          </a:p>
        </p:txBody>
      </p:sp>
      <p:sp>
        <p:nvSpPr>
          <p:cNvPr id="4" name="Title 3"/>
          <p:cNvSpPr>
            <a:spLocks noGrp="1"/>
          </p:cNvSpPr>
          <p:nvPr>
            <p:ph type="title"/>
          </p:nvPr>
        </p:nvSpPr>
        <p:spPr/>
        <p:txBody>
          <a:bodyPr/>
          <a:lstStyle/>
          <a:p>
            <a:r>
              <a:rPr lang="en-US" dirty="0"/>
              <a:t>Click to edit Master title style</a:t>
            </a:r>
          </a:p>
        </p:txBody>
      </p:sp>
      <p:sp>
        <p:nvSpPr>
          <p:cNvPr id="10" name="Content Placeholder 3"/>
          <p:cNvSpPr>
            <a:spLocks noGrp="1"/>
          </p:cNvSpPr>
          <p:nvPr>
            <p:ph sz="quarter" idx="12"/>
          </p:nvPr>
        </p:nvSpPr>
        <p:spPr>
          <a:xfrm>
            <a:off x="266700" y="1028700"/>
            <a:ext cx="11658600" cy="50863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67CF58A5-50A2-4609-9528-306C52949FE4}"/>
              </a:ext>
            </a:extLst>
          </p:cNvPr>
          <p:cNvSpPr>
            <a:spLocks noGrp="1"/>
          </p:cNvSpPr>
          <p:nvPr>
            <p:ph type="dt" sz="half" idx="13"/>
          </p:nvPr>
        </p:nvSpPr>
        <p:spPr>
          <a:xfrm>
            <a:off x="8842515" y="6653150"/>
            <a:ext cx="2761673" cy="137160"/>
          </a:xfrm>
          <a:prstGeom prst="rect">
            <a:avLst/>
          </a:prstGeom>
        </p:spPr>
        <p:txBody>
          <a:bodyPr/>
          <a:lstStyle/>
          <a:p>
            <a:endParaRPr lang="en-US" dirty="0"/>
          </a:p>
        </p:txBody>
      </p:sp>
      <p:sp>
        <p:nvSpPr>
          <p:cNvPr id="3" name="Footer Placeholder 2">
            <a:extLst>
              <a:ext uri="{FF2B5EF4-FFF2-40B4-BE49-F238E27FC236}">
                <a16:creationId xmlns:a16="http://schemas.microsoft.com/office/drawing/2014/main" id="{13141E4A-7726-4CDD-AEE9-576AC0A57297}"/>
              </a:ext>
            </a:extLst>
          </p:cNvPr>
          <p:cNvSpPr>
            <a:spLocks noGrp="1"/>
          </p:cNvSpPr>
          <p:nvPr>
            <p:ph type="ftr" sz="quarter" idx="14"/>
          </p:nvPr>
        </p:nvSpPr>
        <p:spPr>
          <a:xfrm>
            <a:off x="266700" y="6653150"/>
            <a:ext cx="2901373" cy="137160"/>
          </a:xfrm>
          <a:prstGeom prst="rect">
            <a:avLst/>
          </a:prstGeom>
        </p:spPr>
        <p:txBody>
          <a:bodyPr/>
          <a:lstStyle/>
          <a:p>
            <a:endParaRPr lang="en-US" dirty="0"/>
          </a:p>
        </p:txBody>
      </p:sp>
    </p:spTree>
    <p:extLst>
      <p:ext uri="{BB962C8B-B14F-4D97-AF65-F5344CB8AC3E}">
        <p14:creationId xmlns:p14="http://schemas.microsoft.com/office/powerpoint/2010/main" val="1683895260"/>
      </p:ext>
    </p:extLst>
  </p:cSld>
  <p:clrMapOvr>
    <a:masterClrMapping/>
  </p:clrMapOvr>
  <p:extLst>
    <p:ext uri="{DCECCB84-F9BA-43D5-87BE-67443E8EF086}">
      <p15:sldGuideLst xmlns:p15="http://schemas.microsoft.com/office/powerpoint/2012/main"/>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 2 Sections">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266700" y="1028700"/>
            <a:ext cx="5721406"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dirty="0"/>
              <a:t>Click to edit Master title style</a:t>
            </a:r>
          </a:p>
        </p:txBody>
      </p:sp>
      <p:sp>
        <p:nvSpPr>
          <p:cNvPr id="11" name="Content Placeholder 2"/>
          <p:cNvSpPr>
            <a:spLocks noGrp="1"/>
          </p:cNvSpPr>
          <p:nvPr>
            <p:ph sz="quarter" idx="19"/>
          </p:nvPr>
        </p:nvSpPr>
        <p:spPr>
          <a:xfrm>
            <a:off x="6203894" y="1028700"/>
            <a:ext cx="5721406"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5">
            <a:extLst>
              <a:ext uri="{FF2B5EF4-FFF2-40B4-BE49-F238E27FC236}">
                <a16:creationId xmlns:a16="http://schemas.microsoft.com/office/drawing/2014/main" id="{BEC9A928-C3DF-2C22-44D2-6CEAF37A2452}"/>
              </a:ext>
            </a:extLst>
          </p:cNvPr>
          <p:cNvSpPr>
            <a:spLocks noGrp="1"/>
          </p:cNvSpPr>
          <p:nvPr>
            <p:ph type="dt" sz="half" idx="20"/>
          </p:nvPr>
        </p:nvSpPr>
        <p:spPr/>
        <p:txBody>
          <a:bodyPr/>
          <a:lstStyle/>
          <a:p>
            <a:endParaRPr lang="en-US" dirty="0"/>
          </a:p>
        </p:txBody>
      </p:sp>
      <p:sp>
        <p:nvSpPr>
          <p:cNvPr id="7" name="Footer Placeholder 6">
            <a:extLst>
              <a:ext uri="{FF2B5EF4-FFF2-40B4-BE49-F238E27FC236}">
                <a16:creationId xmlns:a16="http://schemas.microsoft.com/office/drawing/2014/main" id="{F7247472-A8F5-BC75-9086-8D91A7F6A294}"/>
              </a:ext>
            </a:extLst>
          </p:cNvPr>
          <p:cNvSpPr>
            <a:spLocks noGrp="1"/>
          </p:cNvSpPr>
          <p:nvPr>
            <p:ph type="ftr" sz="quarter" idx="21"/>
          </p:nvPr>
        </p:nvSpPr>
        <p:spPr/>
        <p:txBody>
          <a:bodyPr/>
          <a:lstStyle/>
          <a:p>
            <a:endParaRPr lang="en-US" dirty="0"/>
          </a:p>
        </p:txBody>
      </p:sp>
    </p:spTree>
    <p:extLst>
      <p:ext uri="{BB962C8B-B14F-4D97-AF65-F5344CB8AC3E}">
        <p14:creationId xmlns:p14="http://schemas.microsoft.com/office/powerpoint/2010/main" val="343208891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 Sub-Head 2 Sections">
    <p:spTree>
      <p:nvGrpSpPr>
        <p:cNvPr id="1" name=""/>
        <p:cNvGrpSpPr/>
        <p:nvPr/>
      </p:nvGrpSpPr>
      <p:grpSpPr>
        <a:xfrm>
          <a:off x="0" y="0"/>
          <a:ext cx="0" cy="0"/>
          <a:chOff x="0" y="0"/>
          <a:chExt cx="0" cy="0"/>
        </a:xfrm>
      </p:grpSpPr>
      <p:sp>
        <p:nvSpPr>
          <p:cNvPr id="9" name="Text Placeholder 3"/>
          <p:cNvSpPr>
            <a:spLocks noGrp="1"/>
          </p:cNvSpPr>
          <p:nvPr>
            <p:ph type="body" sz="quarter" idx="13"/>
          </p:nvPr>
        </p:nvSpPr>
        <p:spPr>
          <a:xfrm>
            <a:off x="266700" y="1028700"/>
            <a:ext cx="5719572" cy="666241"/>
          </a:xfrm>
        </p:spPr>
        <p:txBody>
          <a:bodyPr bIns="0" anchor="b"/>
          <a:lstStyle>
            <a:lvl1pPr>
              <a:defRPr sz="1500">
                <a:solidFill>
                  <a:schemeClr val="tx1">
                    <a:lumMod val="75000"/>
                    <a:lumOff val="25000"/>
                  </a:schemeClr>
                </a:solidFill>
              </a:defRPr>
            </a:lvl1pPr>
          </a:lstStyle>
          <a:p>
            <a:pPr lvl="0"/>
            <a:r>
              <a:rPr lang="en-US" dirty="0"/>
              <a:t>Click to edit Master text styles</a:t>
            </a:r>
          </a:p>
        </p:txBody>
      </p:sp>
      <p:sp>
        <p:nvSpPr>
          <p:cNvPr id="13" name="Content Placeholder 2"/>
          <p:cNvSpPr>
            <a:spLocks noGrp="1"/>
          </p:cNvSpPr>
          <p:nvPr>
            <p:ph sz="quarter" idx="16"/>
          </p:nvPr>
        </p:nvSpPr>
        <p:spPr>
          <a:xfrm>
            <a:off x="266700" y="1743075"/>
            <a:ext cx="5721406" cy="4886325"/>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sz="quarter" idx="19"/>
          </p:nvPr>
        </p:nvSpPr>
        <p:spPr>
          <a:xfrm>
            <a:off x="6203894" y="1743075"/>
            <a:ext cx="5721406" cy="4886325"/>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3"/>
          <p:cNvSpPr>
            <a:spLocks noGrp="1"/>
          </p:cNvSpPr>
          <p:nvPr>
            <p:ph type="body" sz="quarter" idx="20"/>
          </p:nvPr>
        </p:nvSpPr>
        <p:spPr>
          <a:xfrm>
            <a:off x="6205728" y="1028700"/>
            <a:ext cx="5719572" cy="666241"/>
          </a:xfrm>
        </p:spPr>
        <p:txBody>
          <a:bodyPr bIns="0" anchor="b"/>
          <a:lstStyle>
            <a:lvl1pPr>
              <a:defRPr sz="1500">
                <a:solidFill>
                  <a:schemeClr val="tx1">
                    <a:lumMod val="75000"/>
                    <a:lumOff val="25000"/>
                  </a:schemeClr>
                </a:solidFill>
              </a:defRPr>
            </a:lvl1pPr>
          </a:lstStyle>
          <a:p>
            <a:pPr lvl="0"/>
            <a:r>
              <a:rPr lang="en-US" dirty="0"/>
              <a:t>Click to edit Master text styles</a:t>
            </a:r>
          </a:p>
        </p:txBody>
      </p:sp>
      <p:sp>
        <p:nvSpPr>
          <p:cNvPr id="5" name="Date Placeholder 4">
            <a:extLst>
              <a:ext uri="{FF2B5EF4-FFF2-40B4-BE49-F238E27FC236}">
                <a16:creationId xmlns:a16="http://schemas.microsoft.com/office/drawing/2014/main" id="{4FDAD6DC-C062-D2A7-C4D4-57F4C0FFAD4D}"/>
              </a:ext>
            </a:extLst>
          </p:cNvPr>
          <p:cNvSpPr>
            <a:spLocks noGrp="1"/>
          </p:cNvSpPr>
          <p:nvPr>
            <p:ph type="dt" sz="half" idx="21"/>
          </p:nvPr>
        </p:nvSpPr>
        <p:spPr/>
        <p:txBody>
          <a:bodyPr/>
          <a:lstStyle/>
          <a:p>
            <a:endParaRPr lang="en-US" dirty="0"/>
          </a:p>
        </p:txBody>
      </p:sp>
      <p:sp>
        <p:nvSpPr>
          <p:cNvPr id="6" name="Footer Placeholder 5">
            <a:extLst>
              <a:ext uri="{FF2B5EF4-FFF2-40B4-BE49-F238E27FC236}">
                <a16:creationId xmlns:a16="http://schemas.microsoft.com/office/drawing/2014/main" id="{7AA18071-1438-F3E3-FC9F-3F401EE7FED1}"/>
              </a:ext>
            </a:extLst>
          </p:cNvPr>
          <p:cNvSpPr>
            <a:spLocks noGrp="1"/>
          </p:cNvSpPr>
          <p:nvPr>
            <p:ph type="ftr" sz="quarter" idx="22"/>
          </p:nvPr>
        </p:nvSpPr>
        <p:spPr/>
        <p:txBody>
          <a:bodyPr/>
          <a:lstStyle/>
          <a:p>
            <a:endParaRPr lang="en-US" dirty="0"/>
          </a:p>
        </p:txBody>
      </p:sp>
      <p:sp>
        <p:nvSpPr>
          <p:cNvPr id="3" name="Title 2">
            <a:extLst>
              <a:ext uri="{FF2B5EF4-FFF2-40B4-BE49-F238E27FC236}">
                <a16:creationId xmlns:a16="http://schemas.microsoft.com/office/drawing/2014/main" id="{0D83DA01-DEF9-54DE-5B29-4ACD3FE63AA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9248608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 2 Odd Sections">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266700" y="1028700"/>
            <a:ext cx="3779318"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6"/>
          </p:nvPr>
        </p:nvSpPr>
        <p:spPr>
          <a:xfrm>
            <a:off x="4256410" y="1028700"/>
            <a:ext cx="7668889"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5">
            <a:extLst>
              <a:ext uri="{FF2B5EF4-FFF2-40B4-BE49-F238E27FC236}">
                <a16:creationId xmlns:a16="http://schemas.microsoft.com/office/drawing/2014/main" id="{10D79471-1A0E-36EB-1B94-DDE0CE561EA3}"/>
              </a:ext>
            </a:extLst>
          </p:cNvPr>
          <p:cNvSpPr>
            <a:spLocks noGrp="1"/>
          </p:cNvSpPr>
          <p:nvPr>
            <p:ph type="dt" sz="half" idx="17"/>
          </p:nvPr>
        </p:nvSpPr>
        <p:spPr/>
        <p:txBody>
          <a:bodyPr/>
          <a:lstStyle/>
          <a:p>
            <a:endParaRPr lang="en-US" dirty="0"/>
          </a:p>
        </p:txBody>
      </p:sp>
      <p:sp>
        <p:nvSpPr>
          <p:cNvPr id="7" name="Footer Placeholder 6">
            <a:extLst>
              <a:ext uri="{FF2B5EF4-FFF2-40B4-BE49-F238E27FC236}">
                <a16:creationId xmlns:a16="http://schemas.microsoft.com/office/drawing/2014/main" id="{5876C5F4-629A-E5A4-73FB-E8465BDB57BF}"/>
              </a:ext>
            </a:extLst>
          </p:cNvPr>
          <p:cNvSpPr>
            <a:spLocks noGrp="1"/>
          </p:cNvSpPr>
          <p:nvPr>
            <p:ph type="ftr" sz="quarter" idx="18"/>
          </p:nvPr>
        </p:nvSpPr>
        <p:spPr/>
        <p:txBody>
          <a:bodyPr/>
          <a:lstStyle/>
          <a:p>
            <a:endParaRPr lang="en-US" dirty="0"/>
          </a:p>
        </p:txBody>
      </p:sp>
      <p:sp>
        <p:nvSpPr>
          <p:cNvPr id="4" name="Title 3">
            <a:extLst>
              <a:ext uri="{FF2B5EF4-FFF2-40B4-BE49-F238E27FC236}">
                <a16:creationId xmlns:a16="http://schemas.microsoft.com/office/drawing/2014/main" id="{7C0718C4-6A68-5C9A-D51B-6E4A148DA30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7768353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Title - 2 Odd Sections">
    <p:spTree>
      <p:nvGrpSpPr>
        <p:cNvPr id="1" name=""/>
        <p:cNvGrpSpPr/>
        <p:nvPr/>
      </p:nvGrpSpPr>
      <p:grpSpPr>
        <a:xfrm>
          <a:off x="0" y="0"/>
          <a:ext cx="0" cy="0"/>
          <a:chOff x="0" y="0"/>
          <a:chExt cx="0" cy="0"/>
        </a:xfrm>
      </p:grpSpPr>
      <p:sp>
        <p:nvSpPr>
          <p:cNvPr id="11" name="Content Placeholder 2"/>
          <p:cNvSpPr>
            <a:spLocks noGrp="1"/>
          </p:cNvSpPr>
          <p:nvPr>
            <p:ph sz="quarter" idx="15"/>
          </p:nvPr>
        </p:nvSpPr>
        <p:spPr>
          <a:xfrm>
            <a:off x="8145982" y="1028700"/>
            <a:ext cx="3779318"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sz="quarter" idx="16"/>
          </p:nvPr>
        </p:nvSpPr>
        <p:spPr>
          <a:xfrm>
            <a:off x="266700" y="1028700"/>
            <a:ext cx="7668888"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58768C3-8315-3411-54A8-2C8239251263}"/>
              </a:ext>
            </a:extLst>
          </p:cNvPr>
          <p:cNvSpPr>
            <a:spLocks noGrp="1"/>
          </p:cNvSpPr>
          <p:nvPr>
            <p:ph type="dt" sz="half" idx="17"/>
          </p:nvPr>
        </p:nvSpPr>
        <p:spPr/>
        <p:txBody>
          <a:bodyPr/>
          <a:lstStyle/>
          <a:p>
            <a:endParaRPr lang="en-US" dirty="0"/>
          </a:p>
        </p:txBody>
      </p:sp>
      <p:sp>
        <p:nvSpPr>
          <p:cNvPr id="6" name="Footer Placeholder 5">
            <a:extLst>
              <a:ext uri="{FF2B5EF4-FFF2-40B4-BE49-F238E27FC236}">
                <a16:creationId xmlns:a16="http://schemas.microsoft.com/office/drawing/2014/main" id="{28938FEB-D648-AE71-0FA1-805FFC832488}"/>
              </a:ext>
            </a:extLst>
          </p:cNvPr>
          <p:cNvSpPr>
            <a:spLocks noGrp="1"/>
          </p:cNvSpPr>
          <p:nvPr>
            <p:ph type="ftr" sz="quarter" idx="18"/>
          </p:nvPr>
        </p:nvSpPr>
        <p:spPr/>
        <p:txBody>
          <a:bodyPr/>
          <a:lstStyle/>
          <a:p>
            <a:endParaRPr lang="en-US" dirty="0"/>
          </a:p>
        </p:txBody>
      </p:sp>
      <p:sp>
        <p:nvSpPr>
          <p:cNvPr id="3" name="Title 2">
            <a:extLst>
              <a:ext uri="{FF2B5EF4-FFF2-40B4-BE49-F238E27FC236}">
                <a16:creationId xmlns:a16="http://schemas.microsoft.com/office/drawing/2014/main" id="{D7BCB16E-0E8E-5157-7B5A-C68F6A9B78A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01035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Quad-Chart">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2667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381000" y="3775869"/>
            <a:ext cx="11430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096000" y="1028700"/>
            <a:ext cx="0" cy="560070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16" name="Content Placeholder 2"/>
          <p:cNvSpPr>
            <a:spLocks noGrp="1"/>
          </p:cNvSpPr>
          <p:nvPr>
            <p:ph sz="quarter" idx="22"/>
          </p:nvPr>
        </p:nvSpPr>
        <p:spPr>
          <a:xfrm>
            <a:off x="266700" y="3855720"/>
            <a:ext cx="5753100" cy="277368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sz="quarter" idx="23"/>
          </p:nvPr>
        </p:nvSpPr>
        <p:spPr>
          <a:xfrm>
            <a:off x="61722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sz="quarter" idx="24"/>
          </p:nvPr>
        </p:nvSpPr>
        <p:spPr>
          <a:xfrm>
            <a:off x="6172200" y="3855720"/>
            <a:ext cx="5753100" cy="277368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5AAE838-AA12-FA5F-5DA0-1ABB713993D9}"/>
              </a:ext>
            </a:extLst>
          </p:cNvPr>
          <p:cNvSpPr>
            <a:spLocks noGrp="1"/>
          </p:cNvSpPr>
          <p:nvPr>
            <p:ph type="dt" sz="half" idx="25"/>
          </p:nvPr>
        </p:nvSpPr>
        <p:spPr/>
        <p:txBody>
          <a:bodyPr/>
          <a:lstStyle/>
          <a:p>
            <a:endParaRPr lang="en-US" dirty="0"/>
          </a:p>
        </p:txBody>
      </p:sp>
      <p:sp>
        <p:nvSpPr>
          <p:cNvPr id="8" name="Footer Placeholder 7">
            <a:extLst>
              <a:ext uri="{FF2B5EF4-FFF2-40B4-BE49-F238E27FC236}">
                <a16:creationId xmlns:a16="http://schemas.microsoft.com/office/drawing/2014/main" id="{AE34FB74-F548-AD28-A10C-D5391FE1CF47}"/>
              </a:ext>
            </a:extLst>
          </p:cNvPr>
          <p:cNvSpPr>
            <a:spLocks noGrp="1"/>
          </p:cNvSpPr>
          <p:nvPr>
            <p:ph type="ftr" sz="quarter" idx="26"/>
          </p:nvPr>
        </p:nvSpPr>
        <p:spPr/>
        <p:txBody>
          <a:bodyPr/>
          <a:lstStyle/>
          <a:p>
            <a:endParaRPr lang="en-US" dirty="0"/>
          </a:p>
        </p:txBody>
      </p:sp>
    </p:spTree>
    <p:extLst>
      <p:ext uri="{BB962C8B-B14F-4D97-AF65-F5344CB8AC3E}">
        <p14:creationId xmlns:p14="http://schemas.microsoft.com/office/powerpoint/2010/main" val="1916911407"/>
      </p:ext>
    </p:extLst>
  </p:cSld>
  <p:clrMapOvr>
    <a:masterClrMapping/>
  </p:clrMapOvr>
  <p:extLst>
    <p:ext uri="{DCECCB84-F9BA-43D5-87BE-67443E8EF086}">
      <p15:sldGuideLst xmlns:p15="http://schemas.microsoft.com/office/powerpoint/2012/main">
        <p15:guide id="1" orient="horz" pos="2328">
          <p15:clr>
            <a:srgbClr val="FBAE40"/>
          </p15:clr>
        </p15:guide>
        <p15:guide id="2" orient="horz" pos="2424">
          <p15:clr>
            <a:srgbClr val="FBAE40"/>
          </p15:clr>
        </p15:guide>
        <p15:guide id="3" pos="3888">
          <p15:clr>
            <a:srgbClr val="FBAE40"/>
          </p15:clr>
        </p15:guide>
        <p15:guide id="4" pos="3792">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 Quad-Chart">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2667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381000" y="3775869"/>
            <a:ext cx="11430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096000" y="1028700"/>
            <a:ext cx="0" cy="560070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16" name="Content Placeholder 2"/>
          <p:cNvSpPr>
            <a:spLocks noGrp="1"/>
          </p:cNvSpPr>
          <p:nvPr>
            <p:ph sz="quarter" idx="22"/>
          </p:nvPr>
        </p:nvSpPr>
        <p:spPr>
          <a:xfrm>
            <a:off x="266700" y="3855720"/>
            <a:ext cx="5753100" cy="277368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sz="quarter" idx="23"/>
          </p:nvPr>
        </p:nvSpPr>
        <p:spPr>
          <a:xfrm>
            <a:off x="61722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sz="quarter" idx="24"/>
          </p:nvPr>
        </p:nvSpPr>
        <p:spPr>
          <a:xfrm>
            <a:off x="6172200" y="3855720"/>
            <a:ext cx="5753100" cy="277368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5AAE838-AA12-FA5F-5DA0-1ABB713993D9}"/>
              </a:ext>
            </a:extLst>
          </p:cNvPr>
          <p:cNvSpPr>
            <a:spLocks noGrp="1"/>
          </p:cNvSpPr>
          <p:nvPr>
            <p:ph type="dt" sz="half" idx="25"/>
          </p:nvPr>
        </p:nvSpPr>
        <p:spPr/>
        <p:txBody>
          <a:bodyPr/>
          <a:lstStyle/>
          <a:p>
            <a:endParaRPr lang="en-US" dirty="0"/>
          </a:p>
        </p:txBody>
      </p:sp>
      <p:sp>
        <p:nvSpPr>
          <p:cNvPr id="8" name="Footer Placeholder 7">
            <a:extLst>
              <a:ext uri="{FF2B5EF4-FFF2-40B4-BE49-F238E27FC236}">
                <a16:creationId xmlns:a16="http://schemas.microsoft.com/office/drawing/2014/main" id="{AE34FB74-F548-AD28-A10C-D5391FE1CF47}"/>
              </a:ext>
            </a:extLst>
          </p:cNvPr>
          <p:cNvSpPr>
            <a:spLocks noGrp="1"/>
          </p:cNvSpPr>
          <p:nvPr>
            <p:ph type="ftr" sz="quarter" idx="26"/>
          </p:nvPr>
        </p:nvSpPr>
        <p:spPr/>
        <p:txBody>
          <a:bodyPr/>
          <a:lstStyle/>
          <a:p>
            <a:endParaRPr lang="en-US" dirty="0"/>
          </a:p>
        </p:txBody>
      </p:sp>
    </p:spTree>
    <p:extLst>
      <p:ext uri="{BB962C8B-B14F-4D97-AF65-F5344CB8AC3E}">
        <p14:creationId xmlns:p14="http://schemas.microsoft.com/office/powerpoint/2010/main" val="886297771"/>
      </p:ext>
    </p:extLst>
  </p:cSld>
  <p:clrMapOvr>
    <a:masterClrMapping/>
  </p:clrMapOvr>
  <p:extLst>
    <p:ext uri="{DCECCB84-F9BA-43D5-87BE-67443E8EF086}">
      <p15:sldGuideLst xmlns:p15="http://schemas.microsoft.com/office/powerpoint/2012/main">
        <p15:guide id="1" orient="horz" pos="2328">
          <p15:clr>
            <a:srgbClr val="FBAE40"/>
          </p15:clr>
        </p15:guide>
        <p15:guide id="2" orient="horz" pos="2424">
          <p15:clr>
            <a:srgbClr val="FBAE40"/>
          </p15:clr>
        </p15:guide>
        <p15:guide id="3" pos="3888">
          <p15:clr>
            <a:srgbClr val="FBAE40"/>
          </p15:clr>
        </p15:guide>
        <p15:guide id="4" pos="3792">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 Custom-Quad">
    <p:spTree>
      <p:nvGrpSpPr>
        <p:cNvPr id="1" name=""/>
        <p:cNvGrpSpPr/>
        <p:nvPr/>
      </p:nvGrpSpPr>
      <p:grpSpPr>
        <a:xfrm>
          <a:off x="0" y="0"/>
          <a:ext cx="0" cy="0"/>
          <a:chOff x="0" y="0"/>
          <a:chExt cx="0" cy="0"/>
        </a:xfrm>
      </p:grpSpPr>
      <p:cxnSp>
        <p:nvCxnSpPr>
          <p:cNvPr id="4" name="Straight Connector 3"/>
          <p:cNvCxnSpPr/>
          <p:nvPr userDrawn="1"/>
        </p:nvCxnSpPr>
        <p:spPr>
          <a:xfrm>
            <a:off x="381000" y="3430819"/>
            <a:ext cx="11430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096000" y="1028700"/>
            <a:ext cx="0" cy="560070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Content Placeholder 4"/>
          <p:cNvSpPr>
            <a:spLocks noGrp="1"/>
          </p:cNvSpPr>
          <p:nvPr>
            <p:ph sz="quarter" idx="24"/>
          </p:nvPr>
        </p:nvSpPr>
        <p:spPr>
          <a:xfrm>
            <a:off x="6172200" y="3543300"/>
            <a:ext cx="5753100" cy="30861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22"/>
          </p:nvPr>
        </p:nvSpPr>
        <p:spPr>
          <a:xfrm>
            <a:off x="266700" y="3543300"/>
            <a:ext cx="5753100" cy="30861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sz="quarter" idx="23"/>
          </p:nvPr>
        </p:nvSpPr>
        <p:spPr>
          <a:xfrm>
            <a:off x="6172200" y="1028700"/>
            <a:ext cx="5753100" cy="2283843"/>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sz="quarter" idx="15"/>
          </p:nvPr>
        </p:nvSpPr>
        <p:spPr>
          <a:xfrm>
            <a:off x="266700" y="1028700"/>
            <a:ext cx="5753100" cy="2283843"/>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dirty="0"/>
              <a:t>Click to edit Master title style</a:t>
            </a:r>
          </a:p>
        </p:txBody>
      </p:sp>
      <p:sp>
        <p:nvSpPr>
          <p:cNvPr id="5" name="Date Placeholder 4">
            <a:extLst>
              <a:ext uri="{FF2B5EF4-FFF2-40B4-BE49-F238E27FC236}">
                <a16:creationId xmlns:a16="http://schemas.microsoft.com/office/drawing/2014/main" id="{AADB0298-AAE9-38A5-935C-537E8444E40C}"/>
              </a:ext>
            </a:extLst>
          </p:cNvPr>
          <p:cNvSpPr>
            <a:spLocks noGrp="1"/>
          </p:cNvSpPr>
          <p:nvPr>
            <p:ph type="dt" sz="half" idx="25"/>
          </p:nvPr>
        </p:nvSpPr>
        <p:spPr/>
        <p:txBody>
          <a:bodyPr/>
          <a:lstStyle/>
          <a:p>
            <a:endParaRPr lang="en-US" dirty="0"/>
          </a:p>
        </p:txBody>
      </p:sp>
      <p:sp>
        <p:nvSpPr>
          <p:cNvPr id="6" name="Footer Placeholder 5">
            <a:extLst>
              <a:ext uri="{FF2B5EF4-FFF2-40B4-BE49-F238E27FC236}">
                <a16:creationId xmlns:a16="http://schemas.microsoft.com/office/drawing/2014/main" id="{D52C905D-E7A5-5841-E24E-8E8D9EAF35CE}"/>
              </a:ext>
            </a:extLst>
          </p:cNvPr>
          <p:cNvSpPr>
            <a:spLocks noGrp="1"/>
          </p:cNvSpPr>
          <p:nvPr>
            <p:ph type="ftr" sz="quarter" idx="26"/>
          </p:nvPr>
        </p:nvSpPr>
        <p:spPr/>
        <p:txBody>
          <a:bodyPr/>
          <a:lstStyle/>
          <a:p>
            <a:endParaRPr lang="en-US" dirty="0"/>
          </a:p>
        </p:txBody>
      </p:sp>
    </p:spTree>
    <p:extLst>
      <p:ext uri="{BB962C8B-B14F-4D97-AF65-F5344CB8AC3E}">
        <p14:creationId xmlns:p14="http://schemas.microsoft.com/office/powerpoint/2010/main" val="3787658590"/>
      </p:ext>
    </p:extLst>
  </p:cSld>
  <p:clrMapOvr>
    <a:masterClrMapping/>
  </p:clrMapOvr>
  <p:extLst>
    <p:ext uri="{DCECCB84-F9BA-43D5-87BE-67443E8EF086}">
      <p15:sldGuideLst xmlns:p15="http://schemas.microsoft.com/office/powerpoint/2012/main">
        <p15:guide id="1" orient="horz" pos="2088">
          <p15:clr>
            <a:srgbClr val="FBAE40"/>
          </p15:clr>
        </p15:guide>
        <p15:guide id="2" orient="horz" pos="2232">
          <p15:clr>
            <a:srgbClr val="FBAE40"/>
          </p15:clr>
        </p15:guide>
        <p15:guide id="3" pos="3888">
          <p15:clr>
            <a:srgbClr val="FBAE40"/>
          </p15:clr>
        </p15:guide>
        <p15:guide id="4" pos="3792">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 Tri-Chart Bottom">
    <p:spTree>
      <p:nvGrpSpPr>
        <p:cNvPr id="1" name=""/>
        <p:cNvGrpSpPr/>
        <p:nvPr/>
      </p:nvGrpSpPr>
      <p:grpSpPr>
        <a:xfrm>
          <a:off x="0" y="0"/>
          <a:ext cx="0" cy="0"/>
          <a:chOff x="0" y="0"/>
          <a:chExt cx="0" cy="0"/>
        </a:xfrm>
      </p:grpSpPr>
      <p:sp>
        <p:nvSpPr>
          <p:cNvPr id="16" name="Content Placeholder 3"/>
          <p:cNvSpPr>
            <a:spLocks noGrp="1"/>
          </p:cNvSpPr>
          <p:nvPr>
            <p:ph sz="quarter" idx="22"/>
          </p:nvPr>
        </p:nvSpPr>
        <p:spPr>
          <a:xfrm>
            <a:off x="266700" y="3855720"/>
            <a:ext cx="11658600" cy="277368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sz="quarter" idx="23"/>
          </p:nvPr>
        </p:nvSpPr>
        <p:spPr>
          <a:xfrm>
            <a:off x="61722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sz="quarter" idx="15"/>
          </p:nvPr>
        </p:nvSpPr>
        <p:spPr>
          <a:xfrm>
            <a:off x="2667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dirty="0"/>
              <a:t>Click to edit Master title style</a:t>
            </a:r>
          </a:p>
        </p:txBody>
      </p:sp>
      <p:sp>
        <p:nvSpPr>
          <p:cNvPr id="4" name="Date Placeholder 3">
            <a:extLst>
              <a:ext uri="{FF2B5EF4-FFF2-40B4-BE49-F238E27FC236}">
                <a16:creationId xmlns:a16="http://schemas.microsoft.com/office/drawing/2014/main" id="{3246758A-EC6C-2E6D-7C25-EBF35B1A110D}"/>
              </a:ext>
            </a:extLst>
          </p:cNvPr>
          <p:cNvSpPr>
            <a:spLocks noGrp="1"/>
          </p:cNvSpPr>
          <p:nvPr>
            <p:ph type="dt" sz="half" idx="24"/>
          </p:nvPr>
        </p:nvSpPr>
        <p:spPr/>
        <p:txBody>
          <a:bodyPr/>
          <a:lstStyle/>
          <a:p>
            <a:endParaRPr lang="en-US" dirty="0"/>
          </a:p>
        </p:txBody>
      </p:sp>
      <p:sp>
        <p:nvSpPr>
          <p:cNvPr id="5" name="Footer Placeholder 4">
            <a:extLst>
              <a:ext uri="{FF2B5EF4-FFF2-40B4-BE49-F238E27FC236}">
                <a16:creationId xmlns:a16="http://schemas.microsoft.com/office/drawing/2014/main" id="{656A35E6-84D0-522D-F6FA-96313C01D057}"/>
              </a:ext>
            </a:extLst>
          </p:cNvPr>
          <p:cNvSpPr>
            <a:spLocks noGrp="1"/>
          </p:cNvSpPr>
          <p:nvPr>
            <p:ph type="ftr" sz="quarter" idx="25"/>
          </p:nvPr>
        </p:nvSpPr>
        <p:spPr/>
        <p:txBody>
          <a:bodyPr/>
          <a:lstStyle/>
          <a:p>
            <a:endParaRPr lang="en-US" dirty="0"/>
          </a:p>
        </p:txBody>
      </p:sp>
    </p:spTree>
    <p:extLst>
      <p:ext uri="{BB962C8B-B14F-4D97-AF65-F5344CB8AC3E}">
        <p14:creationId xmlns:p14="http://schemas.microsoft.com/office/powerpoint/2010/main" val="1943067148"/>
      </p:ext>
    </p:extLst>
  </p:cSld>
  <p:clrMapOvr>
    <a:masterClrMapping/>
  </p:clrMapOvr>
  <p:extLst>
    <p:ext uri="{DCECCB84-F9BA-43D5-87BE-67443E8EF086}">
      <p15:sldGuideLst xmlns:p15="http://schemas.microsoft.com/office/powerpoint/2012/main">
        <p15:guide id="1" orient="horz" pos="2328">
          <p15:clr>
            <a:srgbClr val="FBAE40"/>
          </p15:clr>
        </p15:guide>
        <p15:guide id="2" orient="horz" pos="2424">
          <p15:clr>
            <a:srgbClr val="FBAE40"/>
          </p15:clr>
        </p15:guide>
        <p15:guide id="3" pos="3888">
          <p15:clr>
            <a:srgbClr val="FBAE40"/>
          </p15:clr>
        </p15:guide>
        <p15:guide id="4" pos="3792">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 Tri-Chart Top">
    <p:spTree>
      <p:nvGrpSpPr>
        <p:cNvPr id="1" name=""/>
        <p:cNvGrpSpPr/>
        <p:nvPr/>
      </p:nvGrpSpPr>
      <p:grpSpPr>
        <a:xfrm>
          <a:off x="0" y="0"/>
          <a:ext cx="0" cy="0"/>
          <a:chOff x="0" y="0"/>
          <a:chExt cx="0" cy="0"/>
        </a:xfrm>
      </p:grpSpPr>
      <p:sp>
        <p:nvSpPr>
          <p:cNvPr id="17" name="Content Placeholder 3"/>
          <p:cNvSpPr>
            <a:spLocks noGrp="1"/>
          </p:cNvSpPr>
          <p:nvPr>
            <p:ph sz="quarter" idx="23"/>
          </p:nvPr>
        </p:nvSpPr>
        <p:spPr>
          <a:xfrm>
            <a:off x="6172200" y="3848100"/>
            <a:ext cx="5753100" cy="27813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sz="quarter" idx="15"/>
          </p:nvPr>
        </p:nvSpPr>
        <p:spPr>
          <a:xfrm>
            <a:off x="266700" y="3848100"/>
            <a:ext cx="5753100" cy="27813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1"/>
          <p:cNvSpPr>
            <a:spLocks noGrp="1"/>
          </p:cNvSpPr>
          <p:nvPr>
            <p:ph sz="quarter" idx="22"/>
          </p:nvPr>
        </p:nvSpPr>
        <p:spPr>
          <a:xfrm>
            <a:off x="266700" y="1024178"/>
            <a:ext cx="116586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dirty="0"/>
              <a:t>Click to edit Master title style</a:t>
            </a:r>
          </a:p>
        </p:txBody>
      </p:sp>
      <p:sp>
        <p:nvSpPr>
          <p:cNvPr id="4" name="Date Placeholder 3">
            <a:extLst>
              <a:ext uri="{FF2B5EF4-FFF2-40B4-BE49-F238E27FC236}">
                <a16:creationId xmlns:a16="http://schemas.microsoft.com/office/drawing/2014/main" id="{CE138066-C767-E96E-E21F-B1E4478B0958}"/>
              </a:ext>
            </a:extLst>
          </p:cNvPr>
          <p:cNvSpPr>
            <a:spLocks noGrp="1"/>
          </p:cNvSpPr>
          <p:nvPr>
            <p:ph type="dt" sz="half" idx="24"/>
          </p:nvPr>
        </p:nvSpPr>
        <p:spPr/>
        <p:txBody>
          <a:bodyPr/>
          <a:lstStyle/>
          <a:p>
            <a:endParaRPr lang="en-US" dirty="0"/>
          </a:p>
        </p:txBody>
      </p:sp>
      <p:sp>
        <p:nvSpPr>
          <p:cNvPr id="5" name="Footer Placeholder 4">
            <a:extLst>
              <a:ext uri="{FF2B5EF4-FFF2-40B4-BE49-F238E27FC236}">
                <a16:creationId xmlns:a16="http://schemas.microsoft.com/office/drawing/2014/main" id="{E18328B5-C225-08E6-86C5-18BB6982BC1B}"/>
              </a:ext>
            </a:extLst>
          </p:cNvPr>
          <p:cNvSpPr>
            <a:spLocks noGrp="1"/>
          </p:cNvSpPr>
          <p:nvPr>
            <p:ph type="ftr" sz="quarter" idx="25"/>
          </p:nvPr>
        </p:nvSpPr>
        <p:spPr/>
        <p:txBody>
          <a:bodyPr/>
          <a:lstStyle/>
          <a:p>
            <a:endParaRPr lang="en-US" dirty="0"/>
          </a:p>
        </p:txBody>
      </p:sp>
    </p:spTree>
    <p:extLst>
      <p:ext uri="{BB962C8B-B14F-4D97-AF65-F5344CB8AC3E}">
        <p14:creationId xmlns:p14="http://schemas.microsoft.com/office/powerpoint/2010/main" val="1319340364"/>
      </p:ext>
    </p:extLst>
  </p:cSld>
  <p:clrMapOvr>
    <a:masterClrMapping/>
  </p:clrMapOvr>
  <p:extLst>
    <p:ext uri="{DCECCB84-F9BA-43D5-87BE-67443E8EF086}">
      <p15:sldGuideLst xmlns:p15="http://schemas.microsoft.com/office/powerpoint/2012/main">
        <p15:guide id="1" orient="horz" pos="2328">
          <p15:clr>
            <a:srgbClr val="FBAE40"/>
          </p15:clr>
        </p15:guide>
        <p15:guide id="2" orient="horz" pos="2424">
          <p15:clr>
            <a:srgbClr val="FBAE40"/>
          </p15:clr>
        </p15:guide>
        <p15:guide id="3" pos="3888">
          <p15:clr>
            <a:srgbClr val="FBAE40"/>
          </p15:clr>
        </p15:guide>
        <p15:guide id="4" pos="3792">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 No Content">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D7835296-7DAA-2D03-3C74-8EDBE0C7DFA4}"/>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AEFD207A-CF9B-5273-AAA1-5371D3714C11}"/>
              </a:ext>
            </a:extLst>
          </p:cNvPr>
          <p:cNvSpPr>
            <a:spLocks noGrp="1"/>
          </p:cNvSpPr>
          <p:nvPr>
            <p:ph type="ftr" sz="quarter" idx="11"/>
          </p:nvPr>
        </p:nvSpPr>
        <p:spPr/>
        <p:txBody>
          <a:bodyPr/>
          <a:lstStyle/>
          <a:p>
            <a:endParaRPr lang="en-US" dirty="0"/>
          </a:p>
        </p:txBody>
      </p:sp>
      <p:sp>
        <p:nvSpPr>
          <p:cNvPr id="3" name="Title 2">
            <a:extLst>
              <a:ext uri="{FF2B5EF4-FFF2-40B4-BE49-F238E27FC236}">
                <a16:creationId xmlns:a16="http://schemas.microsoft.com/office/drawing/2014/main" id="{C36767D0-41E3-FB81-AF9C-B23748A500E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662924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lank with graphics">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F40FE8E-720F-2CF0-A515-A1F0A76E6C20}"/>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8C5645D9-CB9C-72DC-4655-0357D988FE70}"/>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90209499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_Blank w/ background no graphics">
    <p:spTree>
      <p:nvGrpSpPr>
        <p:cNvPr id="1" name=""/>
        <p:cNvGrpSpPr/>
        <p:nvPr/>
      </p:nvGrpSpPr>
      <p:grpSpPr>
        <a:xfrm>
          <a:off x="0" y="0"/>
          <a:ext cx="0" cy="0"/>
          <a:chOff x="0" y="0"/>
          <a:chExt cx="0" cy="0"/>
        </a:xfrm>
      </p:grpSpPr>
      <p:sp>
        <p:nvSpPr>
          <p:cNvPr id="8" name="Content Placeholder 7"/>
          <p:cNvSpPr>
            <a:spLocks noGrp="1"/>
          </p:cNvSpPr>
          <p:nvPr>
            <p:ph sz="quarter" idx="12"/>
          </p:nvPr>
        </p:nvSpPr>
        <p:spPr>
          <a:xfrm>
            <a:off x="76200" y="66675"/>
            <a:ext cx="12020549" cy="6723635"/>
          </a:xfrm>
          <a:prstGeom prst="roundRect">
            <a:avLst>
              <a:gd name="adj" fmla="val 2256"/>
            </a:avLst>
          </a:prstGeom>
          <a:noFill/>
          <a:ln w="3175">
            <a:noFill/>
          </a:ln>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973CC44D-C4E5-B148-8424-D309BAD434F9}"/>
              </a:ext>
            </a:extLst>
          </p:cNvPr>
          <p:cNvSpPr>
            <a:spLocks noGrp="1"/>
          </p:cNvSpPr>
          <p:nvPr>
            <p:ph type="dt" sz="half" idx="13"/>
          </p:nvPr>
        </p:nvSpPr>
        <p:spPr/>
        <p:txBody>
          <a:bodyPr/>
          <a:lstStyle/>
          <a:p>
            <a:endParaRPr lang="en-US" dirty="0"/>
          </a:p>
        </p:txBody>
      </p:sp>
      <p:sp>
        <p:nvSpPr>
          <p:cNvPr id="4" name="Footer Placeholder 3">
            <a:extLst>
              <a:ext uri="{FF2B5EF4-FFF2-40B4-BE49-F238E27FC236}">
                <a16:creationId xmlns:a16="http://schemas.microsoft.com/office/drawing/2014/main" id="{B5E87FB6-092D-2261-C61B-A13F398BD061}"/>
              </a:ext>
            </a:extLst>
          </p:cNvPr>
          <p:cNvSpPr>
            <a:spLocks noGrp="1"/>
          </p:cNvSpPr>
          <p:nvPr>
            <p:ph type="ftr" sz="quarter" idx="14"/>
          </p:nvPr>
        </p:nvSpPr>
        <p:spPr/>
        <p:txBody>
          <a:bodyPr/>
          <a:lstStyle/>
          <a:p>
            <a:endParaRPr lang="en-US" dirty="0"/>
          </a:p>
        </p:txBody>
      </p:sp>
      <p:sp>
        <p:nvSpPr>
          <p:cNvPr id="5" name="Title 4">
            <a:extLst>
              <a:ext uri="{FF2B5EF4-FFF2-40B4-BE49-F238E27FC236}">
                <a16:creationId xmlns:a16="http://schemas.microsoft.com/office/drawing/2014/main" id="{906D055C-0506-0861-DE5F-4C6932D6751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7324322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White Blank">
    <p:bg>
      <p:bgPr>
        <a:solidFill>
          <a:schemeClr val="tx2"/>
        </a:solidFill>
        <a:effectLst/>
      </p:bgPr>
    </p:bg>
    <p:spTree>
      <p:nvGrpSpPr>
        <p:cNvPr id="1" name=""/>
        <p:cNvGrpSpPr/>
        <p:nvPr/>
      </p:nvGrpSpPr>
      <p:grpSpPr>
        <a:xfrm>
          <a:off x="0" y="0"/>
          <a:ext cx="0" cy="0"/>
          <a:chOff x="0" y="0"/>
          <a:chExt cx="0" cy="0"/>
        </a:xfrm>
      </p:grpSpPr>
      <p:sp>
        <p:nvSpPr>
          <p:cNvPr id="2" name="Text Box 14">
            <a:extLst>
              <a:ext uri="{FF2B5EF4-FFF2-40B4-BE49-F238E27FC236}">
                <a16:creationId xmlns:a16="http://schemas.microsoft.com/office/drawing/2014/main" id="{FBBAD3CE-397E-AB37-EDAD-8632BE0AA2DA}"/>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solidFill>
                  <a:schemeClr val="tx1">
                    <a:lumMod val="50000"/>
                    <a:lumOff val="50000"/>
                  </a:schemeClr>
                </a:solidFill>
              </a:rPr>
              <a:pPr algn="r">
                <a:spcBef>
                  <a:spcPct val="50000"/>
                </a:spcBef>
                <a:defRPr/>
              </a:pPr>
              <a:t>‹#›</a:t>
            </a:fld>
            <a:endParaRPr lang="en-US" sz="1100" b="0" baseline="0" dirty="0">
              <a:solidFill>
                <a:schemeClr val="tx1">
                  <a:lumMod val="50000"/>
                  <a:lumOff val="50000"/>
                </a:schemeClr>
              </a:solidFill>
            </a:endParaRPr>
          </a:p>
        </p:txBody>
      </p:sp>
      <p:sp>
        <p:nvSpPr>
          <p:cNvPr id="4" name="Date Placeholder 3">
            <a:extLst>
              <a:ext uri="{FF2B5EF4-FFF2-40B4-BE49-F238E27FC236}">
                <a16:creationId xmlns:a16="http://schemas.microsoft.com/office/drawing/2014/main" id="{BE1E501C-5AFD-BA9E-01BC-6D3F0A876CDA}"/>
              </a:ext>
            </a:extLst>
          </p:cNvPr>
          <p:cNvSpPr>
            <a:spLocks noGrp="1"/>
          </p:cNvSpPr>
          <p:nvPr>
            <p:ph type="dt" sz="half" idx="10"/>
          </p:nvPr>
        </p:nvSpPr>
        <p:spPr/>
        <p:txBody>
          <a:bodyPr/>
          <a:lstStyle>
            <a:lvl1pPr>
              <a:defRPr>
                <a:solidFill>
                  <a:schemeClr val="tx1">
                    <a:lumMod val="50000"/>
                    <a:lumOff val="50000"/>
                  </a:schemeClr>
                </a:solidFill>
              </a:defRPr>
            </a:lvl1pPr>
          </a:lstStyle>
          <a:p>
            <a:endParaRPr lang="en-US" dirty="0"/>
          </a:p>
        </p:txBody>
      </p:sp>
      <p:sp>
        <p:nvSpPr>
          <p:cNvPr id="7" name="Footer Placeholder 6">
            <a:extLst>
              <a:ext uri="{FF2B5EF4-FFF2-40B4-BE49-F238E27FC236}">
                <a16:creationId xmlns:a16="http://schemas.microsoft.com/office/drawing/2014/main" id="{BD51F885-1610-859A-C99A-21311C9FAB15}"/>
              </a:ext>
            </a:extLst>
          </p:cNvPr>
          <p:cNvSpPr>
            <a:spLocks noGrp="1"/>
          </p:cNvSpPr>
          <p:nvPr>
            <p:ph type="ftr" sz="quarter" idx="11"/>
          </p:nvPr>
        </p:nvSpPr>
        <p:spPr/>
        <p:txBody>
          <a:bodyPr/>
          <a:lstStyle>
            <a:lvl1pPr>
              <a:defRPr>
                <a:solidFill>
                  <a:schemeClr val="tx1">
                    <a:lumMod val="50000"/>
                    <a:lumOff val="50000"/>
                  </a:schemeClr>
                </a:solidFill>
              </a:defRPr>
            </a:lvl1pPr>
          </a:lstStyle>
          <a:p>
            <a:endParaRPr lang="en-US" dirty="0"/>
          </a:p>
        </p:txBody>
      </p:sp>
      <p:sp>
        <p:nvSpPr>
          <p:cNvPr id="3" name="TextBox 2">
            <a:extLst>
              <a:ext uri="{FF2B5EF4-FFF2-40B4-BE49-F238E27FC236}">
                <a16:creationId xmlns:a16="http://schemas.microsoft.com/office/drawing/2014/main" id="{C369F6EA-5BBB-736F-8B43-C8414A1A7110}"/>
              </a:ext>
            </a:extLst>
          </p:cNvPr>
          <p:cNvSpPr txBox="1"/>
          <p:nvPr userDrawn="1"/>
        </p:nvSpPr>
        <p:spPr>
          <a:xfrm>
            <a:off x="5862607" y="24910"/>
            <a:ext cx="466787" cy="216635"/>
          </a:xfrm>
          <a:prstGeom prst="rect">
            <a:avLst/>
          </a:prstGeom>
          <a:noFill/>
        </p:spPr>
        <p:txBody>
          <a:bodyPr wrap="square" lIns="0" tIns="0" rIns="0" bIns="0" rtlCol="0" anchor="b">
            <a:spAutoFit/>
          </a:bodyPr>
          <a:lstStyle/>
          <a:p>
            <a:pPr algn="ctr"/>
            <a:r>
              <a:rPr lang="en-US" sz="1400" b="1" dirty="0">
                <a:solidFill>
                  <a:srgbClr val="00B050"/>
                </a:solidFill>
              </a:rPr>
              <a:t>CUI</a:t>
            </a:r>
          </a:p>
        </p:txBody>
      </p:sp>
      <p:sp>
        <p:nvSpPr>
          <p:cNvPr id="5" name="TextBox 4">
            <a:extLst>
              <a:ext uri="{FF2B5EF4-FFF2-40B4-BE49-F238E27FC236}">
                <a16:creationId xmlns:a16="http://schemas.microsoft.com/office/drawing/2014/main" id="{A49041E3-ECCE-7D4E-3D0F-271435F717AB}"/>
              </a:ext>
            </a:extLst>
          </p:cNvPr>
          <p:cNvSpPr txBox="1"/>
          <p:nvPr userDrawn="1"/>
        </p:nvSpPr>
        <p:spPr>
          <a:xfrm>
            <a:off x="5862607" y="6624203"/>
            <a:ext cx="466787" cy="216635"/>
          </a:xfrm>
          <a:prstGeom prst="rect">
            <a:avLst/>
          </a:prstGeom>
          <a:noFill/>
        </p:spPr>
        <p:txBody>
          <a:bodyPr wrap="square" lIns="0" tIns="0" rIns="0" bIns="0" rtlCol="0" anchor="b">
            <a:spAutoFit/>
          </a:bodyPr>
          <a:lstStyle/>
          <a:p>
            <a:pPr algn="ctr"/>
            <a:r>
              <a:rPr lang="en-US" sz="1400" b="1" dirty="0">
                <a:solidFill>
                  <a:srgbClr val="00B050"/>
                </a:solidFill>
              </a:rPr>
              <a:t>CUI</a:t>
            </a:r>
          </a:p>
        </p:txBody>
      </p:sp>
    </p:spTree>
    <p:extLst>
      <p:ext uri="{BB962C8B-B14F-4D97-AF65-F5344CB8AC3E}">
        <p14:creationId xmlns:p14="http://schemas.microsoft.com/office/powerpoint/2010/main" val="1118713353"/>
      </p:ext>
    </p:extLst>
  </p:cSld>
  <p:clrMapOvr>
    <a:masterClrMapping/>
  </p:clrMapOvr>
  <p:hf hdr="0" dt="0"/>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p:cSld name="1_White Blank">
    <p:bg>
      <p:bgPr>
        <a:solidFill>
          <a:schemeClr val="bg1">
            <a:lumMod val="40000"/>
            <a:lumOff val="60000"/>
          </a:schemeClr>
        </a:solidFill>
        <a:effectLst/>
      </p:bgPr>
    </p:bg>
    <p:spTree>
      <p:nvGrpSpPr>
        <p:cNvPr id="1" name=""/>
        <p:cNvGrpSpPr/>
        <p:nvPr/>
      </p:nvGrpSpPr>
      <p:grpSpPr>
        <a:xfrm>
          <a:off x="0" y="0"/>
          <a:ext cx="0" cy="0"/>
          <a:chOff x="0" y="0"/>
          <a:chExt cx="0" cy="0"/>
        </a:xfrm>
      </p:grpSpPr>
      <p:sp>
        <p:nvSpPr>
          <p:cNvPr id="2" name="Text Box 14">
            <a:extLst>
              <a:ext uri="{FF2B5EF4-FFF2-40B4-BE49-F238E27FC236}">
                <a16:creationId xmlns:a16="http://schemas.microsoft.com/office/drawing/2014/main" id="{5559FF84-4EB7-248C-A9A3-21393A68E553}"/>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solidFill>
                  <a:schemeClr val="bg2">
                    <a:lumMod val="50000"/>
                  </a:schemeClr>
                </a:solidFill>
              </a:rPr>
              <a:pPr algn="r">
                <a:spcBef>
                  <a:spcPct val="50000"/>
                </a:spcBef>
                <a:defRPr/>
              </a:pPr>
              <a:t>‹#›</a:t>
            </a:fld>
            <a:endParaRPr lang="en-US" sz="1100" b="0" baseline="0" dirty="0">
              <a:solidFill>
                <a:schemeClr val="bg2">
                  <a:lumMod val="50000"/>
                </a:schemeClr>
              </a:solidFill>
            </a:endParaRPr>
          </a:p>
        </p:txBody>
      </p:sp>
      <p:sp>
        <p:nvSpPr>
          <p:cNvPr id="4" name="Date Placeholder 3">
            <a:extLst>
              <a:ext uri="{FF2B5EF4-FFF2-40B4-BE49-F238E27FC236}">
                <a16:creationId xmlns:a16="http://schemas.microsoft.com/office/drawing/2014/main" id="{92A3D6AC-9998-6147-A3AF-01786A8BC7B5}"/>
              </a:ext>
            </a:extLst>
          </p:cNvPr>
          <p:cNvSpPr>
            <a:spLocks noGrp="1"/>
          </p:cNvSpPr>
          <p:nvPr>
            <p:ph type="dt" sz="half" idx="10"/>
          </p:nvPr>
        </p:nvSpPr>
        <p:spPr/>
        <p:txBody>
          <a:bodyPr/>
          <a:lstStyle>
            <a:lvl1pPr>
              <a:defRPr>
                <a:solidFill>
                  <a:schemeClr val="bg2">
                    <a:lumMod val="50000"/>
                  </a:schemeClr>
                </a:solidFill>
              </a:defRPr>
            </a:lvl1pPr>
          </a:lstStyle>
          <a:p>
            <a:endParaRPr lang="en-US" dirty="0"/>
          </a:p>
        </p:txBody>
      </p:sp>
      <p:sp>
        <p:nvSpPr>
          <p:cNvPr id="5" name="Footer Placeholder 4">
            <a:extLst>
              <a:ext uri="{FF2B5EF4-FFF2-40B4-BE49-F238E27FC236}">
                <a16:creationId xmlns:a16="http://schemas.microsoft.com/office/drawing/2014/main" id="{9E61DC4E-D996-A484-FCFC-B8F377D377A1}"/>
              </a:ext>
            </a:extLst>
          </p:cNvPr>
          <p:cNvSpPr>
            <a:spLocks noGrp="1"/>
          </p:cNvSpPr>
          <p:nvPr>
            <p:ph type="ftr" sz="quarter" idx="11"/>
          </p:nvPr>
        </p:nvSpPr>
        <p:spPr/>
        <p:txBody>
          <a:bodyPr/>
          <a:lstStyle>
            <a:lvl1pPr>
              <a:defRPr>
                <a:solidFill>
                  <a:schemeClr val="bg2">
                    <a:lumMod val="50000"/>
                  </a:schemeClr>
                </a:solidFill>
              </a:defRPr>
            </a:lvl1pPr>
          </a:lstStyle>
          <a:p>
            <a:endParaRPr lang="en-US" dirty="0"/>
          </a:p>
        </p:txBody>
      </p:sp>
      <p:sp>
        <p:nvSpPr>
          <p:cNvPr id="3" name="TextBox 2">
            <a:extLst>
              <a:ext uri="{FF2B5EF4-FFF2-40B4-BE49-F238E27FC236}">
                <a16:creationId xmlns:a16="http://schemas.microsoft.com/office/drawing/2014/main" id="{D9F0C27E-08F8-B2DC-3FBC-DBF8758A6EB4}"/>
              </a:ext>
            </a:extLst>
          </p:cNvPr>
          <p:cNvSpPr txBox="1"/>
          <p:nvPr userDrawn="1"/>
        </p:nvSpPr>
        <p:spPr>
          <a:xfrm>
            <a:off x="5862607" y="24910"/>
            <a:ext cx="466787" cy="216635"/>
          </a:xfrm>
          <a:prstGeom prst="rect">
            <a:avLst/>
          </a:prstGeom>
          <a:noFill/>
        </p:spPr>
        <p:txBody>
          <a:bodyPr wrap="square" lIns="0" tIns="0" rIns="0" bIns="0" rtlCol="0" anchor="b">
            <a:spAutoFit/>
          </a:bodyPr>
          <a:lstStyle/>
          <a:p>
            <a:pPr algn="ctr"/>
            <a:r>
              <a:rPr lang="en-US" sz="1400" b="1" dirty="0">
                <a:solidFill>
                  <a:srgbClr val="00B050"/>
                </a:solidFill>
              </a:rPr>
              <a:t>CUI</a:t>
            </a:r>
          </a:p>
        </p:txBody>
      </p:sp>
      <p:sp>
        <p:nvSpPr>
          <p:cNvPr id="6" name="TextBox 5">
            <a:extLst>
              <a:ext uri="{FF2B5EF4-FFF2-40B4-BE49-F238E27FC236}">
                <a16:creationId xmlns:a16="http://schemas.microsoft.com/office/drawing/2014/main" id="{D1BF6447-1438-9DC9-A4D0-DA7BD956CC62}"/>
              </a:ext>
            </a:extLst>
          </p:cNvPr>
          <p:cNvSpPr txBox="1"/>
          <p:nvPr userDrawn="1"/>
        </p:nvSpPr>
        <p:spPr>
          <a:xfrm>
            <a:off x="5862607" y="6624203"/>
            <a:ext cx="466787" cy="216635"/>
          </a:xfrm>
          <a:prstGeom prst="rect">
            <a:avLst/>
          </a:prstGeom>
          <a:noFill/>
        </p:spPr>
        <p:txBody>
          <a:bodyPr wrap="square" lIns="0" tIns="0" rIns="0" bIns="0" rtlCol="0" anchor="b">
            <a:spAutoFit/>
          </a:bodyPr>
          <a:lstStyle/>
          <a:p>
            <a:pPr algn="ctr"/>
            <a:r>
              <a:rPr lang="en-US" sz="1400" b="1" dirty="0">
                <a:solidFill>
                  <a:srgbClr val="00B050"/>
                </a:solidFill>
              </a:rPr>
              <a:t>CUI</a:t>
            </a:r>
          </a:p>
        </p:txBody>
      </p:sp>
    </p:spTree>
    <p:extLst>
      <p:ext uri="{BB962C8B-B14F-4D97-AF65-F5344CB8AC3E}">
        <p14:creationId xmlns:p14="http://schemas.microsoft.com/office/powerpoint/2010/main" val="280601818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Black Blank">
    <p:bg>
      <p:bgPr>
        <a:solidFill>
          <a:schemeClr val="tx1"/>
        </a:solidFill>
        <a:effectLst/>
      </p:bgPr>
    </p:bg>
    <p:spTree>
      <p:nvGrpSpPr>
        <p:cNvPr id="1" name=""/>
        <p:cNvGrpSpPr/>
        <p:nvPr/>
      </p:nvGrpSpPr>
      <p:grpSpPr>
        <a:xfrm>
          <a:off x="0" y="0"/>
          <a:ext cx="0" cy="0"/>
          <a:chOff x="0" y="0"/>
          <a:chExt cx="0" cy="0"/>
        </a:xfrm>
      </p:grpSpPr>
      <p:sp>
        <p:nvSpPr>
          <p:cNvPr id="2" name="Text Box 14">
            <a:extLst>
              <a:ext uri="{FF2B5EF4-FFF2-40B4-BE49-F238E27FC236}">
                <a16:creationId xmlns:a16="http://schemas.microsoft.com/office/drawing/2014/main" id="{6B1EDEA3-517F-FC35-5A19-094E3BE709A0}"/>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solidFill>
                  <a:schemeClr val="tx2"/>
                </a:solidFill>
              </a:rPr>
              <a:pPr algn="r">
                <a:spcBef>
                  <a:spcPct val="50000"/>
                </a:spcBef>
                <a:defRPr/>
              </a:pPr>
              <a:t>‹#›</a:t>
            </a:fld>
            <a:endParaRPr lang="en-US" sz="1100" b="0" baseline="0" dirty="0">
              <a:solidFill>
                <a:schemeClr val="tx2"/>
              </a:solidFill>
            </a:endParaRPr>
          </a:p>
        </p:txBody>
      </p:sp>
      <p:sp>
        <p:nvSpPr>
          <p:cNvPr id="4" name="Date Placeholder 3">
            <a:extLst>
              <a:ext uri="{FF2B5EF4-FFF2-40B4-BE49-F238E27FC236}">
                <a16:creationId xmlns:a16="http://schemas.microsoft.com/office/drawing/2014/main" id="{B429D516-C317-CDC1-DADB-0B020CDC0237}"/>
              </a:ext>
            </a:extLst>
          </p:cNvPr>
          <p:cNvSpPr>
            <a:spLocks noGrp="1"/>
          </p:cNvSpPr>
          <p:nvPr>
            <p:ph type="dt" sz="half" idx="10"/>
          </p:nvPr>
        </p:nvSpPr>
        <p:spPr/>
        <p:txBody>
          <a:bodyPr/>
          <a:lstStyle>
            <a:lvl1pPr>
              <a:defRPr>
                <a:solidFill>
                  <a:schemeClr val="tx2"/>
                </a:solidFill>
              </a:defRPr>
            </a:lvl1pPr>
          </a:lstStyle>
          <a:p>
            <a:endParaRPr lang="en-US" dirty="0"/>
          </a:p>
        </p:txBody>
      </p:sp>
      <p:sp>
        <p:nvSpPr>
          <p:cNvPr id="5" name="Footer Placeholder 4">
            <a:extLst>
              <a:ext uri="{FF2B5EF4-FFF2-40B4-BE49-F238E27FC236}">
                <a16:creationId xmlns:a16="http://schemas.microsoft.com/office/drawing/2014/main" id="{CCEEA777-D26F-FC0E-BCB6-7D77B101103A}"/>
              </a:ext>
            </a:extLst>
          </p:cNvPr>
          <p:cNvSpPr>
            <a:spLocks noGrp="1"/>
          </p:cNvSpPr>
          <p:nvPr>
            <p:ph type="ftr" sz="quarter" idx="11"/>
          </p:nvPr>
        </p:nvSpPr>
        <p:spPr/>
        <p:txBody>
          <a:bodyPr/>
          <a:lstStyle>
            <a:lvl1pPr>
              <a:defRPr>
                <a:solidFill>
                  <a:schemeClr val="tx2"/>
                </a:solidFill>
              </a:defRPr>
            </a:lvl1pPr>
          </a:lstStyle>
          <a:p>
            <a:endParaRPr lang="en-US" dirty="0"/>
          </a:p>
        </p:txBody>
      </p:sp>
      <p:sp>
        <p:nvSpPr>
          <p:cNvPr id="3" name="TextBox 2">
            <a:extLst>
              <a:ext uri="{FF2B5EF4-FFF2-40B4-BE49-F238E27FC236}">
                <a16:creationId xmlns:a16="http://schemas.microsoft.com/office/drawing/2014/main" id="{36CCC378-15A8-6972-3896-FF69DB1A86EF}"/>
              </a:ext>
            </a:extLst>
          </p:cNvPr>
          <p:cNvSpPr txBox="1"/>
          <p:nvPr userDrawn="1"/>
        </p:nvSpPr>
        <p:spPr>
          <a:xfrm>
            <a:off x="5862607" y="24910"/>
            <a:ext cx="466787" cy="216635"/>
          </a:xfrm>
          <a:prstGeom prst="rect">
            <a:avLst/>
          </a:prstGeom>
          <a:noFill/>
        </p:spPr>
        <p:txBody>
          <a:bodyPr wrap="square" lIns="0" tIns="0" rIns="0" bIns="0" rtlCol="0" anchor="b">
            <a:spAutoFit/>
          </a:bodyPr>
          <a:lstStyle/>
          <a:p>
            <a:pPr algn="ctr"/>
            <a:r>
              <a:rPr lang="en-US" sz="1400" b="1" dirty="0">
                <a:solidFill>
                  <a:srgbClr val="00B050"/>
                </a:solidFill>
              </a:rPr>
              <a:t>CUI</a:t>
            </a:r>
          </a:p>
        </p:txBody>
      </p:sp>
      <p:sp>
        <p:nvSpPr>
          <p:cNvPr id="6" name="TextBox 5">
            <a:extLst>
              <a:ext uri="{FF2B5EF4-FFF2-40B4-BE49-F238E27FC236}">
                <a16:creationId xmlns:a16="http://schemas.microsoft.com/office/drawing/2014/main" id="{B4753ADC-3CDC-8585-1B64-FC71910FE39F}"/>
              </a:ext>
            </a:extLst>
          </p:cNvPr>
          <p:cNvSpPr txBox="1"/>
          <p:nvPr userDrawn="1"/>
        </p:nvSpPr>
        <p:spPr>
          <a:xfrm>
            <a:off x="5862607" y="6624203"/>
            <a:ext cx="466787" cy="216635"/>
          </a:xfrm>
          <a:prstGeom prst="rect">
            <a:avLst/>
          </a:prstGeom>
          <a:noFill/>
        </p:spPr>
        <p:txBody>
          <a:bodyPr wrap="square" lIns="0" tIns="0" rIns="0" bIns="0" rtlCol="0" anchor="b">
            <a:spAutoFit/>
          </a:bodyPr>
          <a:lstStyle/>
          <a:p>
            <a:pPr algn="ctr"/>
            <a:r>
              <a:rPr lang="en-US" sz="1400" b="1" dirty="0">
                <a:solidFill>
                  <a:srgbClr val="00B050"/>
                </a:solidFill>
              </a:rPr>
              <a:t>CUI</a:t>
            </a:r>
          </a:p>
        </p:txBody>
      </p:sp>
    </p:spTree>
    <p:extLst>
      <p:ext uri="{BB962C8B-B14F-4D97-AF65-F5344CB8AC3E}">
        <p14:creationId xmlns:p14="http://schemas.microsoft.com/office/powerpoint/2010/main" val="1266434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image" Target="../media/image1.pn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theme" Target="../theme/theme2.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26" Type="http://schemas.openxmlformats.org/officeDocument/2006/relationships/slideLayout" Target="../slideLayouts/slideLayout80.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5" Type="http://schemas.openxmlformats.org/officeDocument/2006/relationships/slideLayout" Target="../slideLayouts/slideLayout79.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29" Type="http://schemas.openxmlformats.org/officeDocument/2006/relationships/image" Target="../media/image1.png"/><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slideLayout" Target="../slideLayouts/slideLayout78.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slideLayout" Target="../slideLayouts/slideLayout77.xml"/><Relationship Id="rId28" Type="http://schemas.openxmlformats.org/officeDocument/2006/relationships/theme" Target="../theme/theme3.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31" Type="http://schemas.openxmlformats.org/officeDocument/2006/relationships/image" Target="../media/image5.png"/><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 Id="rId27" Type="http://schemas.openxmlformats.org/officeDocument/2006/relationships/slideLayout" Target="../slideLayouts/slideLayout81.xml"/><Relationship Id="rId30"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18" Type="http://schemas.openxmlformats.org/officeDocument/2006/relationships/slideLayout" Target="../slideLayouts/slideLayout99.xml"/><Relationship Id="rId26" Type="http://schemas.openxmlformats.org/officeDocument/2006/relationships/slideLayout" Target="../slideLayouts/slideLayout107.xml"/><Relationship Id="rId3" Type="http://schemas.openxmlformats.org/officeDocument/2006/relationships/slideLayout" Target="../slideLayouts/slideLayout84.xml"/><Relationship Id="rId21" Type="http://schemas.openxmlformats.org/officeDocument/2006/relationships/slideLayout" Target="../slideLayouts/slideLayout102.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5" Type="http://schemas.openxmlformats.org/officeDocument/2006/relationships/slideLayout" Target="../slideLayouts/slideLayout106.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20" Type="http://schemas.openxmlformats.org/officeDocument/2006/relationships/slideLayout" Target="../slideLayouts/slideLayout101.xml"/><Relationship Id="rId29" Type="http://schemas.openxmlformats.org/officeDocument/2006/relationships/theme" Target="../theme/theme4.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24" Type="http://schemas.openxmlformats.org/officeDocument/2006/relationships/slideLayout" Target="../slideLayouts/slideLayout105.xml"/><Relationship Id="rId5" Type="http://schemas.openxmlformats.org/officeDocument/2006/relationships/slideLayout" Target="../slideLayouts/slideLayout86.xml"/><Relationship Id="rId15" Type="http://schemas.openxmlformats.org/officeDocument/2006/relationships/slideLayout" Target="../slideLayouts/slideLayout96.xml"/><Relationship Id="rId23" Type="http://schemas.openxmlformats.org/officeDocument/2006/relationships/slideLayout" Target="../slideLayouts/slideLayout104.xml"/><Relationship Id="rId28" Type="http://schemas.openxmlformats.org/officeDocument/2006/relationships/slideLayout" Target="../slideLayouts/slideLayout109.xml"/><Relationship Id="rId10" Type="http://schemas.openxmlformats.org/officeDocument/2006/relationships/slideLayout" Target="../slideLayouts/slideLayout91.xml"/><Relationship Id="rId19" Type="http://schemas.openxmlformats.org/officeDocument/2006/relationships/slideLayout" Target="../slideLayouts/slideLayout100.xml"/><Relationship Id="rId31" Type="http://schemas.openxmlformats.org/officeDocument/2006/relationships/image" Target="../media/image5.png"/><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 Id="rId22" Type="http://schemas.openxmlformats.org/officeDocument/2006/relationships/slideLayout" Target="../slideLayouts/slideLayout103.xml"/><Relationship Id="rId27" Type="http://schemas.openxmlformats.org/officeDocument/2006/relationships/slideLayout" Target="../slideLayouts/slideLayout108.xml"/><Relationship Id="rId30"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7.xml"/><Relationship Id="rId13" Type="http://schemas.openxmlformats.org/officeDocument/2006/relationships/slideLayout" Target="../slideLayouts/slideLayout122.xml"/><Relationship Id="rId18" Type="http://schemas.openxmlformats.org/officeDocument/2006/relationships/slideLayout" Target="../slideLayouts/slideLayout127.xml"/><Relationship Id="rId26" Type="http://schemas.openxmlformats.org/officeDocument/2006/relationships/slideLayout" Target="../slideLayouts/slideLayout135.xml"/><Relationship Id="rId3" Type="http://schemas.openxmlformats.org/officeDocument/2006/relationships/slideLayout" Target="../slideLayouts/slideLayout112.xml"/><Relationship Id="rId21" Type="http://schemas.openxmlformats.org/officeDocument/2006/relationships/slideLayout" Target="../slideLayouts/slideLayout130.xml"/><Relationship Id="rId7" Type="http://schemas.openxmlformats.org/officeDocument/2006/relationships/slideLayout" Target="../slideLayouts/slideLayout116.xml"/><Relationship Id="rId12" Type="http://schemas.openxmlformats.org/officeDocument/2006/relationships/slideLayout" Target="../slideLayouts/slideLayout121.xml"/><Relationship Id="rId17" Type="http://schemas.openxmlformats.org/officeDocument/2006/relationships/slideLayout" Target="../slideLayouts/slideLayout126.xml"/><Relationship Id="rId25" Type="http://schemas.openxmlformats.org/officeDocument/2006/relationships/slideLayout" Target="../slideLayouts/slideLayout134.xml"/><Relationship Id="rId2" Type="http://schemas.openxmlformats.org/officeDocument/2006/relationships/slideLayout" Target="../slideLayouts/slideLayout111.xml"/><Relationship Id="rId16" Type="http://schemas.openxmlformats.org/officeDocument/2006/relationships/slideLayout" Target="../slideLayouts/slideLayout125.xml"/><Relationship Id="rId20" Type="http://schemas.openxmlformats.org/officeDocument/2006/relationships/slideLayout" Target="../slideLayouts/slideLayout129.xml"/><Relationship Id="rId29" Type="http://schemas.openxmlformats.org/officeDocument/2006/relationships/image" Target="../media/image1.png"/><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24" Type="http://schemas.openxmlformats.org/officeDocument/2006/relationships/slideLayout" Target="../slideLayouts/slideLayout133.xml"/><Relationship Id="rId5" Type="http://schemas.openxmlformats.org/officeDocument/2006/relationships/slideLayout" Target="../slideLayouts/slideLayout114.xml"/><Relationship Id="rId15" Type="http://schemas.openxmlformats.org/officeDocument/2006/relationships/slideLayout" Target="../slideLayouts/slideLayout124.xml"/><Relationship Id="rId23" Type="http://schemas.openxmlformats.org/officeDocument/2006/relationships/slideLayout" Target="../slideLayouts/slideLayout132.xml"/><Relationship Id="rId28" Type="http://schemas.openxmlformats.org/officeDocument/2006/relationships/theme" Target="../theme/theme5.xml"/><Relationship Id="rId10" Type="http://schemas.openxmlformats.org/officeDocument/2006/relationships/slideLayout" Target="../slideLayouts/slideLayout119.xml"/><Relationship Id="rId19" Type="http://schemas.openxmlformats.org/officeDocument/2006/relationships/slideLayout" Target="../slideLayouts/slideLayout128.xml"/><Relationship Id="rId4" Type="http://schemas.openxmlformats.org/officeDocument/2006/relationships/slideLayout" Target="../slideLayouts/slideLayout113.xml"/><Relationship Id="rId9" Type="http://schemas.openxmlformats.org/officeDocument/2006/relationships/slideLayout" Target="../slideLayouts/slideLayout118.xml"/><Relationship Id="rId14" Type="http://schemas.openxmlformats.org/officeDocument/2006/relationships/slideLayout" Target="../slideLayouts/slideLayout123.xml"/><Relationship Id="rId22" Type="http://schemas.openxmlformats.org/officeDocument/2006/relationships/slideLayout" Target="../slideLayouts/slideLayout131.xml"/><Relationship Id="rId27" Type="http://schemas.openxmlformats.org/officeDocument/2006/relationships/slideLayout" Target="../slideLayouts/slideLayout136.xml"/><Relationship Id="rId30" Type="http://schemas.openxmlformats.org/officeDocument/2006/relationships/image" Target="../media/image6.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44.xml"/><Relationship Id="rId13" Type="http://schemas.openxmlformats.org/officeDocument/2006/relationships/slideLayout" Target="../slideLayouts/slideLayout149.xml"/><Relationship Id="rId18" Type="http://schemas.openxmlformats.org/officeDocument/2006/relationships/slideLayout" Target="../slideLayouts/slideLayout154.xml"/><Relationship Id="rId26" Type="http://schemas.openxmlformats.org/officeDocument/2006/relationships/slideLayout" Target="../slideLayouts/slideLayout162.xml"/><Relationship Id="rId3" Type="http://schemas.openxmlformats.org/officeDocument/2006/relationships/slideLayout" Target="../slideLayouts/slideLayout139.xml"/><Relationship Id="rId21" Type="http://schemas.openxmlformats.org/officeDocument/2006/relationships/slideLayout" Target="../slideLayouts/slideLayout157.xml"/><Relationship Id="rId7" Type="http://schemas.openxmlformats.org/officeDocument/2006/relationships/slideLayout" Target="../slideLayouts/slideLayout143.xml"/><Relationship Id="rId12" Type="http://schemas.openxmlformats.org/officeDocument/2006/relationships/slideLayout" Target="../slideLayouts/slideLayout148.xml"/><Relationship Id="rId17" Type="http://schemas.openxmlformats.org/officeDocument/2006/relationships/slideLayout" Target="../slideLayouts/slideLayout153.xml"/><Relationship Id="rId25" Type="http://schemas.openxmlformats.org/officeDocument/2006/relationships/slideLayout" Target="../slideLayouts/slideLayout161.xml"/><Relationship Id="rId2" Type="http://schemas.openxmlformats.org/officeDocument/2006/relationships/slideLayout" Target="../slideLayouts/slideLayout138.xml"/><Relationship Id="rId16" Type="http://schemas.openxmlformats.org/officeDocument/2006/relationships/slideLayout" Target="../slideLayouts/slideLayout152.xml"/><Relationship Id="rId20" Type="http://schemas.openxmlformats.org/officeDocument/2006/relationships/slideLayout" Target="../slideLayouts/slideLayout156.xml"/><Relationship Id="rId29" Type="http://schemas.openxmlformats.org/officeDocument/2006/relationships/image" Target="../media/image1.png"/><Relationship Id="rId1" Type="http://schemas.openxmlformats.org/officeDocument/2006/relationships/slideLayout" Target="../slideLayouts/slideLayout137.xml"/><Relationship Id="rId6" Type="http://schemas.openxmlformats.org/officeDocument/2006/relationships/slideLayout" Target="../slideLayouts/slideLayout142.xml"/><Relationship Id="rId11" Type="http://schemas.openxmlformats.org/officeDocument/2006/relationships/slideLayout" Target="../slideLayouts/slideLayout147.xml"/><Relationship Id="rId24" Type="http://schemas.openxmlformats.org/officeDocument/2006/relationships/slideLayout" Target="../slideLayouts/slideLayout160.xml"/><Relationship Id="rId5" Type="http://schemas.openxmlformats.org/officeDocument/2006/relationships/slideLayout" Target="../slideLayouts/slideLayout141.xml"/><Relationship Id="rId15" Type="http://schemas.openxmlformats.org/officeDocument/2006/relationships/slideLayout" Target="../slideLayouts/slideLayout151.xml"/><Relationship Id="rId23" Type="http://schemas.openxmlformats.org/officeDocument/2006/relationships/slideLayout" Target="../slideLayouts/slideLayout159.xml"/><Relationship Id="rId28" Type="http://schemas.openxmlformats.org/officeDocument/2006/relationships/theme" Target="../theme/theme6.xml"/><Relationship Id="rId10" Type="http://schemas.openxmlformats.org/officeDocument/2006/relationships/slideLayout" Target="../slideLayouts/slideLayout146.xml"/><Relationship Id="rId19" Type="http://schemas.openxmlformats.org/officeDocument/2006/relationships/slideLayout" Target="../slideLayouts/slideLayout155.xml"/><Relationship Id="rId4" Type="http://schemas.openxmlformats.org/officeDocument/2006/relationships/slideLayout" Target="../slideLayouts/slideLayout140.xml"/><Relationship Id="rId9" Type="http://schemas.openxmlformats.org/officeDocument/2006/relationships/slideLayout" Target="../slideLayouts/slideLayout145.xml"/><Relationship Id="rId14" Type="http://schemas.openxmlformats.org/officeDocument/2006/relationships/slideLayout" Target="../slideLayouts/slideLayout150.xml"/><Relationship Id="rId22" Type="http://schemas.openxmlformats.org/officeDocument/2006/relationships/slideLayout" Target="../slideLayouts/slideLayout158.xml"/><Relationship Id="rId27" Type="http://schemas.openxmlformats.org/officeDocument/2006/relationships/slideLayout" Target="../slideLayouts/slideLayout163.xml"/><Relationship Id="rId30" Type="http://schemas.openxmlformats.org/officeDocument/2006/relationships/image" Target="../media/image6.pn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65.xml"/><Relationship Id="rId1" Type="http://schemas.openxmlformats.org/officeDocument/2006/relationships/slideLayout" Target="../slideLayouts/slideLayout164.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7000">
              <a:schemeClr val="tx2"/>
            </a:gs>
            <a:gs pos="90000">
              <a:schemeClr val="tx2"/>
            </a:gs>
            <a:gs pos="98000">
              <a:schemeClr val="tx2">
                <a:lumMod val="8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099" name="Title Placeholder 1"/>
          <p:cNvSpPr>
            <a:spLocks noGrp="1"/>
          </p:cNvSpPr>
          <p:nvPr>
            <p:ph type="title"/>
          </p:nvPr>
        </p:nvSpPr>
        <p:spPr bwMode="auto">
          <a:xfrm>
            <a:off x="948366" y="128981"/>
            <a:ext cx="10386814" cy="832920"/>
          </a:xfrm>
          <a:prstGeom prst="rect">
            <a:avLst/>
          </a:prstGeom>
          <a:noFill/>
          <a:ln w="9525">
            <a:noFill/>
            <a:miter lim="800000"/>
            <a:headEnd/>
            <a:tailEnd/>
          </a:ln>
        </p:spPr>
        <p:txBody>
          <a:bodyPr vert="horz" wrap="square" lIns="45720" tIns="0" rIns="0" bIns="0" numCol="1" anchor="ctr" anchorCtr="0" compatLnSpc="1">
            <a:prstTxWarp prst="textNoShape">
              <a:avLst/>
            </a:prstTxWarp>
          </a:bodyPr>
          <a:lstStyle/>
          <a:p>
            <a:pPr lvl="0"/>
            <a:r>
              <a:rPr lang="en-US" dirty="0"/>
              <a:t>Click to edit Master title slide</a:t>
            </a:r>
          </a:p>
        </p:txBody>
      </p:sp>
      <p:sp>
        <p:nvSpPr>
          <p:cNvPr id="1030" name="Text Placeholder 2"/>
          <p:cNvSpPr>
            <a:spLocks noGrp="1"/>
          </p:cNvSpPr>
          <p:nvPr>
            <p:ph type="body" idx="1"/>
          </p:nvPr>
        </p:nvSpPr>
        <p:spPr bwMode="auto">
          <a:xfrm>
            <a:off x="266700" y="1028700"/>
            <a:ext cx="11658600" cy="5600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33" name="Picture 6"/>
          <p:cNvPicPr>
            <a:picLocks noChangeAspect="1"/>
          </p:cNvPicPr>
          <p:nvPr/>
        </p:nvPicPr>
        <p:blipFill>
          <a:blip r:embed="rId29"/>
          <a:srcRect/>
          <a:stretch>
            <a:fillRect/>
          </a:stretch>
        </p:blipFill>
        <p:spPr bwMode="auto">
          <a:xfrm>
            <a:off x="6079067" y="3416309"/>
            <a:ext cx="25400" cy="3175"/>
          </a:xfrm>
          <a:prstGeom prst="rect">
            <a:avLst/>
          </a:prstGeom>
          <a:noFill/>
          <a:ln w="9525">
            <a:noFill/>
            <a:miter lim="800000"/>
            <a:headEnd/>
            <a:tailEnd/>
          </a:ln>
        </p:spPr>
      </p:pic>
      <p:sp>
        <p:nvSpPr>
          <p:cNvPr id="5" name="Text Box 14">
            <a:extLst>
              <a:ext uri="{FF2B5EF4-FFF2-40B4-BE49-F238E27FC236}">
                <a16:creationId xmlns:a16="http://schemas.microsoft.com/office/drawing/2014/main" id="{8E9D0075-D2A3-A5CC-4256-B31D3D5E4FF4}"/>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pPr algn="r">
                <a:spcBef>
                  <a:spcPct val="50000"/>
                </a:spcBef>
                <a:defRPr/>
              </a:pPr>
              <a:t>‹#›</a:t>
            </a:fld>
            <a:endParaRPr lang="en-US" sz="1100" b="0" baseline="0" dirty="0"/>
          </a:p>
        </p:txBody>
      </p:sp>
      <p:sp>
        <p:nvSpPr>
          <p:cNvPr id="6" name="Date Placeholder 4">
            <a:extLst>
              <a:ext uri="{FF2B5EF4-FFF2-40B4-BE49-F238E27FC236}">
                <a16:creationId xmlns:a16="http://schemas.microsoft.com/office/drawing/2014/main" id="{654CE446-4257-6BEB-B6A7-C36A4CB84617}"/>
              </a:ext>
            </a:extLst>
          </p:cNvPr>
          <p:cNvSpPr>
            <a:spLocks noGrp="1"/>
          </p:cNvSpPr>
          <p:nvPr>
            <p:ph type="dt" sz="half" idx="2"/>
          </p:nvPr>
        </p:nvSpPr>
        <p:spPr>
          <a:xfrm>
            <a:off x="8842515" y="6653150"/>
            <a:ext cx="3081713" cy="137160"/>
          </a:xfrm>
          <a:prstGeom prst="rect">
            <a:avLst/>
          </a:prstGeom>
        </p:spPr>
        <p:txBody>
          <a:bodyPr anchor="ctr"/>
          <a:lstStyle>
            <a:lvl1pPr algn="r">
              <a:defRPr sz="900">
                <a:solidFill>
                  <a:schemeClr val="tx1">
                    <a:lumMod val="75000"/>
                    <a:lumOff val="25000"/>
                  </a:schemeClr>
                </a:solidFill>
              </a:defRPr>
            </a:lvl1pPr>
          </a:lstStyle>
          <a:p>
            <a:endParaRPr lang="en-US" dirty="0"/>
          </a:p>
        </p:txBody>
      </p:sp>
      <p:sp>
        <p:nvSpPr>
          <p:cNvPr id="7" name="Footer Placeholder 3">
            <a:extLst>
              <a:ext uri="{FF2B5EF4-FFF2-40B4-BE49-F238E27FC236}">
                <a16:creationId xmlns:a16="http://schemas.microsoft.com/office/drawing/2014/main" id="{BB31B321-C66F-1A23-694D-DF5296341D94}"/>
              </a:ext>
            </a:extLst>
          </p:cNvPr>
          <p:cNvSpPr>
            <a:spLocks noGrp="1"/>
          </p:cNvSpPr>
          <p:nvPr>
            <p:ph type="ftr" sz="quarter" idx="3"/>
          </p:nvPr>
        </p:nvSpPr>
        <p:spPr>
          <a:xfrm>
            <a:off x="266700" y="6653150"/>
            <a:ext cx="2901373" cy="137160"/>
          </a:xfrm>
          <a:prstGeom prst="rect">
            <a:avLst/>
          </a:prstGeom>
        </p:spPr>
        <p:txBody>
          <a:bodyPr anchor="ctr"/>
          <a:lstStyle>
            <a:lvl1pPr>
              <a:defRPr sz="900">
                <a:solidFill>
                  <a:schemeClr val="tx1">
                    <a:lumMod val="75000"/>
                    <a:lumOff val="25000"/>
                  </a:schemeClr>
                </a:solidFill>
              </a:defRPr>
            </a:lvl1pPr>
          </a:lstStyle>
          <a:p>
            <a:endParaRPr lang="en-US" dirty="0"/>
          </a:p>
        </p:txBody>
      </p:sp>
      <p:pic>
        <p:nvPicPr>
          <p:cNvPr id="9" name="Picture 8" descr="A red and white sign&#10;&#10;Description automatically generated with medium confidence">
            <a:extLst>
              <a:ext uri="{FF2B5EF4-FFF2-40B4-BE49-F238E27FC236}">
                <a16:creationId xmlns:a16="http://schemas.microsoft.com/office/drawing/2014/main" id="{9C47990B-ED32-7041-7CE6-379DC0F77AAE}"/>
              </a:ext>
            </a:extLst>
          </p:cNvPr>
          <p:cNvPicPr>
            <a:picLocks noChangeAspect="1"/>
          </p:cNvPicPr>
          <p:nvPr userDrawn="1"/>
        </p:nvPicPr>
        <p:blipFill>
          <a:blip r:embed="rId30"/>
          <a:stretch>
            <a:fillRect/>
          </a:stretch>
        </p:blipFill>
        <p:spPr>
          <a:xfrm>
            <a:off x="266700" y="319470"/>
            <a:ext cx="681666" cy="451942"/>
          </a:xfrm>
          <a:prstGeom prst="rect">
            <a:avLst/>
          </a:prstGeom>
        </p:spPr>
      </p:pic>
    </p:spTree>
    <p:extLst>
      <p:ext uri="{BB962C8B-B14F-4D97-AF65-F5344CB8AC3E}">
        <p14:creationId xmlns:p14="http://schemas.microsoft.com/office/powerpoint/2010/main" val="2346450069"/>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2" r:id="rId5"/>
    <p:sldLayoutId id="2147483973" r:id="rId6"/>
    <p:sldLayoutId id="2147483974" r:id="rId7"/>
    <p:sldLayoutId id="2147483975" r:id="rId8"/>
    <p:sldLayoutId id="2147483976" r:id="rId9"/>
    <p:sldLayoutId id="2147483977" r:id="rId10"/>
    <p:sldLayoutId id="2147483978" r:id="rId11"/>
    <p:sldLayoutId id="2147483979" r:id="rId12"/>
    <p:sldLayoutId id="2147483980" r:id="rId13"/>
    <p:sldLayoutId id="2147483981" r:id="rId14"/>
    <p:sldLayoutId id="2147483982" r:id="rId15"/>
    <p:sldLayoutId id="2147483983" r:id="rId16"/>
    <p:sldLayoutId id="2147483984" r:id="rId17"/>
    <p:sldLayoutId id="2147483985" r:id="rId18"/>
    <p:sldLayoutId id="2147484079" r:id="rId19"/>
    <p:sldLayoutId id="2147483987" r:id="rId20"/>
    <p:sldLayoutId id="2147483988" r:id="rId21"/>
    <p:sldLayoutId id="2147483989" r:id="rId22"/>
    <p:sldLayoutId id="2147483990" r:id="rId23"/>
    <p:sldLayoutId id="2147483991" r:id="rId24"/>
    <p:sldLayoutId id="2147483992" r:id="rId25"/>
    <p:sldLayoutId id="2147483993" r:id="rId26"/>
    <p:sldLayoutId id="2147484109" r:id="rId27"/>
  </p:sldLayoutIdLst>
  <p:hf hdr="0" dt="0"/>
  <p:txStyles>
    <p:titleStyle>
      <a:lvl1pPr algn="l" rtl="0" eaLnBrk="1" fontAlgn="base" hangingPunct="1">
        <a:spcBef>
          <a:spcPct val="0"/>
        </a:spcBef>
        <a:spcAft>
          <a:spcPct val="0"/>
        </a:spcAft>
        <a:defRPr sz="3200" b="1" kern="1200" cap="all">
          <a:solidFill>
            <a:schemeClr val="tx1">
              <a:lumMod val="90000"/>
              <a:lumOff val="10000"/>
            </a:schemeClr>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2pPr>
      <a:lvl3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3pPr>
      <a:lvl4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4pPr>
      <a:lvl5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5pPr>
      <a:lvl6pPr marL="257175" algn="l" rtl="0" eaLnBrk="1" fontAlgn="base" hangingPunct="1">
        <a:spcBef>
          <a:spcPct val="0"/>
        </a:spcBef>
        <a:spcAft>
          <a:spcPct val="0"/>
        </a:spcAft>
        <a:defRPr sz="2475">
          <a:solidFill>
            <a:schemeClr val="tx1"/>
          </a:solidFill>
          <a:latin typeface="Arial" charset="0"/>
          <a:cs typeface="Arial" charset="0"/>
        </a:defRPr>
      </a:lvl6pPr>
      <a:lvl7pPr marL="514350" algn="l" rtl="0" eaLnBrk="1" fontAlgn="base" hangingPunct="1">
        <a:spcBef>
          <a:spcPct val="0"/>
        </a:spcBef>
        <a:spcAft>
          <a:spcPct val="0"/>
        </a:spcAft>
        <a:defRPr sz="2475">
          <a:solidFill>
            <a:schemeClr val="tx1"/>
          </a:solidFill>
          <a:latin typeface="Arial" charset="0"/>
          <a:cs typeface="Arial" charset="0"/>
        </a:defRPr>
      </a:lvl7pPr>
      <a:lvl8pPr marL="771525" algn="l" rtl="0" eaLnBrk="1" fontAlgn="base" hangingPunct="1">
        <a:spcBef>
          <a:spcPct val="0"/>
        </a:spcBef>
        <a:spcAft>
          <a:spcPct val="0"/>
        </a:spcAft>
        <a:defRPr sz="2475">
          <a:solidFill>
            <a:schemeClr val="tx1"/>
          </a:solidFill>
          <a:latin typeface="Arial" charset="0"/>
          <a:cs typeface="Arial" charset="0"/>
        </a:defRPr>
      </a:lvl8pPr>
      <a:lvl9pPr marL="1028700" algn="l" rtl="0" eaLnBrk="1" fontAlgn="base" hangingPunct="1">
        <a:spcBef>
          <a:spcPct val="0"/>
        </a:spcBef>
        <a:spcAft>
          <a:spcPct val="0"/>
        </a:spcAft>
        <a:defRPr sz="2475">
          <a:solidFill>
            <a:schemeClr val="tx1"/>
          </a:solidFill>
          <a:latin typeface="Arial" charset="0"/>
          <a:cs typeface="Arial" charset="0"/>
        </a:defRPr>
      </a:lvl9pPr>
    </p:titleStyle>
    <p:bodyStyle>
      <a:lvl1pPr marL="0" indent="0" algn="l" rtl="0" eaLnBrk="1" fontAlgn="base" hangingPunct="1">
        <a:spcBef>
          <a:spcPts val="0"/>
        </a:spcBef>
        <a:spcAft>
          <a:spcPct val="0"/>
        </a:spcAft>
        <a:buFont typeface="Arial" pitchFamily="34" charset="0"/>
        <a:defRPr sz="2100" kern="1200">
          <a:solidFill>
            <a:schemeClr val="tx1">
              <a:lumMod val="90000"/>
              <a:lumOff val="10000"/>
            </a:schemeClr>
          </a:solidFill>
          <a:latin typeface="Arial" pitchFamily="34" charset="0"/>
          <a:ea typeface="ＭＳ Ｐゴシック" charset="0"/>
          <a:cs typeface="Arial" pitchFamily="34" charset="0"/>
        </a:defRPr>
      </a:lvl1pPr>
      <a:lvl2pPr marL="227013" indent="-227013" algn="l" rtl="0" eaLnBrk="1" fontAlgn="base" hangingPunct="1">
        <a:spcBef>
          <a:spcPts val="0"/>
        </a:spcBef>
        <a:spcAft>
          <a:spcPct val="0"/>
        </a:spcAft>
        <a:buFont typeface="Arial" pitchFamily="34" charset="0"/>
        <a:buChar char="–"/>
        <a:defRPr sz="2100" kern="1200">
          <a:solidFill>
            <a:schemeClr val="tx1">
              <a:lumMod val="90000"/>
              <a:lumOff val="10000"/>
            </a:schemeClr>
          </a:solidFill>
          <a:latin typeface="Arial" pitchFamily="34" charset="0"/>
          <a:ea typeface="Arial" charset="0"/>
          <a:cs typeface="Arial" pitchFamily="34" charset="0"/>
        </a:defRPr>
      </a:lvl2pPr>
      <a:lvl3pPr marL="461963" indent="-234950" algn="l" rtl="0" eaLnBrk="1" fontAlgn="base" hangingPunct="1">
        <a:spcBef>
          <a:spcPts val="0"/>
        </a:spcBef>
        <a:spcAft>
          <a:spcPct val="0"/>
        </a:spcAft>
        <a:buFont typeface="Arial" pitchFamily="34" charset="0"/>
        <a:buChar char="•"/>
        <a:defRPr sz="1500" kern="1200">
          <a:solidFill>
            <a:schemeClr val="tx1">
              <a:lumMod val="90000"/>
              <a:lumOff val="10000"/>
            </a:schemeClr>
          </a:solidFill>
          <a:latin typeface="Arial" pitchFamily="34" charset="0"/>
          <a:ea typeface="Arial" charset="0"/>
          <a:cs typeface="Arial" pitchFamily="34" charset="0"/>
        </a:defRPr>
      </a:lvl3pPr>
      <a:lvl4pPr marL="687388" indent="-225425" algn="l" rtl="0" eaLnBrk="1" fontAlgn="base" hangingPunct="1">
        <a:spcBef>
          <a:spcPts val="0"/>
        </a:spcBef>
        <a:spcAft>
          <a:spcPct val="0"/>
        </a:spcAft>
        <a:buFont typeface="Arial" pitchFamily="34" charset="0"/>
        <a:buChar char="–"/>
        <a:defRPr sz="1500" kern="1200">
          <a:solidFill>
            <a:schemeClr val="tx1">
              <a:lumMod val="90000"/>
              <a:lumOff val="10000"/>
            </a:schemeClr>
          </a:solidFill>
          <a:latin typeface="Arial" pitchFamily="34" charset="0"/>
          <a:ea typeface="Arial" charset="0"/>
          <a:cs typeface="Arial" pitchFamily="34" charset="0"/>
        </a:defRPr>
      </a:lvl4pPr>
      <a:lvl5pPr marL="914400" indent="-227013" algn="l" rtl="0" eaLnBrk="1" fontAlgn="base" hangingPunct="1">
        <a:spcBef>
          <a:spcPts val="0"/>
        </a:spcBef>
        <a:spcAft>
          <a:spcPct val="0"/>
        </a:spcAft>
        <a:buFont typeface="Arial" pitchFamily="34" charset="0"/>
        <a:buChar char="»"/>
        <a:defRPr sz="1500" kern="1200">
          <a:solidFill>
            <a:schemeClr val="tx1">
              <a:lumMod val="90000"/>
              <a:lumOff val="10000"/>
            </a:schemeClr>
          </a:solidFill>
          <a:latin typeface="Arial" pitchFamily="34" charset="0"/>
          <a:ea typeface="Arial" charset="0"/>
          <a:cs typeface="Arial" pitchFamily="34" charset="0"/>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512">
          <p15:clr>
            <a:srgbClr val="5ACBF0"/>
          </p15:clr>
        </p15:guide>
        <p15:guide id="2" pos="12971">
          <p15:clr>
            <a:srgbClr val="5ACBF0"/>
          </p15:clr>
        </p15:guide>
        <p15:guide id="3" pos="168">
          <p15:clr>
            <a:srgbClr val="5ACBF0"/>
          </p15:clr>
        </p15:guide>
        <p15:guide id="4" orient="horz" pos="624">
          <p15:clr>
            <a:srgbClr val="F26B43"/>
          </p15:clr>
        </p15:guide>
        <p15:guide id="5" orient="horz" pos="583">
          <p15:clr>
            <a:srgbClr val="F26B43"/>
          </p15:clr>
        </p15:guide>
        <p15:guide id="6" orient="horz" pos="417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7000">
              <a:schemeClr val="tx2"/>
            </a:gs>
            <a:gs pos="90000">
              <a:schemeClr val="tx2"/>
            </a:gs>
            <a:gs pos="98000">
              <a:schemeClr val="tx2">
                <a:lumMod val="8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099" name="Title Placeholder 1"/>
          <p:cNvSpPr>
            <a:spLocks noGrp="1"/>
          </p:cNvSpPr>
          <p:nvPr>
            <p:ph type="title"/>
          </p:nvPr>
        </p:nvSpPr>
        <p:spPr bwMode="auto">
          <a:xfrm>
            <a:off x="948366" y="128981"/>
            <a:ext cx="10386814" cy="832920"/>
          </a:xfrm>
          <a:prstGeom prst="rect">
            <a:avLst/>
          </a:prstGeom>
          <a:noFill/>
          <a:ln w="9525">
            <a:noFill/>
            <a:miter lim="800000"/>
            <a:headEnd/>
            <a:tailEnd/>
          </a:ln>
        </p:spPr>
        <p:txBody>
          <a:bodyPr vert="horz" wrap="square" lIns="45720" tIns="0" rIns="0" bIns="0" numCol="1" anchor="ctr" anchorCtr="0" compatLnSpc="1">
            <a:prstTxWarp prst="textNoShape">
              <a:avLst/>
            </a:prstTxWarp>
          </a:bodyPr>
          <a:lstStyle/>
          <a:p>
            <a:pPr lvl="0"/>
            <a:r>
              <a:rPr lang="en-US" dirty="0"/>
              <a:t>Click to edit Master title slide</a:t>
            </a:r>
          </a:p>
        </p:txBody>
      </p:sp>
      <p:sp>
        <p:nvSpPr>
          <p:cNvPr id="1030" name="Text Placeholder 2"/>
          <p:cNvSpPr>
            <a:spLocks noGrp="1"/>
          </p:cNvSpPr>
          <p:nvPr>
            <p:ph type="body" idx="1"/>
          </p:nvPr>
        </p:nvSpPr>
        <p:spPr bwMode="auto">
          <a:xfrm>
            <a:off x="266700" y="1028700"/>
            <a:ext cx="11658600" cy="5600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33" name="Picture 6"/>
          <p:cNvPicPr>
            <a:picLocks noChangeAspect="1"/>
          </p:cNvPicPr>
          <p:nvPr/>
        </p:nvPicPr>
        <p:blipFill>
          <a:blip r:embed="rId29"/>
          <a:srcRect/>
          <a:stretch>
            <a:fillRect/>
          </a:stretch>
        </p:blipFill>
        <p:spPr bwMode="auto">
          <a:xfrm>
            <a:off x="6079067" y="3416309"/>
            <a:ext cx="25400" cy="3175"/>
          </a:xfrm>
          <a:prstGeom prst="rect">
            <a:avLst/>
          </a:prstGeom>
          <a:noFill/>
          <a:ln w="9525">
            <a:noFill/>
            <a:miter lim="800000"/>
            <a:headEnd/>
            <a:tailEnd/>
          </a:ln>
        </p:spPr>
      </p:pic>
      <p:sp>
        <p:nvSpPr>
          <p:cNvPr id="5" name="Text Box 14">
            <a:extLst>
              <a:ext uri="{FF2B5EF4-FFF2-40B4-BE49-F238E27FC236}">
                <a16:creationId xmlns:a16="http://schemas.microsoft.com/office/drawing/2014/main" id="{8E9D0075-D2A3-A5CC-4256-B31D3D5E4FF4}"/>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pPr algn="r">
                <a:spcBef>
                  <a:spcPct val="50000"/>
                </a:spcBef>
                <a:defRPr/>
              </a:pPr>
              <a:t>‹#›</a:t>
            </a:fld>
            <a:endParaRPr lang="en-US" sz="1100" b="0" baseline="0" dirty="0"/>
          </a:p>
        </p:txBody>
      </p:sp>
      <p:sp>
        <p:nvSpPr>
          <p:cNvPr id="6" name="Date Placeholder 4">
            <a:extLst>
              <a:ext uri="{FF2B5EF4-FFF2-40B4-BE49-F238E27FC236}">
                <a16:creationId xmlns:a16="http://schemas.microsoft.com/office/drawing/2014/main" id="{654CE446-4257-6BEB-B6A7-C36A4CB84617}"/>
              </a:ext>
            </a:extLst>
          </p:cNvPr>
          <p:cNvSpPr>
            <a:spLocks noGrp="1"/>
          </p:cNvSpPr>
          <p:nvPr>
            <p:ph type="dt" sz="half" idx="2"/>
          </p:nvPr>
        </p:nvSpPr>
        <p:spPr>
          <a:xfrm>
            <a:off x="8842515" y="6653150"/>
            <a:ext cx="3081713" cy="137160"/>
          </a:xfrm>
          <a:prstGeom prst="rect">
            <a:avLst/>
          </a:prstGeom>
        </p:spPr>
        <p:txBody>
          <a:bodyPr anchor="ctr"/>
          <a:lstStyle>
            <a:lvl1pPr algn="r">
              <a:defRPr sz="900">
                <a:solidFill>
                  <a:schemeClr val="tx1">
                    <a:lumMod val="75000"/>
                    <a:lumOff val="25000"/>
                  </a:schemeClr>
                </a:solidFill>
              </a:defRPr>
            </a:lvl1pPr>
          </a:lstStyle>
          <a:p>
            <a:endParaRPr lang="en-US" dirty="0"/>
          </a:p>
        </p:txBody>
      </p:sp>
      <p:sp>
        <p:nvSpPr>
          <p:cNvPr id="7" name="Footer Placeholder 3">
            <a:extLst>
              <a:ext uri="{FF2B5EF4-FFF2-40B4-BE49-F238E27FC236}">
                <a16:creationId xmlns:a16="http://schemas.microsoft.com/office/drawing/2014/main" id="{BB31B321-C66F-1A23-694D-DF5296341D94}"/>
              </a:ext>
            </a:extLst>
          </p:cNvPr>
          <p:cNvSpPr>
            <a:spLocks noGrp="1"/>
          </p:cNvSpPr>
          <p:nvPr>
            <p:ph type="ftr" sz="quarter" idx="3"/>
          </p:nvPr>
        </p:nvSpPr>
        <p:spPr>
          <a:xfrm>
            <a:off x="266700" y="6653150"/>
            <a:ext cx="2901373" cy="137160"/>
          </a:xfrm>
          <a:prstGeom prst="rect">
            <a:avLst/>
          </a:prstGeom>
        </p:spPr>
        <p:txBody>
          <a:bodyPr anchor="ctr"/>
          <a:lstStyle>
            <a:lvl1pPr>
              <a:defRPr sz="900">
                <a:solidFill>
                  <a:schemeClr val="tx1">
                    <a:lumMod val="75000"/>
                    <a:lumOff val="25000"/>
                  </a:schemeClr>
                </a:solidFill>
              </a:defRPr>
            </a:lvl1pPr>
          </a:lstStyle>
          <a:p>
            <a:endParaRPr lang="en-US" dirty="0"/>
          </a:p>
        </p:txBody>
      </p:sp>
      <p:pic>
        <p:nvPicPr>
          <p:cNvPr id="9" name="Picture 8" descr="A red and white sign&#10;&#10;Description automatically generated with medium confidence">
            <a:extLst>
              <a:ext uri="{FF2B5EF4-FFF2-40B4-BE49-F238E27FC236}">
                <a16:creationId xmlns:a16="http://schemas.microsoft.com/office/drawing/2014/main" id="{9C47990B-ED32-7041-7CE6-379DC0F77AAE}"/>
              </a:ext>
            </a:extLst>
          </p:cNvPr>
          <p:cNvPicPr>
            <a:picLocks noChangeAspect="1"/>
          </p:cNvPicPr>
          <p:nvPr userDrawn="1"/>
        </p:nvPicPr>
        <p:blipFill>
          <a:blip r:embed="rId30"/>
          <a:stretch>
            <a:fillRect/>
          </a:stretch>
        </p:blipFill>
        <p:spPr>
          <a:xfrm>
            <a:off x="266700" y="319470"/>
            <a:ext cx="681666" cy="451942"/>
          </a:xfrm>
          <a:prstGeom prst="rect">
            <a:avLst/>
          </a:prstGeom>
        </p:spPr>
      </p:pic>
      <p:sp>
        <p:nvSpPr>
          <p:cNvPr id="2" name="TextBox 1">
            <a:extLst>
              <a:ext uri="{FF2B5EF4-FFF2-40B4-BE49-F238E27FC236}">
                <a16:creationId xmlns:a16="http://schemas.microsoft.com/office/drawing/2014/main" id="{13C93DB8-8109-4839-4533-D52647F330BE}"/>
              </a:ext>
            </a:extLst>
          </p:cNvPr>
          <p:cNvSpPr txBox="1"/>
          <p:nvPr userDrawn="1"/>
        </p:nvSpPr>
        <p:spPr>
          <a:xfrm>
            <a:off x="5862607" y="24910"/>
            <a:ext cx="466787" cy="216635"/>
          </a:xfrm>
          <a:prstGeom prst="rect">
            <a:avLst/>
          </a:prstGeom>
          <a:noFill/>
        </p:spPr>
        <p:txBody>
          <a:bodyPr wrap="square" lIns="0" tIns="0" rIns="0" bIns="0" rtlCol="0" anchor="b">
            <a:spAutoFit/>
          </a:bodyPr>
          <a:lstStyle/>
          <a:p>
            <a:pPr algn="ctr"/>
            <a:r>
              <a:rPr lang="en-US" sz="1400" b="1" dirty="0">
                <a:solidFill>
                  <a:srgbClr val="00B050"/>
                </a:solidFill>
              </a:rPr>
              <a:t>CUI</a:t>
            </a:r>
          </a:p>
        </p:txBody>
      </p:sp>
      <p:sp>
        <p:nvSpPr>
          <p:cNvPr id="3" name="TextBox 2">
            <a:extLst>
              <a:ext uri="{FF2B5EF4-FFF2-40B4-BE49-F238E27FC236}">
                <a16:creationId xmlns:a16="http://schemas.microsoft.com/office/drawing/2014/main" id="{D4AA7094-B510-FCCE-91B2-CBD23BFDE2C0}"/>
              </a:ext>
            </a:extLst>
          </p:cNvPr>
          <p:cNvSpPr txBox="1"/>
          <p:nvPr userDrawn="1"/>
        </p:nvSpPr>
        <p:spPr>
          <a:xfrm>
            <a:off x="5862607" y="6624203"/>
            <a:ext cx="466787" cy="216635"/>
          </a:xfrm>
          <a:prstGeom prst="rect">
            <a:avLst/>
          </a:prstGeom>
          <a:noFill/>
        </p:spPr>
        <p:txBody>
          <a:bodyPr wrap="square" lIns="0" tIns="0" rIns="0" bIns="0" rtlCol="0" anchor="b">
            <a:spAutoFit/>
          </a:bodyPr>
          <a:lstStyle/>
          <a:p>
            <a:pPr algn="ctr"/>
            <a:r>
              <a:rPr lang="en-US" sz="1400" b="1" dirty="0">
                <a:solidFill>
                  <a:srgbClr val="00B050"/>
                </a:solidFill>
              </a:rPr>
              <a:t>CUI</a:t>
            </a:r>
          </a:p>
        </p:txBody>
      </p:sp>
    </p:spTree>
    <p:extLst>
      <p:ext uri="{BB962C8B-B14F-4D97-AF65-F5344CB8AC3E}">
        <p14:creationId xmlns:p14="http://schemas.microsoft.com/office/powerpoint/2010/main" val="1095872165"/>
      </p:ext>
    </p:extLst>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 id="2147484154" r:id="rId12"/>
    <p:sldLayoutId id="2147484155" r:id="rId13"/>
    <p:sldLayoutId id="2147484156" r:id="rId14"/>
    <p:sldLayoutId id="2147484157" r:id="rId15"/>
    <p:sldLayoutId id="2147484158" r:id="rId16"/>
    <p:sldLayoutId id="2147484159" r:id="rId17"/>
    <p:sldLayoutId id="2147484160" r:id="rId18"/>
    <p:sldLayoutId id="2147484161" r:id="rId19"/>
    <p:sldLayoutId id="2147484162" r:id="rId20"/>
    <p:sldLayoutId id="2147484163" r:id="rId21"/>
    <p:sldLayoutId id="2147484164" r:id="rId22"/>
    <p:sldLayoutId id="2147484165" r:id="rId23"/>
    <p:sldLayoutId id="2147484166" r:id="rId24"/>
    <p:sldLayoutId id="2147484167" r:id="rId25"/>
    <p:sldLayoutId id="2147484168" r:id="rId26"/>
    <p:sldLayoutId id="2147484169" r:id="rId27"/>
  </p:sldLayoutIdLst>
  <p:hf hdr="0" dt="0"/>
  <p:txStyles>
    <p:titleStyle>
      <a:lvl1pPr algn="l" rtl="0" eaLnBrk="1" fontAlgn="base" hangingPunct="1">
        <a:spcBef>
          <a:spcPct val="0"/>
        </a:spcBef>
        <a:spcAft>
          <a:spcPct val="0"/>
        </a:spcAft>
        <a:defRPr sz="3200" b="1" kern="1200" cap="all">
          <a:solidFill>
            <a:schemeClr val="tx1">
              <a:lumMod val="90000"/>
              <a:lumOff val="10000"/>
            </a:schemeClr>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2pPr>
      <a:lvl3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3pPr>
      <a:lvl4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4pPr>
      <a:lvl5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5pPr>
      <a:lvl6pPr marL="257175" algn="l" rtl="0" eaLnBrk="1" fontAlgn="base" hangingPunct="1">
        <a:spcBef>
          <a:spcPct val="0"/>
        </a:spcBef>
        <a:spcAft>
          <a:spcPct val="0"/>
        </a:spcAft>
        <a:defRPr sz="2475">
          <a:solidFill>
            <a:schemeClr val="tx1"/>
          </a:solidFill>
          <a:latin typeface="Arial" charset="0"/>
          <a:cs typeface="Arial" charset="0"/>
        </a:defRPr>
      </a:lvl6pPr>
      <a:lvl7pPr marL="514350" algn="l" rtl="0" eaLnBrk="1" fontAlgn="base" hangingPunct="1">
        <a:spcBef>
          <a:spcPct val="0"/>
        </a:spcBef>
        <a:spcAft>
          <a:spcPct val="0"/>
        </a:spcAft>
        <a:defRPr sz="2475">
          <a:solidFill>
            <a:schemeClr val="tx1"/>
          </a:solidFill>
          <a:latin typeface="Arial" charset="0"/>
          <a:cs typeface="Arial" charset="0"/>
        </a:defRPr>
      </a:lvl7pPr>
      <a:lvl8pPr marL="771525" algn="l" rtl="0" eaLnBrk="1" fontAlgn="base" hangingPunct="1">
        <a:spcBef>
          <a:spcPct val="0"/>
        </a:spcBef>
        <a:spcAft>
          <a:spcPct val="0"/>
        </a:spcAft>
        <a:defRPr sz="2475">
          <a:solidFill>
            <a:schemeClr val="tx1"/>
          </a:solidFill>
          <a:latin typeface="Arial" charset="0"/>
          <a:cs typeface="Arial" charset="0"/>
        </a:defRPr>
      </a:lvl8pPr>
      <a:lvl9pPr marL="1028700" algn="l" rtl="0" eaLnBrk="1" fontAlgn="base" hangingPunct="1">
        <a:spcBef>
          <a:spcPct val="0"/>
        </a:spcBef>
        <a:spcAft>
          <a:spcPct val="0"/>
        </a:spcAft>
        <a:defRPr sz="2475">
          <a:solidFill>
            <a:schemeClr val="tx1"/>
          </a:solidFill>
          <a:latin typeface="Arial" charset="0"/>
          <a:cs typeface="Arial" charset="0"/>
        </a:defRPr>
      </a:lvl9pPr>
    </p:titleStyle>
    <p:bodyStyle>
      <a:lvl1pPr marL="0" indent="0" algn="l" rtl="0" eaLnBrk="1" fontAlgn="base" hangingPunct="1">
        <a:spcBef>
          <a:spcPts val="0"/>
        </a:spcBef>
        <a:spcAft>
          <a:spcPct val="0"/>
        </a:spcAft>
        <a:buFont typeface="Arial" pitchFamily="34" charset="0"/>
        <a:defRPr sz="2100" kern="1200">
          <a:solidFill>
            <a:schemeClr val="tx1">
              <a:lumMod val="90000"/>
              <a:lumOff val="10000"/>
            </a:schemeClr>
          </a:solidFill>
          <a:latin typeface="Arial" pitchFamily="34" charset="0"/>
          <a:ea typeface="ＭＳ Ｐゴシック" charset="0"/>
          <a:cs typeface="Arial" pitchFamily="34" charset="0"/>
        </a:defRPr>
      </a:lvl1pPr>
      <a:lvl2pPr marL="227013" indent="-227013" algn="l" rtl="0" eaLnBrk="1" fontAlgn="base" hangingPunct="1">
        <a:spcBef>
          <a:spcPts val="0"/>
        </a:spcBef>
        <a:spcAft>
          <a:spcPct val="0"/>
        </a:spcAft>
        <a:buFont typeface="Arial" pitchFamily="34" charset="0"/>
        <a:buChar char="–"/>
        <a:defRPr sz="2100" kern="1200">
          <a:solidFill>
            <a:schemeClr val="tx1">
              <a:lumMod val="90000"/>
              <a:lumOff val="10000"/>
            </a:schemeClr>
          </a:solidFill>
          <a:latin typeface="Arial" pitchFamily="34" charset="0"/>
          <a:ea typeface="Arial" charset="0"/>
          <a:cs typeface="Arial" pitchFamily="34" charset="0"/>
        </a:defRPr>
      </a:lvl2pPr>
      <a:lvl3pPr marL="461963" indent="-234950" algn="l" rtl="0" eaLnBrk="1" fontAlgn="base" hangingPunct="1">
        <a:spcBef>
          <a:spcPts val="0"/>
        </a:spcBef>
        <a:spcAft>
          <a:spcPct val="0"/>
        </a:spcAft>
        <a:buFont typeface="Arial" pitchFamily="34" charset="0"/>
        <a:buChar char="•"/>
        <a:defRPr sz="1500" kern="1200">
          <a:solidFill>
            <a:schemeClr val="tx1">
              <a:lumMod val="90000"/>
              <a:lumOff val="10000"/>
            </a:schemeClr>
          </a:solidFill>
          <a:latin typeface="Arial" pitchFamily="34" charset="0"/>
          <a:ea typeface="Arial" charset="0"/>
          <a:cs typeface="Arial" pitchFamily="34" charset="0"/>
        </a:defRPr>
      </a:lvl3pPr>
      <a:lvl4pPr marL="687388" indent="-225425" algn="l" rtl="0" eaLnBrk="1" fontAlgn="base" hangingPunct="1">
        <a:spcBef>
          <a:spcPts val="0"/>
        </a:spcBef>
        <a:spcAft>
          <a:spcPct val="0"/>
        </a:spcAft>
        <a:buFont typeface="Arial" pitchFamily="34" charset="0"/>
        <a:buChar char="–"/>
        <a:defRPr sz="1500" kern="1200">
          <a:solidFill>
            <a:schemeClr val="tx1">
              <a:lumMod val="90000"/>
              <a:lumOff val="10000"/>
            </a:schemeClr>
          </a:solidFill>
          <a:latin typeface="Arial" pitchFamily="34" charset="0"/>
          <a:ea typeface="Arial" charset="0"/>
          <a:cs typeface="Arial" pitchFamily="34" charset="0"/>
        </a:defRPr>
      </a:lvl4pPr>
      <a:lvl5pPr marL="914400" indent="-227013" algn="l" rtl="0" eaLnBrk="1" fontAlgn="base" hangingPunct="1">
        <a:spcBef>
          <a:spcPts val="0"/>
        </a:spcBef>
        <a:spcAft>
          <a:spcPct val="0"/>
        </a:spcAft>
        <a:buFont typeface="Arial" pitchFamily="34" charset="0"/>
        <a:buChar char="»"/>
        <a:defRPr sz="1500" kern="1200">
          <a:solidFill>
            <a:schemeClr val="tx1">
              <a:lumMod val="90000"/>
              <a:lumOff val="10000"/>
            </a:schemeClr>
          </a:solidFill>
          <a:latin typeface="Arial" pitchFamily="34" charset="0"/>
          <a:ea typeface="Arial" charset="0"/>
          <a:cs typeface="Arial" pitchFamily="34" charset="0"/>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512">
          <p15:clr>
            <a:srgbClr val="5ACBF0"/>
          </p15:clr>
        </p15:guide>
        <p15:guide id="2" pos="12971">
          <p15:clr>
            <a:srgbClr val="5ACBF0"/>
          </p15:clr>
        </p15:guide>
        <p15:guide id="3" pos="168">
          <p15:clr>
            <a:srgbClr val="5ACBF0"/>
          </p15:clr>
        </p15:guide>
        <p15:guide id="4" orient="horz" pos="624">
          <p15:clr>
            <a:srgbClr val="F26B43"/>
          </p15:clr>
        </p15:guide>
        <p15:guide id="5" orient="horz" pos="583">
          <p15:clr>
            <a:srgbClr val="F26B43"/>
          </p15:clr>
        </p15:guide>
        <p15:guide id="6" orient="horz" pos="417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7000">
              <a:schemeClr val="tx2"/>
            </a:gs>
            <a:gs pos="90000">
              <a:schemeClr val="tx2"/>
            </a:gs>
            <a:gs pos="98000">
              <a:schemeClr val="bg1">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099" name="Title Placeholder 1"/>
          <p:cNvSpPr>
            <a:spLocks noGrp="1"/>
          </p:cNvSpPr>
          <p:nvPr>
            <p:ph type="title"/>
          </p:nvPr>
        </p:nvSpPr>
        <p:spPr bwMode="auto">
          <a:xfrm>
            <a:off x="948366" y="128981"/>
            <a:ext cx="10386814" cy="832920"/>
          </a:xfrm>
          <a:prstGeom prst="rect">
            <a:avLst/>
          </a:prstGeom>
          <a:noFill/>
          <a:ln w="9525">
            <a:noFill/>
            <a:miter lim="800000"/>
            <a:headEnd/>
            <a:tailEnd/>
          </a:ln>
        </p:spPr>
        <p:txBody>
          <a:bodyPr vert="horz" wrap="square" lIns="45720" tIns="0" rIns="45720" bIns="0" numCol="1" anchor="ctr" anchorCtr="0" compatLnSpc="1">
            <a:prstTxWarp prst="textNoShape">
              <a:avLst/>
            </a:prstTxWarp>
          </a:bodyPr>
          <a:lstStyle/>
          <a:p>
            <a:pPr lvl="0"/>
            <a:r>
              <a:rPr lang="en-US" dirty="0"/>
              <a:t>Click to edit Master title slide</a:t>
            </a:r>
          </a:p>
        </p:txBody>
      </p:sp>
      <p:sp>
        <p:nvSpPr>
          <p:cNvPr id="1030" name="Text Placeholder 2"/>
          <p:cNvSpPr>
            <a:spLocks noGrp="1"/>
          </p:cNvSpPr>
          <p:nvPr>
            <p:ph type="body" idx="1"/>
          </p:nvPr>
        </p:nvSpPr>
        <p:spPr bwMode="auto">
          <a:xfrm>
            <a:off x="266700" y="1028700"/>
            <a:ext cx="11658600" cy="5600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33" name="Picture 6"/>
          <p:cNvPicPr>
            <a:picLocks noChangeAspect="1"/>
          </p:cNvPicPr>
          <p:nvPr/>
        </p:nvPicPr>
        <p:blipFill>
          <a:blip r:embed="rId29"/>
          <a:srcRect/>
          <a:stretch>
            <a:fillRect/>
          </a:stretch>
        </p:blipFill>
        <p:spPr bwMode="auto">
          <a:xfrm>
            <a:off x="6079067" y="3416309"/>
            <a:ext cx="25400" cy="3175"/>
          </a:xfrm>
          <a:prstGeom prst="rect">
            <a:avLst/>
          </a:prstGeom>
          <a:noFill/>
          <a:ln w="9525">
            <a:noFill/>
            <a:miter lim="800000"/>
            <a:headEnd/>
            <a:tailEnd/>
          </a:ln>
        </p:spPr>
      </p:pic>
      <p:sp>
        <p:nvSpPr>
          <p:cNvPr id="5" name="Text Box 14">
            <a:extLst>
              <a:ext uri="{FF2B5EF4-FFF2-40B4-BE49-F238E27FC236}">
                <a16:creationId xmlns:a16="http://schemas.microsoft.com/office/drawing/2014/main" id="{8E9D0075-D2A3-A5CC-4256-B31D3D5E4FF4}"/>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pPr algn="r">
                <a:spcBef>
                  <a:spcPct val="50000"/>
                </a:spcBef>
                <a:defRPr/>
              </a:pPr>
              <a:t>‹#›</a:t>
            </a:fld>
            <a:endParaRPr lang="en-US" sz="1100" b="0" baseline="0" dirty="0"/>
          </a:p>
        </p:txBody>
      </p:sp>
      <p:sp>
        <p:nvSpPr>
          <p:cNvPr id="6" name="Date Placeholder 4">
            <a:extLst>
              <a:ext uri="{FF2B5EF4-FFF2-40B4-BE49-F238E27FC236}">
                <a16:creationId xmlns:a16="http://schemas.microsoft.com/office/drawing/2014/main" id="{654CE446-4257-6BEB-B6A7-C36A4CB84617}"/>
              </a:ext>
            </a:extLst>
          </p:cNvPr>
          <p:cNvSpPr>
            <a:spLocks noGrp="1"/>
          </p:cNvSpPr>
          <p:nvPr>
            <p:ph type="dt" sz="half" idx="2"/>
          </p:nvPr>
        </p:nvSpPr>
        <p:spPr>
          <a:xfrm>
            <a:off x="8842515" y="6653150"/>
            <a:ext cx="3081713" cy="137160"/>
          </a:xfrm>
          <a:prstGeom prst="rect">
            <a:avLst/>
          </a:prstGeom>
        </p:spPr>
        <p:txBody>
          <a:bodyPr anchor="ctr"/>
          <a:lstStyle>
            <a:lvl1pPr algn="r">
              <a:defRPr sz="900">
                <a:solidFill>
                  <a:schemeClr val="tx1">
                    <a:lumMod val="75000"/>
                    <a:lumOff val="25000"/>
                  </a:schemeClr>
                </a:solidFill>
              </a:defRPr>
            </a:lvl1pPr>
          </a:lstStyle>
          <a:p>
            <a:endParaRPr lang="en-US" dirty="0"/>
          </a:p>
        </p:txBody>
      </p:sp>
      <p:sp>
        <p:nvSpPr>
          <p:cNvPr id="7" name="Footer Placeholder 3">
            <a:extLst>
              <a:ext uri="{FF2B5EF4-FFF2-40B4-BE49-F238E27FC236}">
                <a16:creationId xmlns:a16="http://schemas.microsoft.com/office/drawing/2014/main" id="{BB31B321-C66F-1A23-694D-DF5296341D94}"/>
              </a:ext>
            </a:extLst>
          </p:cNvPr>
          <p:cNvSpPr>
            <a:spLocks noGrp="1"/>
          </p:cNvSpPr>
          <p:nvPr>
            <p:ph type="ftr" sz="quarter" idx="3"/>
          </p:nvPr>
        </p:nvSpPr>
        <p:spPr>
          <a:xfrm>
            <a:off x="266700" y="6653150"/>
            <a:ext cx="2901373" cy="137160"/>
          </a:xfrm>
          <a:prstGeom prst="rect">
            <a:avLst/>
          </a:prstGeom>
        </p:spPr>
        <p:txBody>
          <a:bodyPr anchor="ctr"/>
          <a:lstStyle>
            <a:lvl1pPr>
              <a:defRPr sz="900">
                <a:solidFill>
                  <a:schemeClr val="tx1">
                    <a:lumMod val="75000"/>
                    <a:lumOff val="25000"/>
                  </a:schemeClr>
                </a:solidFill>
              </a:defRPr>
            </a:lvl1pPr>
          </a:lstStyle>
          <a:p>
            <a:endParaRPr lang="en-US" dirty="0"/>
          </a:p>
        </p:txBody>
      </p:sp>
      <p:pic>
        <p:nvPicPr>
          <p:cNvPr id="9" name="Picture 8" descr="A red and white sign&#10;&#10;Description automatically generated with medium confidence">
            <a:extLst>
              <a:ext uri="{FF2B5EF4-FFF2-40B4-BE49-F238E27FC236}">
                <a16:creationId xmlns:a16="http://schemas.microsoft.com/office/drawing/2014/main" id="{9C47990B-ED32-7041-7CE6-379DC0F77AAE}"/>
              </a:ext>
            </a:extLst>
          </p:cNvPr>
          <p:cNvPicPr>
            <a:picLocks noChangeAspect="1"/>
          </p:cNvPicPr>
          <p:nvPr userDrawn="1"/>
        </p:nvPicPr>
        <p:blipFill>
          <a:blip r:embed="rId30"/>
          <a:stretch>
            <a:fillRect/>
          </a:stretch>
        </p:blipFill>
        <p:spPr>
          <a:xfrm>
            <a:off x="11309075" y="319470"/>
            <a:ext cx="681666" cy="451942"/>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A03C655F-18AF-780C-F994-802A30EEA9EF}"/>
              </a:ext>
            </a:extLst>
          </p:cNvPr>
          <p:cNvPicPr>
            <a:picLocks noChangeAspect="1"/>
          </p:cNvPicPr>
          <p:nvPr userDrawn="1"/>
        </p:nvPicPr>
        <p:blipFill>
          <a:blip r:embed="rId31"/>
          <a:stretch>
            <a:fillRect/>
          </a:stretch>
        </p:blipFill>
        <p:spPr>
          <a:xfrm>
            <a:off x="266700" y="113697"/>
            <a:ext cx="644814" cy="811816"/>
          </a:xfrm>
          <a:prstGeom prst="rect">
            <a:avLst/>
          </a:prstGeom>
        </p:spPr>
      </p:pic>
      <p:sp>
        <p:nvSpPr>
          <p:cNvPr id="3" name="Rectangle 2">
            <a:extLst>
              <a:ext uri="{FF2B5EF4-FFF2-40B4-BE49-F238E27FC236}">
                <a16:creationId xmlns:a16="http://schemas.microsoft.com/office/drawing/2014/main" id="{39720D12-0BDE-1075-1F74-CB008D4B402C}"/>
              </a:ext>
            </a:extLst>
          </p:cNvPr>
          <p:cNvSpPr/>
          <p:nvPr userDrawn="1"/>
        </p:nvSpPr>
        <p:spPr>
          <a:xfrm>
            <a:off x="0" y="0"/>
            <a:ext cx="12192000" cy="6858000"/>
          </a:xfrm>
          <a:prstGeom prst="rect">
            <a:avLst/>
          </a:prstGeom>
          <a:noFill/>
          <a:ln w="76200">
            <a:solidFill>
              <a:schemeClr val="bg2">
                <a:lumMod val="9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40725888"/>
      </p:ext>
    </p:extLst>
  </p:cSld>
  <p:clrMap bg1="lt1" tx1="dk1" bg2="lt2" tx2="dk2" accent1="accent1" accent2="accent2" accent3="accent3" accent4="accent4" accent5="accent5" accent6="accent6" hlink="hlink" folHlink="folHlink"/>
  <p:sldLayoutIdLst>
    <p:sldLayoutId id="2147484052" r:id="rId1"/>
    <p:sldLayoutId id="2147484053" r:id="rId2"/>
    <p:sldLayoutId id="2147484054" r:id="rId3"/>
    <p:sldLayoutId id="2147484055" r:id="rId4"/>
    <p:sldLayoutId id="2147484056" r:id="rId5"/>
    <p:sldLayoutId id="2147484057" r:id="rId6"/>
    <p:sldLayoutId id="2147484058" r:id="rId7"/>
    <p:sldLayoutId id="2147484059" r:id="rId8"/>
    <p:sldLayoutId id="2147484060" r:id="rId9"/>
    <p:sldLayoutId id="2147484061" r:id="rId10"/>
    <p:sldLayoutId id="2147484062" r:id="rId11"/>
    <p:sldLayoutId id="2147484063" r:id="rId12"/>
    <p:sldLayoutId id="2147484064" r:id="rId13"/>
    <p:sldLayoutId id="2147484065" r:id="rId14"/>
    <p:sldLayoutId id="2147484066" r:id="rId15"/>
    <p:sldLayoutId id="2147484067" r:id="rId16"/>
    <p:sldLayoutId id="2147484068" r:id="rId17"/>
    <p:sldLayoutId id="2147484069" r:id="rId18"/>
    <p:sldLayoutId id="2147484070" r:id="rId19"/>
    <p:sldLayoutId id="2147484071" r:id="rId20"/>
    <p:sldLayoutId id="2147484072" r:id="rId21"/>
    <p:sldLayoutId id="2147484073" r:id="rId22"/>
    <p:sldLayoutId id="2147484074" r:id="rId23"/>
    <p:sldLayoutId id="2147484075" r:id="rId24"/>
    <p:sldLayoutId id="2147484076" r:id="rId25"/>
    <p:sldLayoutId id="2147484077" r:id="rId26"/>
    <p:sldLayoutId id="2147484078" r:id="rId27"/>
  </p:sldLayoutIdLst>
  <p:hf hdr="0" dt="0"/>
  <p:txStyles>
    <p:titleStyle>
      <a:lvl1pPr algn="l" rtl="0" eaLnBrk="1" fontAlgn="base" hangingPunct="1">
        <a:spcBef>
          <a:spcPct val="0"/>
        </a:spcBef>
        <a:spcAft>
          <a:spcPct val="0"/>
        </a:spcAft>
        <a:defRPr sz="3200" b="1" kern="1200" cap="all">
          <a:solidFill>
            <a:schemeClr val="tx1">
              <a:lumMod val="90000"/>
              <a:lumOff val="10000"/>
            </a:schemeClr>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2pPr>
      <a:lvl3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3pPr>
      <a:lvl4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4pPr>
      <a:lvl5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5pPr>
      <a:lvl6pPr marL="257175" algn="l" rtl="0" eaLnBrk="1" fontAlgn="base" hangingPunct="1">
        <a:spcBef>
          <a:spcPct val="0"/>
        </a:spcBef>
        <a:spcAft>
          <a:spcPct val="0"/>
        </a:spcAft>
        <a:defRPr sz="2475">
          <a:solidFill>
            <a:schemeClr val="tx1"/>
          </a:solidFill>
          <a:latin typeface="Arial" charset="0"/>
          <a:cs typeface="Arial" charset="0"/>
        </a:defRPr>
      </a:lvl6pPr>
      <a:lvl7pPr marL="514350" algn="l" rtl="0" eaLnBrk="1" fontAlgn="base" hangingPunct="1">
        <a:spcBef>
          <a:spcPct val="0"/>
        </a:spcBef>
        <a:spcAft>
          <a:spcPct val="0"/>
        </a:spcAft>
        <a:defRPr sz="2475">
          <a:solidFill>
            <a:schemeClr val="tx1"/>
          </a:solidFill>
          <a:latin typeface="Arial" charset="0"/>
          <a:cs typeface="Arial" charset="0"/>
        </a:defRPr>
      </a:lvl7pPr>
      <a:lvl8pPr marL="771525" algn="l" rtl="0" eaLnBrk="1" fontAlgn="base" hangingPunct="1">
        <a:spcBef>
          <a:spcPct val="0"/>
        </a:spcBef>
        <a:spcAft>
          <a:spcPct val="0"/>
        </a:spcAft>
        <a:defRPr sz="2475">
          <a:solidFill>
            <a:schemeClr val="tx1"/>
          </a:solidFill>
          <a:latin typeface="Arial" charset="0"/>
          <a:cs typeface="Arial" charset="0"/>
        </a:defRPr>
      </a:lvl8pPr>
      <a:lvl9pPr marL="1028700" algn="l" rtl="0" eaLnBrk="1" fontAlgn="base" hangingPunct="1">
        <a:spcBef>
          <a:spcPct val="0"/>
        </a:spcBef>
        <a:spcAft>
          <a:spcPct val="0"/>
        </a:spcAft>
        <a:defRPr sz="2475">
          <a:solidFill>
            <a:schemeClr val="tx1"/>
          </a:solidFill>
          <a:latin typeface="Arial" charset="0"/>
          <a:cs typeface="Arial" charset="0"/>
        </a:defRPr>
      </a:lvl9pPr>
    </p:titleStyle>
    <p:bodyStyle>
      <a:lvl1pPr marL="0" indent="0" algn="l" rtl="0" eaLnBrk="1" fontAlgn="base" hangingPunct="1">
        <a:spcBef>
          <a:spcPts val="0"/>
        </a:spcBef>
        <a:spcAft>
          <a:spcPct val="0"/>
        </a:spcAft>
        <a:buFont typeface="Arial" pitchFamily="34" charset="0"/>
        <a:defRPr sz="2100" kern="1200">
          <a:solidFill>
            <a:schemeClr val="tx1">
              <a:lumMod val="90000"/>
              <a:lumOff val="10000"/>
            </a:schemeClr>
          </a:solidFill>
          <a:latin typeface="Arial" pitchFamily="34" charset="0"/>
          <a:ea typeface="ＭＳ Ｐゴシック" charset="0"/>
          <a:cs typeface="Arial" pitchFamily="34" charset="0"/>
        </a:defRPr>
      </a:lvl1pPr>
      <a:lvl2pPr marL="227013" indent="-227013" algn="l" rtl="0" eaLnBrk="1" fontAlgn="base" hangingPunct="1">
        <a:spcBef>
          <a:spcPts val="0"/>
        </a:spcBef>
        <a:spcAft>
          <a:spcPct val="0"/>
        </a:spcAft>
        <a:buFont typeface="Arial" pitchFamily="34" charset="0"/>
        <a:buChar char="–"/>
        <a:defRPr sz="2100" kern="1200">
          <a:solidFill>
            <a:schemeClr val="tx1">
              <a:lumMod val="90000"/>
              <a:lumOff val="10000"/>
            </a:schemeClr>
          </a:solidFill>
          <a:latin typeface="Arial" pitchFamily="34" charset="0"/>
          <a:ea typeface="Arial" charset="0"/>
          <a:cs typeface="Arial" pitchFamily="34" charset="0"/>
        </a:defRPr>
      </a:lvl2pPr>
      <a:lvl3pPr marL="461963" indent="-234950" algn="l" rtl="0" eaLnBrk="1" fontAlgn="base" hangingPunct="1">
        <a:spcBef>
          <a:spcPts val="0"/>
        </a:spcBef>
        <a:spcAft>
          <a:spcPct val="0"/>
        </a:spcAft>
        <a:buFont typeface="Arial" pitchFamily="34" charset="0"/>
        <a:buChar char="•"/>
        <a:defRPr sz="1500" kern="1200">
          <a:solidFill>
            <a:schemeClr val="tx1">
              <a:lumMod val="90000"/>
              <a:lumOff val="10000"/>
            </a:schemeClr>
          </a:solidFill>
          <a:latin typeface="Arial" pitchFamily="34" charset="0"/>
          <a:ea typeface="Arial" charset="0"/>
          <a:cs typeface="Arial" pitchFamily="34" charset="0"/>
        </a:defRPr>
      </a:lvl3pPr>
      <a:lvl4pPr marL="687388" indent="-225425" algn="l" rtl="0" eaLnBrk="1" fontAlgn="base" hangingPunct="1">
        <a:spcBef>
          <a:spcPts val="0"/>
        </a:spcBef>
        <a:spcAft>
          <a:spcPct val="0"/>
        </a:spcAft>
        <a:buFont typeface="Arial" pitchFamily="34" charset="0"/>
        <a:buChar char="–"/>
        <a:defRPr sz="1500" kern="1200">
          <a:solidFill>
            <a:schemeClr val="tx1">
              <a:lumMod val="90000"/>
              <a:lumOff val="10000"/>
            </a:schemeClr>
          </a:solidFill>
          <a:latin typeface="Arial" pitchFamily="34" charset="0"/>
          <a:ea typeface="Arial" charset="0"/>
          <a:cs typeface="Arial" pitchFamily="34" charset="0"/>
        </a:defRPr>
      </a:lvl4pPr>
      <a:lvl5pPr marL="914400" indent="-227013" algn="l" rtl="0" eaLnBrk="1" fontAlgn="base" hangingPunct="1">
        <a:spcBef>
          <a:spcPts val="0"/>
        </a:spcBef>
        <a:spcAft>
          <a:spcPct val="0"/>
        </a:spcAft>
        <a:buFont typeface="Arial" pitchFamily="34" charset="0"/>
        <a:buChar char="»"/>
        <a:defRPr sz="1500" kern="1200">
          <a:solidFill>
            <a:schemeClr val="tx1">
              <a:lumMod val="90000"/>
              <a:lumOff val="10000"/>
            </a:schemeClr>
          </a:solidFill>
          <a:latin typeface="Arial" pitchFamily="34" charset="0"/>
          <a:ea typeface="Arial" charset="0"/>
          <a:cs typeface="Arial" pitchFamily="34" charset="0"/>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512">
          <p15:clr>
            <a:srgbClr val="5ACBF0"/>
          </p15:clr>
        </p15:guide>
        <p15:guide id="2" pos="12971">
          <p15:clr>
            <a:srgbClr val="5ACBF0"/>
          </p15:clr>
        </p15:guide>
        <p15:guide id="3" pos="168">
          <p15:clr>
            <a:srgbClr val="5ACBF0"/>
          </p15:clr>
        </p15:guide>
        <p15:guide id="4" orient="horz" pos="624">
          <p15:clr>
            <a:srgbClr val="F26B43"/>
          </p15:clr>
        </p15:guide>
        <p15:guide id="5" orient="horz" pos="583">
          <p15:clr>
            <a:srgbClr val="F26B43"/>
          </p15:clr>
        </p15:guide>
        <p15:guide id="6" orient="horz" pos="417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7000">
              <a:schemeClr val="tx2"/>
            </a:gs>
            <a:gs pos="90000">
              <a:schemeClr val="tx2"/>
            </a:gs>
            <a:gs pos="98000">
              <a:schemeClr val="bg1">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09A6F4-437A-F5BC-A382-7E14CD1E36B7}"/>
              </a:ext>
            </a:extLst>
          </p:cNvPr>
          <p:cNvSpPr txBox="1"/>
          <p:nvPr userDrawn="1"/>
        </p:nvSpPr>
        <p:spPr>
          <a:xfrm>
            <a:off x="5862607" y="24910"/>
            <a:ext cx="466787" cy="216635"/>
          </a:xfrm>
          <a:prstGeom prst="rect">
            <a:avLst/>
          </a:prstGeom>
          <a:noFill/>
        </p:spPr>
        <p:txBody>
          <a:bodyPr wrap="square" lIns="0" tIns="0" rIns="0" bIns="0" rtlCol="0" anchor="b">
            <a:spAutoFit/>
          </a:bodyPr>
          <a:lstStyle/>
          <a:p>
            <a:pPr algn="ctr"/>
            <a:r>
              <a:rPr lang="en-US" sz="1400" b="1" dirty="0">
                <a:solidFill>
                  <a:srgbClr val="00B050"/>
                </a:solidFill>
              </a:rPr>
              <a:t>CUI</a:t>
            </a:r>
          </a:p>
        </p:txBody>
      </p:sp>
      <p:sp>
        <p:nvSpPr>
          <p:cNvPr id="4" name="TextBox 3">
            <a:extLst>
              <a:ext uri="{FF2B5EF4-FFF2-40B4-BE49-F238E27FC236}">
                <a16:creationId xmlns:a16="http://schemas.microsoft.com/office/drawing/2014/main" id="{901DB1F4-AA0B-D214-2C9A-AE809FF1F697}"/>
              </a:ext>
            </a:extLst>
          </p:cNvPr>
          <p:cNvSpPr txBox="1"/>
          <p:nvPr userDrawn="1"/>
        </p:nvSpPr>
        <p:spPr>
          <a:xfrm>
            <a:off x="5862607" y="6624203"/>
            <a:ext cx="466787" cy="216635"/>
          </a:xfrm>
          <a:prstGeom prst="rect">
            <a:avLst/>
          </a:prstGeom>
          <a:noFill/>
        </p:spPr>
        <p:txBody>
          <a:bodyPr wrap="square" lIns="0" tIns="0" rIns="0" bIns="0" rtlCol="0" anchor="b">
            <a:spAutoFit/>
          </a:bodyPr>
          <a:lstStyle/>
          <a:p>
            <a:pPr algn="ctr"/>
            <a:r>
              <a:rPr lang="en-US" sz="1400" b="1" dirty="0">
                <a:solidFill>
                  <a:srgbClr val="00B050"/>
                </a:solidFill>
              </a:rPr>
              <a:t>CUI</a:t>
            </a:r>
          </a:p>
        </p:txBody>
      </p:sp>
      <p:sp>
        <p:nvSpPr>
          <p:cNvPr id="4099" name="Title Placeholder 1"/>
          <p:cNvSpPr>
            <a:spLocks noGrp="1"/>
          </p:cNvSpPr>
          <p:nvPr>
            <p:ph type="title"/>
          </p:nvPr>
        </p:nvSpPr>
        <p:spPr bwMode="auto">
          <a:xfrm>
            <a:off x="948366" y="128981"/>
            <a:ext cx="10386814" cy="832920"/>
          </a:xfrm>
          <a:prstGeom prst="rect">
            <a:avLst/>
          </a:prstGeom>
          <a:noFill/>
          <a:ln w="9525">
            <a:noFill/>
            <a:miter lim="800000"/>
            <a:headEnd/>
            <a:tailEnd/>
          </a:ln>
        </p:spPr>
        <p:txBody>
          <a:bodyPr vert="horz" wrap="square" lIns="45720" tIns="0" rIns="45720" bIns="0" numCol="1" anchor="ctr" anchorCtr="0" compatLnSpc="1">
            <a:prstTxWarp prst="textNoShape">
              <a:avLst/>
            </a:prstTxWarp>
          </a:bodyPr>
          <a:lstStyle/>
          <a:p>
            <a:pPr lvl="0"/>
            <a:r>
              <a:rPr lang="en-US" dirty="0"/>
              <a:t>Click to edit Master title slide</a:t>
            </a:r>
          </a:p>
        </p:txBody>
      </p:sp>
      <p:sp>
        <p:nvSpPr>
          <p:cNvPr id="1030" name="Text Placeholder 2"/>
          <p:cNvSpPr>
            <a:spLocks noGrp="1"/>
          </p:cNvSpPr>
          <p:nvPr>
            <p:ph type="body" idx="1"/>
          </p:nvPr>
        </p:nvSpPr>
        <p:spPr bwMode="auto">
          <a:xfrm>
            <a:off x="266700" y="1028700"/>
            <a:ext cx="11658600" cy="5600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Box 14">
            <a:extLst>
              <a:ext uri="{FF2B5EF4-FFF2-40B4-BE49-F238E27FC236}">
                <a16:creationId xmlns:a16="http://schemas.microsoft.com/office/drawing/2014/main" id="{8E9D0075-D2A3-A5CC-4256-B31D3D5E4FF4}"/>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pPr algn="r">
                <a:spcBef>
                  <a:spcPct val="50000"/>
                </a:spcBef>
                <a:defRPr/>
              </a:pPr>
              <a:t>‹#›</a:t>
            </a:fld>
            <a:endParaRPr lang="en-US" sz="1100" b="0" baseline="0" dirty="0"/>
          </a:p>
        </p:txBody>
      </p:sp>
      <p:sp>
        <p:nvSpPr>
          <p:cNvPr id="6" name="Date Placeholder 4">
            <a:extLst>
              <a:ext uri="{FF2B5EF4-FFF2-40B4-BE49-F238E27FC236}">
                <a16:creationId xmlns:a16="http://schemas.microsoft.com/office/drawing/2014/main" id="{654CE446-4257-6BEB-B6A7-C36A4CB84617}"/>
              </a:ext>
            </a:extLst>
          </p:cNvPr>
          <p:cNvSpPr>
            <a:spLocks noGrp="1"/>
          </p:cNvSpPr>
          <p:nvPr>
            <p:ph type="dt" sz="half" idx="2"/>
          </p:nvPr>
        </p:nvSpPr>
        <p:spPr>
          <a:xfrm>
            <a:off x="8842515" y="6653150"/>
            <a:ext cx="3081713" cy="137160"/>
          </a:xfrm>
          <a:prstGeom prst="rect">
            <a:avLst/>
          </a:prstGeom>
        </p:spPr>
        <p:txBody>
          <a:bodyPr anchor="ctr"/>
          <a:lstStyle>
            <a:lvl1pPr algn="r">
              <a:defRPr sz="900">
                <a:solidFill>
                  <a:schemeClr val="tx1">
                    <a:lumMod val="75000"/>
                    <a:lumOff val="25000"/>
                  </a:schemeClr>
                </a:solidFill>
              </a:defRPr>
            </a:lvl1pPr>
          </a:lstStyle>
          <a:p>
            <a:endParaRPr lang="en-US" dirty="0"/>
          </a:p>
        </p:txBody>
      </p:sp>
      <p:sp>
        <p:nvSpPr>
          <p:cNvPr id="7" name="Footer Placeholder 3">
            <a:extLst>
              <a:ext uri="{FF2B5EF4-FFF2-40B4-BE49-F238E27FC236}">
                <a16:creationId xmlns:a16="http://schemas.microsoft.com/office/drawing/2014/main" id="{BB31B321-C66F-1A23-694D-DF5296341D94}"/>
              </a:ext>
            </a:extLst>
          </p:cNvPr>
          <p:cNvSpPr>
            <a:spLocks noGrp="1"/>
          </p:cNvSpPr>
          <p:nvPr>
            <p:ph type="ftr" sz="quarter" idx="3"/>
          </p:nvPr>
        </p:nvSpPr>
        <p:spPr>
          <a:xfrm>
            <a:off x="266700" y="6653150"/>
            <a:ext cx="2901373" cy="137160"/>
          </a:xfrm>
          <a:prstGeom prst="rect">
            <a:avLst/>
          </a:prstGeom>
        </p:spPr>
        <p:txBody>
          <a:bodyPr anchor="ctr"/>
          <a:lstStyle>
            <a:lvl1pPr>
              <a:defRPr sz="900">
                <a:solidFill>
                  <a:schemeClr val="tx1">
                    <a:lumMod val="75000"/>
                    <a:lumOff val="25000"/>
                  </a:schemeClr>
                </a:solidFill>
              </a:defRPr>
            </a:lvl1pPr>
          </a:lstStyle>
          <a:p>
            <a:endParaRPr lang="en-US" dirty="0"/>
          </a:p>
        </p:txBody>
      </p:sp>
      <p:pic>
        <p:nvPicPr>
          <p:cNvPr id="9" name="Picture 8" descr="A red and white sign&#10;&#10;Description automatically generated with medium confidence">
            <a:extLst>
              <a:ext uri="{FF2B5EF4-FFF2-40B4-BE49-F238E27FC236}">
                <a16:creationId xmlns:a16="http://schemas.microsoft.com/office/drawing/2014/main" id="{9C47990B-ED32-7041-7CE6-379DC0F77AAE}"/>
              </a:ext>
            </a:extLst>
          </p:cNvPr>
          <p:cNvPicPr>
            <a:picLocks noChangeAspect="1"/>
          </p:cNvPicPr>
          <p:nvPr userDrawn="1"/>
        </p:nvPicPr>
        <p:blipFill>
          <a:blip r:embed="rId30"/>
          <a:stretch>
            <a:fillRect/>
          </a:stretch>
        </p:blipFill>
        <p:spPr>
          <a:xfrm>
            <a:off x="11309075" y="319470"/>
            <a:ext cx="681666" cy="451942"/>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A03C655F-18AF-780C-F994-802A30EEA9EF}"/>
              </a:ext>
            </a:extLst>
          </p:cNvPr>
          <p:cNvPicPr>
            <a:picLocks noChangeAspect="1"/>
          </p:cNvPicPr>
          <p:nvPr userDrawn="1"/>
        </p:nvPicPr>
        <p:blipFill>
          <a:blip r:embed="rId31"/>
          <a:stretch>
            <a:fillRect/>
          </a:stretch>
        </p:blipFill>
        <p:spPr>
          <a:xfrm>
            <a:off x="266700" y="113697"/>
            <a:ext cx="644814" cy="811816"/>
          </a:xfrm>
          <a:prstGeom prst="rect">
            <a:avLst/>
          </a:prstGeom>
        </p:spPr>
      </p:pic>
      <p:sp>
        <p:nvSpPr>
          <p:cNvPr id="8" name="Rectangle 7">
            <a:extLst>
              <a:ext uri="{FF2B5EF4-FFF2-40B4-BE49-F238E27FC236}">
                <a16:creationId xmlns:a16="http://schemas.microsoft.com/office/drawing/2014/main" id="{7AD4339D-DBCA-B475-10A1-FBC7E6A007BD}"/>
              </a:ext>
            </a:extLst>
          </p:cNvPr>
          <p:cNvSpPr/>
          <p:nvPr userDrawn="1"/>
        </p:nvSpPr>
        <p:spPr>
          <a:xfrm>
            <a:off x="0" y="0"/>
            <a:ext cx="12192000" cy="6858000"/>
          </a:xfrm>
          <a:prstGeom prst="rect">
            <a:avLst/>
          </a:prstGeom>
          <a:noFill/>
          <a:ln w="76200">
            <a:solidFill>
              <a:schemeClr val="bg2">
                <a:lumMod val="9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968281"/>
      </p:ext>
    </p:extLst>
  </p:cSld>
  <p:clrMap bg1="lt1" tx1="dk1" bg2="lt2" tx2="dk2" accent1="accent1" accent2="accent2" accent3="accent3" accent4="accent4" accent5="accent5" accent6="accent6" hlink="hlink" folHlink="folHlink"/>
  <p:sldLayoutIdLst>
    <p:sldLayoutId id="2147484082" r:id="rId1"/>
    <p:sldLayoutId id="2147484083" r:id="rId2"/>
    <p:sldLayoutId id="2147484084" r:id="rId3"/>
    <p:sldLayoutId id="2147484085" r:id="rId4"/>
    <p:sldLayoutId id="2147484086" r:id="rId5"/>
    <p:sldLayoutId id="2147484087" r:id="rId6"/>
    <p:sldLayoutId id="2147484088" r:id="rId7"/>
    <p:sldLayoutId id="2147484089" r:id="rId8"/>
    <p:sldLayoutId id="2147484090" r:id="rId9"/>
    <p:sldLayoutId id="2147484091" r:id="rId10"/>
    <p:sldLayoutId id="2147484092" r:id="rId11"/>
    <p:sldLayoutId id="2147484093" r:id="rId12"/>
    <p:sldLayoutId id="2147484094" r:id="rId13"/>
    <p:sldLayoutId id="2147484095" r:id="rId14"/>
    <p:sldLayoutId id="2147484096" r:id="rId15"/>
    <p:sldLayoutId id="2147484097" r:id="rId16"/>
    <p:sldLayoutId id="2147484098" r:id="rId17"/>
    <p:sldLayoutId id="2147484099" r:id="rId18"/>
    <p:sldLayoutId id="2147484139" r:id="rId19"/>
    <p:sldLayoutId id="2147484101" r:id="rId20"/>
    <p:sldLayoutId id="2147484102" r:id="rId21"/>
    <p:sldLayoutId id="2147484103" r:id="rId22"/>
    <p:sldLayoutId id="2147484104" r:id="rId23"/>
    <p:sldLayoutId id="2147484105" r:id="rId24"/>
    <p:sldLayoutId id="2147484106" r:id="rId25"/>
    <p:sldLayoutId id="2147484107" r:id="rId26"/>
    <p:sldLayoutId id="2147484108" r:id="rId27"/>
    <p:sldLayoutId id="2147484141" r:id="rId28"/>
  </p:sldLayoutIdLst>
  <p:hf hdr="0" dt="0"/>
  <p:txStyles>
    <p:titleStyle>
      <a:lvl1pPr algn="l" rtl="0" eaLnBrk="1" fontAlgn="base" hangingPunct="1">
        <a:spcBef>
          <a:spcPct val="0"/>
        </a:spcBef>
        <a:spcAft>
          <a:spcPct val="0"/>
        </a:spcAft>
        <a:defRPr sz="3200" b="1" kern="1200" cap="all">
          <a:solidFill>
            <a:schemeClr val="tx1">
              <a:lumMod val="90000"/>
              <a:lumOff val="10000"/>
            </a:schemeClr>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2pPr>
      <a:lvl3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3pPr>
      <a:lvl4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4pPr>
      <a:lvl5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5pPr>
      <a:lvl6pPr marL="257175" algn="l" rtl="0" eaLnBrk="1" fontAlgn="base" hangingPunct="1">
        <a:spcBef>
          <a:spcPct val="0"/>
        </a:spcBef>
        <a:spcAft>
          <a:spcPct val="0"/>
        </a:spcAft>
        <a:defRPr sz="2475">
          <a:solidFill>
            <a:schemeClr val="tx1"/>
          </a:solidFill>
          <a:latin typeface="Arial" charset="0"/>
          <a:cs typeface="Arial" charset="0"/>
        </a:defRPr>
      </a:lvl6pPr>
      <a:lvl7pPr marL="514350" algn="l" rtl="0" eaLnBrk="1" fontAlgn="base" hangingPunct="1">
        <a:spcBef>
          <a:spcPct val="0"/>
        </a:spcBef>
        <a:spcAft>
          <a:spcPct val="0"/>
        </a:spcAft>
        <a:defRPr sz="2475">
          <a:solidFill>
            <a:schemeClr val="tx1"/>
          </a:solidFill>
          <a:latin typeface="Arial" charset="0"/>
          <a:cs typeface="Arial" charset="0"/>
        </a:defRPr>
      </a:lvl7pPr>
      <a:lvl8pPr marL="771525" algn="l" rtl="0" eaLnBrk="1" fontAlgn="base" hangingPunct="1">
        <a:spcBef>
          <a:spcPct val="0"/>
        </a:spcBef>
        <a:spcAft>
          <a:spcPct val="0"/>
        </a:spcAft>
        <a:defRPr sz="2475">
          <a:solidFill>
            <a:schemeClr val="tx1"/>
          </a:solidFill>
          <a:latin typeface="Arial" charset="0"/>
          <a:cs typeface="Arial" charset="0"/>
        </a:defRPr>
      </a:lvl8pPr>
      <a:lvl9pPr marL="1028700" algn="l" rtl="0" eaLnBrk="1" fontAlgn="base" hangingPunct="1">
        <a:spcBef>
          <a:spcPct val="0"/>
        </a:spcBef>
        <a:spcAft>
          <a:spcPct val="0"/>
        </a:spcAft>
        <a:defRPr sz="2475">
          <a:solidFill>
            <a:schemeClr val="tx1"/>
          </a:solidFill>
          <a:latin typeface="Arial" charset="0"/>
          <a:cs typeface="Arial" charset="0"/>
        </a:defRPr>
      </a:lvl9pPr>
    </p:titleStyle>
    <p:bodyStyle>
      <a:lvl1pPr marL="0" indent="0" algn="l" rtl="0" eaLnBrk="1" fontAlgn="base" hangingPunct="1">
        <a:spcBef>
          <a:spcPts val="0"/>
        </a:spcBef>
        <a:spcAft>
          <a:spcPct val="0"/>
        </a:spcAft>
        <a:buFont typeface="Arial" pitchFamily="34" charset="0"/>
        <a:defRPr sz="2100" kern="1200">
          <a:solidFill>
            <a:schemeClr val="tx1">
              <a:lumMod val="90000"/>
              <a:lumOff val="10000"/>
            </a:schemeClr>
          </a:solidFill>
          <a:latin typeface="Arial" pitchFamily="34" charset="0"/>
          <a:ea typeface="ＭＳ Ｐゴシック" charset="0"/>
          <a:cs typeface="Arial" pitchFamily="34" charset="0"/>
        </a:defRPr>
      </a:lvl1pPr>
      <a:lvl2pPr marL="227013" indent="-227013" algn="l" rtl="0" eaLnBrk="1" fontAlgn="base" hangingPunct="1">
        <a:spcBef>
          <a:spcPts val="0"/>
        </a:spcBef>
        <a:spcAft>
          <a:spcPct val="0"/>
        </a:spcAft>
        <a:buFont typeface="Arial" pitchFamily="34" charset="0"/>
        <a:buChar char="–"/>
        <a:defRPr sz="2100" kern="1200">
          <a:solidFill>
            <a:schemeClr val="tx1">
              <a:lumMod val="90000"/>
              <a:lumOff val="10000"/>
            </a:schemeClr>
          </a:solidFill>
          <a:latin typeface="Arial" pitchFamily="34" charset="0"/>
          <a:ea typeface="Arial" charset="0"/>
          <a:cs typeface="Arial" pitchFamily="34" charset="0"/>
        </a:defRPr>
      </a:lvl2pPr>
      <a:lvl3pPr marL="461963" indent="-234950" algn="l" rtl="0" eaLnBrk="1" fontAlgn="base" hangingPunct="1">
        <a:spcBef>
          <a:spcPts val="0"/>
        </a:spcBef>
        <a:spcAft>
          <a:spcPct val="0"/>
        </a:spcAft>
        <a:buFont typeface="Arial" pitchFamily="34" charset="0"/>
        <a:buChar char="•"/>
        <a:defRPr sz="1500" kern="1200">
          <a:solidFill>
            <a:schemeClr val="tx1">
              <a:lumMod val="90000"/>
              <a:lumOff val="10000"/>
            </a:schemeClr>
          </a:solidFill>
          <a:latin typeface="Arial" pitchFamily="34" charset="0"/>
          <a:ea typeface="Arial" charset="0"/>
          <a:cs typeface="Arial" pitchFamily="34" charset="0"/>
        </a:defRPr>
      </a:lvl3pPr>
      <a:lvl4pPr marL="687388" indent="-225425" algn="l" rtl="0" eaLnBrk="1" fontAlgn="base" hangingPunct="1">
        <a:spcBef>
          <a:spcPts val="0"/>
        </a:spcBef>
        <a:spcAft>
          <a:spcPct val="0"/>
        </a:spcAft>
        <a:buFont typeface="Arial" pitchFamily="34" charset="0"/>
        <a:buChar char="–"/>
        <a:defRPr sz="1500" kern="1200">
          <a:solidFill>
            <a:schemeClr val="tx1">
              <a:lumMod val="90000"/>
              <a:lumOff val="10000"/>
            </a:schemeClr>
          </a:solidFill>
          <a:latin typeface="Arial" pitchFamily="34" charset="0"/>
          <a:ea typeface="Arial" charset="0"/>
          <a:cs typeface="Arial" pitchFamily="34" charset="0"/>
        </a:defRPr>
      </a:lvl4pPr>
      <a:lvl5pPr marL="914400" indent="-227013" algn="l" rtl="0" eaLnBrk="1" fontAlgn="base" hangingPunct="1">
        <a:spcBef>
          <a:spcPts val="0"/>
        </a:spcBef>
        <a:spcAft>
          <a:spcPct val="0"/>
        </a:spcAft>
        <a:buFont typeface="Arial" pitchFamily="34" charset="0"/>
        <a:buChar char="»"/>
        <a:defRPr sz="1500" kern="1200">
          <a:solidFill>
            <a:schemeClr val="tx1">
              <a:lumMod val="90000"/>
              <a:lumOff val="10000"/>
            </a:schemeClr>
          </a:solidFill>
          <a:latin typeface="Arial" pitchFamily="34" charset="0"/>
          <a:ea typeface="Arial" charset="0"/>
          <a:cs typeface="Arial" pitchFamily="34" charset="0"/>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512">
          <p15:clr>
            <a:srgbClr val="5ACBF0"/>
          </p15:clr>
        </p15:guide>
        <p15:guide id="2" pos="12971">
          <p15:clr>
            <a:srgbClr val="5ACBF0"/>
          </p15:clr>
        </p15:guide>
        <p15:guide id="3" pos="168">
          <p15:clr>
            <a:srgbClr val="5ACBF0"/>
          </p15:clr>
        </p15:guide>
        <p15:guide id="4" orient="horz" pos="624">
          <p15:clr>
            <a:srgbClr val="F26B43"/>
          </p15:clr>
        </p15:guide>
        <p15:guide id="5" orient="horz" pos="583">
          <p15:clr>
            <a:srgbClr val="F26B43"/>
          </p15:clr>
        </p15:guide>
        <p15:guide id="6" orient="horz" pos="4176">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5000">
              <a:schemeClr val="tx2"/>
            </a:gs>
            <a:gs pos="90000">
              <a:schemeClr val="tx2">
                <a:alpha val="35000"/>
              </a:schemeClr>
            </a:gs>
            <a:gs pos="95000">
              <a:schemeClr val="bg1">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099" name="Title Placeholder 1"/>
          <p:cNvSpPr>
            <a:spLocks noGrp="1"/>
          </p:cNvSpPr>
          <p:nvPr>
            <p:ph type="title"/>
          </p:nvPr>
        </p:nvSpPr>
        <p:spPr bwMode="auto">
          <a:xfrm>
            <a:off x="2160788" y="128981"/>
            <a:ext cx="9764511" cy="832920"/>
          </a:xfrm>
          <a:prstGeom prst="rect">
            <a:avLst/>
          </a:prstGeom>
          <a:noFill/>
          <a:ln w="9525">
            <a:noFill/>
            <a:miter lim="800000"/>
            <a:headEnd/>
            <a:tailEnd/>
          </a:ln>
        </p:spPr>
        <p:txBody>
          <a:bodyPr vert="horz" wrap="square" lIns="45720" tIns="0" rIns="0" bIns="0" numCol="1" anchor="ctr" anchorCtr="0" compatLnSpc="1">
            <a:prstTxWarp prst="textNoShape">
              <a:avLst/>
            </a:prstTxWarp>
          </a:bodyPr>
          <a:lstStyle/>
          <a:p>
            <a:pPr lvl="0"/>
            <a:r>
              <a:rPr lang="en-US" dirty="0"/>
              <a:t>Click to edit Master title slide</a:t>
            </a:r>
          </a:p>
        </p:txBody>
      </p:sp>
      <p:sp>
        <p:nvSpPr>
          <p:cNvPr id="1030" name="Text Placeholder 2"/>
          <p:cNvSpPr>
            <a:spLocks noGrp="1"/>
          </p:cNvSpPr>
          <p:nvPr>
            <p:ph type="body" idx="1"/>
          </p:nvPr>
        </p:nvSpPr>
        <p:spPr bwMode="auto">
          <a:xfrm>
            <a:off x="266700" y="1028700"/>
            <a:ext cx="11658600" cy="5600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33" name="Picture 6"/>
          <p:cNvPicPr>
            <a:picLocks noChangeAspect="1"/>
          </p:cNvPicPr>
          <p:nvPr/>
        </p:nvPicPr>
        <p:blipFill>
          <a:blip r:embed="rId29"/>
          <a:srcRect/>
          <a:stretch>
            <a:fillRect/>
          </a:stretch>
        </p:blipFill>
        <p:spPr bwMode="auto">
          <a:xfrm>
            <a:off x="6079067" y="3416309"/>
            <a:ext cx="25400" cy="3175"/>
          </a:xfrm>
          <a:prstGeom prst="rect">
            <a:avLst/>
          </a:prstGeom>
          <a:noFill/>
          <a:ln w="9525">
            <a:noFill/>
            <a:miter lim="800000"/>
            <a:headEnd/>
            <a:tailEnd/>
          </a:ln>
        </p:spPr>
      </p:pic>
      <p:sp>
        <p:nvSpPr>
          <p:cNvPr id="5" name="Text Box 14">
            <a:extLst>
              <a:ext uri="{FF2B5EF4-FFF2-40B4-BE49-F238E27FC236}">
                <a16:creationId xmlns:a16="http://schemas.microsoft.com/office/drawing/2014/main" id="{8E9D0075-D2A3-A5CC-4256-B31D3D5E4FF4}"/>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pPr algn="r">
                <a:spcBef>
                  <a:spcPct val="50000"/>
                </a:spcBef>
                <a:defRPr/>
              </a:pPr>
              <a:t>‹#›</a:t>
            </a:fld>
            <a:endParaRPr lang="en-US" sz="1100" b="0" baseline="0" dirty="0"/>
          </a:p>
        </p:txBody>
      </p:sp>
      <p:sp>
        <p:nvSpPr>
          <p:cNvPr id="6" name="Date Placeholder 4">
            <a:extLst>
              <a:ext uri="{FF2B5EF4-FFF2-40B4-BE49-F238E27FC236}">
                <a16:creationId xmlns:a16="http://schemas.microsoft.com/office/drawing/2014/main" id="{654CE446-4257-6BEB-B6A7-C36A4CB84617}"/>
              </a:ext>
            </a:extLst>
          </p:cNvPr>
          <p:cNvSpPr>
            <a:spLocks noGrp="1"/>
          </p:cNvSpPr>
          <p:nvPr>
            <p:ph type="dt" sz="half" idx="2"/>
          </p:nvPr>
        </p:nvSpPr>
        <p:spPr>
          <a:xfrm>
            <a:off x="8842515" y="6653150"/>
            <a:ext cx="3081713" cy="137160"/>
          </a:xfrm>
          <a:prstGeom prst="rect">
            <a:avLst/>
          </a:prstGeom>
        </p:spPr>
        <p:txBody>
          <a:bodyPr anchor="ctr"/>
          <a:lstStyle>
            <a:lvl1pPr algn="r">
              <a:defRPr sz="900">
                <a:solidFill>
                  <a:schemeClr val="tx1">
                    <a:lumMod val="75000"/>
                    <a:lumOff val="25000"/>
                  </a:schemeClr>
                </a:solidFill>
              </a:defRPr>
            </a:lvl1pPr>
          </a:lstStyle>
          <a:p>
            <a:endParaRPr lang="en-US" dirty="0"/>
          </a:p>
        </p:txBody>
      </p:sp>
      <p:sp>
        <p:nvSpPr>
          <p:cNvPr id="7" name="Footer Placeholder 3">
            <a:extLst>
              <a:ext uri="{FF2B5EF4-FFF2-40B4-BE49-F238E27FC236}">
                <a16:creationId xmlns:a16="http://schemas.microsoft.com/office/drawing/2014/main" id="{BB31B321-C66F-1A23-694D-DF5296341D94}"/>
              </a:ext>
            </a:extLst>
          </p:cNvPr>
          <p:cNvSpPr>
            <a:spLocks noGrp="1"/>
          </p:cNvSpPr>
          <p:nvPr>
            <p:ph type="ftr" sz="quarter" idx="3"/>
          </p:nvPr>
        </p:nvSpPr>
        <p:spPr>
          <a:xfrm>
            <a:off x="266700" y="6653150"/>
            <a:ext cx="2901373" cy="137160"/>
          </a:xfrm>
          <a:prstGeom prst="rect">
            <a:avLst/>
          </a:prstGeom>
        </p:spPr>
        <p:txBody>
          <a:bodyPr anchor="ctr"/>
          <a:lstStyle>
            <a:lvl1pPr>
              <a:defRPr sz="900">
                <a:solidFill>
                  <a:schemeClr val="tx1">
                    <a:lumMod val="75000"/>
                    <a:lumOff val="25000"/>
                  </a:schemeClr>
                </a:solidFill>
              </a:defRPr>
            </a:lvl1pPr>
          </a:lstStyle>
          <a:p>
            <a:endParaRPr lang="en-US" dirty="0"/>
          </a:p>
        </p:txBody>
      </p:sp>
      <p:sp>
        <p:nvSpPr>
          <p:cNvPr id="3" name="Rectangle 2">
            <a:extLst>
              <a:ext uri="{FF2B5EF4-FFF2-40B4-BE49-F238E27FC236}">
                <a16:creationId xmlns:a16="http://schemas.microsoft.com/office/drawing/2014/main" id="{39720D12-0BDE-1075-1F74-CB008D4B402C}"/>
              </a:ext>
            </a:extLst>
          </p:cNvPr>
          <p:cNvSpPr/>
          <p:nvPr userDrawn="1"/>
        </p:nvSpPr>
        <p:spPr>
          <a:xfrm>
            <a:off x="0" y="0"/>
            <a:ext cx="12192000" cy="6858000"/>
          </a:xfrm>
          <a:prstGeom prst="rect">
            <a:avLst/>
          </a:prstGeom>
          <a:noFill/>
          <a:ln w="76200">
            <a:solidFill>
              <a:schemeClr val="bg2">
                <a:lumMod val="9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81BE7C9B-9448-C381-7665-0C3594C2DD80}"/>
              </a:ext>
            </a:extLst>
          </p:cNvPr>
          <p:cNvPicPr>
            <a:picLocks noChangeAspect="1"/>
          </p:cNvPicPr>
          <p:nvPr userDrawn="1"/>
        </p:nvPicPr>
        <p:blipFill>
          <a:blip r:embed="rId30"/>
          <a:srcRect/>
          <a:stretch/>
        </p:blipFill>
        <p:spPr>
          <a:xfrm>
            <a:off x="190500" y="86740"/>
            <a:ext cx="1970289" cy="874270"/>
          </a:xfrm>
          <a:prstGeom prst="rect">
            <a:avLst/>
          </a:prstGeom>
        </p:spPr>
      </p:pic>
    </p:spTree>
    <p:extLst>
      <p:ext uri="{BB962C8B-B14F-4D97-AF65-F5344CB8AC3E}">
        <p14:creationId xmlns:p14="http://schemas.microsoft.com/office/powerpoint/2010/main" val="2884319183"/>
      </p:ext>
    </p:extLst>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 id="2147484123" r:id="rId13"/>
    <p:sldLayoutId id="2147484124" r:id="rId14"/>
    <p:sldLayoutId id="2147484125" r:id="rId15"/>
    <p:sldLayoutId id="2147484126" r:id="rId16"/>
    <p:sldLayoutId id="2147484127" r:id="rId17"/>
    <p:sldLayoutId id="2147484128" r:id="rId18"/>
    <p:sldLayoutId id="2147484140" r:id="rId19"/>
    <p:sldLayoutId id="2147484130" r:id="rId20"/>
    <p:sldLayoutId id="2147484131" r:id="rId21"/>
    <p:sldLayoutId id="2147484132" r:id="rId22"/>
    <p:sldLayoutId id="2147484133" r:id="rId23"/>
    <p:sldLayoutId id="2147484134" r:id="rId24"/>
    <p:sldLayoutId id="2147484135" r:id="rId25"/>
    <p:sldLayoutId id="2147484136" r:id="rId26"/>
    <p:sldLayoutId id="2147484137" r:id="rId27"/>
  </p:sldLayoutIdLst>
  <p:hf hdr="0" dt="0"/>
  <p:txStyles>
    <p:titleStyle>
      <a:lvl1pPr algn="l" rtl="0" eaLnBrk="1" fontAlgn="base" hangingPunct="1">
        <a:spcBef>
          <a:spcPct val="0"/>
        </a:spcBef>
        <a:spcAft>
          <a:spcPct val="0"/>
        </a:spcAft>
        <a:defRPr sz="3200" b="1" kern="1200" cap="all">
          <a:solidFill>
            <a:schemeClr val="tx1">
              <a:lumMod val="90000"/>
              <a:lumOff val="10000"/>
            </a:schemeClr>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2pPr>
      <a:lvl3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3pPr>
      <a:lvl4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4pPr>
      <a:lvl5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5pPr>
      <a:lvl6pPr marL="257175" algn="l" rtl="0" eaLnBrk="1" fontAlgn="base" hangingPunct="1">
        <a:spcBef>
          <a:spcPct val="0"/>
        </a:spcBef>
        <a:spcAft>
          <a:spcPct val="0"/>
        </a:spcAft>
        <a:defRPr sz="2475">
          <a:solidFill>
            <a:schemeClr val="tx1"/>
          </a:solidFill>
          <a:latin typeface="Arial" charset="0"/>
          <a:cs typeface="Arial" charset="0"/>
        </a:defRPr>
      </a:lvl6pPr>
      <a:lvl7pPr marL="514350" algn="l" rtl="0" eaLnBrk="1" fontAlgn="base" hangingPunct="1">
        <a:spcBef>
          <a:spcPct val="0"/>
        </a:spcBef>
        <a:spcAft>
          <a:spcPct val="0"/>
        </a:spcAft>
        <a:defRPr sz="2475">
          <a:solidFill>
            <a:schemeClr val="tx1"/>
          </a:solidFill>
          <a:latin typeface="Arial" charset="0"/>
          <a:cs typeface="Arial" charset="0"/>
        </a:defRPr>
      </a:lvl7pPr>
      <a:lvl8pPr marL="771525" algn="l" rtl="0" eaLnBrk="1" fontAlgn="base" hangingPunct="1">
        <a:spcBef>
          <a:spcPct val="0"/>
        </a:spcBef>
        <a:spcAft>
          <a:spcPct val="0"/>
        </a:spcAft>
        <a:defRPr sz="2475">
          <a:solidFill>
            <a:schemeClr val="tx1"/>
          </a:solidFill>
          <a:latin typeface="Arial" charset="0"/>
          <a:cs typeface="Arial" charset="0"/>
        </a:defRPr>
      </a:lvl8pPr>
      <a:lvl9pPr marL="1028700" algn="l" rtl="0" eaLnBrk="1" fontAlgn="base" hangingPunct="1">
        <a:spcBef>
          <a:spcPct val="0"/>
        </a:spcBef>
        <a:spcAft>
          <a:spcPct val="0"/>
        </a:spcAft>
        <a:defRPr sz="2475">
          <a:solidFill>
            <a:schemeClr val="tx1"/>
          </a:solidFill>
          <a:latin typeface="Arial" charset="0"/>
          <a:cs typeface="Arial" charset="0"/>
        </a:defRPr>
      </a:lvl9pPr>
    </p:titleStyle>
    <p:bodyStyle>
      <a:lvl1pPr marL="0" indent="0" algn="l" rtl="0" eaLnBrk="1" fontAlgn="base" hangingPunct="1">
        <a:spcBef>
          <a:spcPts val="0"/>
        </a:spcBef>
        <a:spcAft>
          <a:spcPct val="0"/>
        </a:spcAft>
        <a:buFont typeface="Arial" pitchFamily="34" charset="0"/>
        <a:defRPr sz="2100" kern="1200">
          <a:solidFill>
            <a:schemeClr val="tx1">
              <a:lumMod val="90000"/>
              <a:lumOff val="10000"/>
            </a:schemeClr>
          </a:solidFill>
          <a:latin typeface="Arial" pitchFamily="34" charset="0"/>
          <a:ea typeface="ＭＳ Ｐゴシック" charset="0"/>
          <a:cs typeface="Arial" pitchFamily="34" charset="0"/>
        </a:defRPr>
      </a:lvl1pPr>
      <a:lvl2pPr marL="227013" indent="-227013" algn="l" rtl="0" eaLnBrk="1" fontAlgn="base" hangingPunct="1">
        <a:spcBef>
          <a:spcPts val="0"/>
        </a:spcBef>
        <a:spcAft>
          <a:spcPct val="0"/>
        </a:spcAft>
        <a:buFont typeface="Arial" pitchFamily="34" charset="0"/>
        <a:buChar char="–"/>
        <a:defRPr sz="2100" kern="1200">
          <a:solidFill>
            <a:schemeClr val="tx1">
              <a:lumMod val="90000"/>
              <a:lumOff val="10000"/>
            </a:schemeClr>
          </a:solidFill>
          <a:latin typeface="Arial" pitchFamily="34" charset="0"/>
          <a:ea typeface="Arial" charset="0"/>
          <a:cs typeface="Arial" pitchFamily="34" charset="0"/>
        </a:defRPr>
      </a:lvl2pPr>
      <a:lvl3pPr marL="461963" indent="-234950" algn="l" rtl="0" eaLnBrk="1" fontAlgn="base" hangingPunct="1">
        <a:spcBef>
          <a:spcPts val="0"/>
        </a:spcBef>
        <a:spcAft>
          <a:spcPct val="0"/>
        </a:spcAft>
        <a:buFont typeface="Arial" pitchFamily="34" charset="0"/>
        <a:buChar char="•"/>
        <a:defRPr sz="1500" kern="1200">
          <a:solidFill>
            <a:schemeClr val="tx1">
              <a:lumMod val="90000"/>
              <a:lumOff val="10000"/>
            </a:schemeClr>
          </a:solidFill>
          <a:latin typeface="Arial" pitchFamily="34" charset="0"/>
          <a:ea typeface="Arial" charset="0"/>
          <a:cs typeface="Arial" pitchFamily="34" charset="0"/>
        </a:defRPr>
      </a:lvl3pPr>
      <a:lvl4pPr marL="687388" indent="-225425" algn="l" rtl="0" eaLnBrk="1" fontAlgn="base" hangingPunct="1">
        <a:spcBef>
          <a:spcPts val="0"/>
        </a:spcBef>
        <a:spcAft>
          <a:spcPct val="0"/>
        </a:spcAft>
        <a:buFont typeface="Arial" pitchFamily="34" charset="0"/>
        <a:buChar char="–"/>
        <a:defRPr sz="1500" kern="1200">
          <a:solidFill>
            <a:schemeClr val="tx1">
              <a:lumMod val="90000"/>
              <a:lumOff val="10000"/>
            </a:schemeClr>
          </a:solidFill>
          <a:latin typeface="Arial" pitchFamily="34" charset="0"/>
          <a:ea typeface="Arial" charset="0"/>
          <a:cs typeface="Arial" pitchFamily="34" charset="0"/>
        </a:defRPr>
      </a:lvl4pPr>
      <a:lvl5pPr marL="914400" indent="-227013" algn="l" rtl="0" eaLnBrk="1" fontAlgn="base" hangingPunct="1">
        <a:spcBef>
          <a:spcPts val="0"/>
        </a:spcBef>
        <a:spcAft>
          <a:spcPct val="0"/>
        </a:spcAft>
        <a:buFont typeface="Arial" pitchFamily="34" charset="0"/>
        <a:buChar char="»"/>
        <a:defRPr sz="1500" kern="1200">
          <a:solidFill>
            <a:schemeClr val="tx1">
              <a:lumMod val="90000"/>
              <a:lumOff val="10000"/>
            </a:schemeClr>
          </a:solidFill>
          <a:latin typeface="Arial" pitchFamily="34" charset="0"/>
          <a:ea typeface="Arial" charset="0"/>
          <a:cs typeface="Arial" pitchFamily="34" charset="0"/>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512">
          <p15:clr>
            <a:srgbClr val="5ACBF0"/>
          </p15:clr>
        </p15:guide>
        <p15:guide id="2" pos="12971">
          <p15:clr>
            <a:srgbClr val="5ACBF0"/>
          </p15:clr>
        </p15:guide>
        <p15:guide id="3" pos="168">
          <p15:clr>
            <a:srgbClr val="5ACBF0"/>
          </p15:clr>
        </p15:guide>
        <p15:guide id="4" orient="horz" pos="624">
          <p15:clr>
            <a:srgbClr val="F26B43"/>
          </p15:clr>
        </p15:guide>
        <p15:guide id="5" orient="horz" pos="583">
          <p15:clr>
            <a:srgbClr val="F26B43"/>
          </p15:clr>
        </p15:guide>
        <p15:guide id="6" orient="horz" pos="4176">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5000">
              <a:schemeClr val="tx2"/>
            </a:gs>
            <a:gs pos="90000">
              <a:schemeClr val="tx2">
                <a:alpha val="35000"/>
              </a:schemeClr>
            </a:gs>
            <a:gs pos="95000">
              <a:schemeClr val="bg1">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099" name="Title Placeholder 1"/>
          <p:cNvSpPr>
            <a:spLocks noGrp="1"/>
          </p:cNvSpPr>
          <p:nvPr>
            <p:ph type="title"/>
          </p:nvPr>
        </p:nvSpPr>
        <p:spPr bwMode="auto">
          <a:xfrm>
            <a:off x="2160788" y="128981"/>
            <a:ext cx="9764511" cy="832920"/>
          </a:xfrm>
          <a:prstGeom prst="rect">
            <a:avLst/>
          </a:prstGeom>
          <a:noFill/>
          <a:ln w="9525">
            <a:noFill/>
            <a:miter lim="800000"/>
            <a:headEnd/>
            <a:tailEnd/>
          </a:ln>
        </p:spPr>
        <p:txBody>
          <a:bodyPr vert="horz" wrap="square" lIns="45720" tIns="0" rIns="0" bIns="0" numCol="1" anchor="ctr" anchorCtr="0" compatLnSpc="1">
            <a:prstTxWarp prst="textNoShape">
              <a:avLst/>
            </a:prstTxWarp>
          </a:bodyPr>
          <a:lstStyle/>
          <a:p>
            <a:pPr lvl="0"/>
            <a:r>
              <a:rPr lang="en-US" dirty="0"/>
              <a:t>Click to edit Master title slide</a:t>
            </a:r>
          </a:p>
        </p:txBody>
      </p:sp>
      <p:sp>
        <p:nvSpPr>
          <p:cNvPr id="1030" name="Text Placeholder 2"/>
          <p:cNvSpPr>
            <a:spLocks noGrp="1"/>
          </p:cNvSpPr>
          <p:nvPr>
            <p:ph type="body" idx="1"/>
          </p:nvPr>
        </p:nvSpPr>
        <p:spPr bwMode="auto">
          <a:xfrm>
            <a:off x="266700" y="1028700"/>
            <a:ext cx="11658600" cy="5600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33" name="Picture 6"/>
          <p:cNvPicPr>
            <a:picLocks noChangeAspect="1"/>
          </p:cNvPicPr>
          <p:nvPr/>
        </p:nvPicPr>
        <p:blipFill>
          <a:blip r:embed="rId29"/>
          <a:srcRect/>
          <a:stretch>
            <a:fillRect/>
          </a:stretch>
        </p:blipFill>
        <p:spPr bwMode="auto">
          <a:xfrm>
            <a:off x="6079067" y="3416309"/>
            <a:ext cx="25400" cy="3175"/>
          </a:xfrm>
          <a:prstGeom prst="rect">
            <a:avLst/>
          </a:prstGeom>
          <a:noFill/>
          <a:ln w="9525">
            <a:noFill/>
            <a:miter lim="800000"/>
            <a:headEnd/>
            <a:tailEnd/>
          </a:ln>
        </p:spPr>
      </p:pic>
      <p:sp>
        <p:nvSpPr>
          <p:cNvPr id="5" name="Text Box 14">
            <a:extLst>
              <a:ext uri="{FF2B5EF4-FFF2-40B4-BE49-F238E27FC236}">
                <a16:creationId xmlns:a16="http://schemas.microsoft.com/office/drawing/2014/main" id="{8E9D0075-D2A3-A5CC-4256-B31D3D5E4FF4}"/>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pPr algn="r">
                <a:spcBef>
                  <a:spcPct val="50000"/>
                </a:spcBef>
                <a:defRPr/>
              </a:pPr>
              <a:t>‹#›</a:t>
            </a:fld>
            <a:endParaRPr lang="en-US" sz="1100" b="0" baseline="0" dirty="0"/>
          </a:p>
        </p:txBody>
      </p:sp>
      <p:sp>
        <p:nvSpPr>
          <p:cNvPr id="6" name="Date Placeholder 4">
            <a:extLst>
              <a:ext uri="{FF2B5EF4-FFF2-40B4-BE49-F238E27FC236}">
                <a16:creationId xmlns:a16="http://schemas.microsoft.com/office/drawing/2014/main" id="{654CE446-4257-6BEB-B6A7-C36A4CB84617}"/>
              </a:ext>
            </a:extLst>
          </p:cNvPr>
          <p:cNvSpPr>
            <a:spLocks noGrp="1"/>
          </p:cNvSpPr>
          <p:nvPr>
            <p:ph type="dt" sz="half" idx="2"/>
          </p:nvPr>
        </p:nvSpPr>
        <p:spPr>
          <a:xfrm>
            <a:off x="8842515" y="6653150"/>
            <a:ext cx="3081713" cy="137160"/>
          </a:xfrm>
          <a:prstGeom prst="rect">
            <a:avLst/>
          </a:prstGeom>
        </p:spPr>
        <p:txBody>
          <a:bodyPr anchor="ctr"/>
          <a:lstStyle>
            <a:lvl1pPr algn="r">
              <a:defRPr sz="900">
                <a:solidFill>
                  <a:schemeClr val="tx1">
                    <a:lumMod val="75000"/>
                    <a:lumOff val="25000"/>
                  </a:schemeClr>
                </a:solidFill>
              </a:defRPr>
            </a:lvl1pPr>
          </a:lstStyle>
          <a:p>
            <a:endParaRPr lang="en-US" dirty="0"/>
          </a:p>
        </p:txBody>
      </p:sp>
      <p:sp>
        <p:nvSpPr>
          <p:cNvPr id="7" name="Footer Placeholder 3">
            <a:extLst>
              <a:ext uri="{FF2B5EF4-FFF2-40B4-BE49-F238E27FC236}">
                <a16:creationId xmlns:a16="http://schemas.microsoft.com/office/drawing/2014/main" id="{BB31B321-C66F-1A23-694D-DF5296341D94}"/>
              </a:ext>
            </a:extLst>
          </p:cNvPr>
          <p:cNvSpPr>
            <a:spLocks noGrp="1"/>
          </p:cNvSpPr>
          <p:nvPr>
            <p:ph type="ftr" sz="quarter" idx="3"/>
          </p:nvPr>
        </p:nvSpPr>
        <p:spPr>
          <a:xfrm>
            <a:off x="266700" y="6653150"/>
            <a:ext cx="2901373" cy="137160"/>
          </a:xfrm>
          <a:prstGeom prst="rect">
            <a:avLst/>
          </a:prstGeom>
        </p:spPr>
        <p:txBody>
          <a:bodyPr anchor="ctr"/>
          <a:lstStyle>
            <a:lvl1pPr>
              <a:defRPr sz="900">
                <a:solidFill>
                  <a:schemeClr val="tx1">
                    <a:lumMod val="75000"/>
                    <a:lumOff val="25000"/>
                  </a:schemeClr>
                </a:solidFill>
              </a:defRPr>
            </a:lvl1pPr>
          </a:lstStyle>
          <a:p>
            <a:endParaRPr lang="en-US" dirty="0"/>
          </a:p>
        </p:txBody>
      </p:sp>
      <p:sp>
        <p:nvSpPr>
          <p:cNvPr id="3" name="Rectangle 2">
            <a:extLst>
              <a:ext uri="{FF2B5EF4-FFF2-40B4-BE49-F238E27FC236}">
                <a16:creationId xmlns:a16="http://schemas.microsoft.com/office/drawing/2014/main" id="{39720D12-0BDE-1075-1F74-CB008D4B402C}"/>
              </a:ext>
            </a:extLst>
          </p:cNvPr>
          <p:cNvSpPr/>
          <p:nvPr userDrawn="1"/>
        </p:nvSpPr>
        <p:spPr>
          <a:xfrm>
            <a:off x="0" y="0"/>
            <a:ext cx="12192000" cy="6858000"/>
          </a:xfrm>
          <a:prstGeom prst="rect">
            <a:avLst/>
          </a:prstGeom>
          <a:noFill/>
          <a:ln w="76200">
            <a:solidFill>
              <a:schemeClr val="bg2">
                <a:lumMod val="9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81BE7C9B-9448-C381-7665-0C3594C2DD80}"/>
              </a:ext>
            </a:extLst>
          </p:cNvPr>
          <p:cNvPicPr>
            <a:picLocks noChangeAspect="1"/>
          </p:cNvPicPr>
          <p:nvPr userDrawn="1"/>
        </p:nvPicPr>
        <p:blipFill>
          <a:blip r:embed="rId30"/>
          <a:srcRect/>
          <a:stretch/>
        </p:blipFill>
        <p:spPr>
          <a:xfrm>
            <a:off x="190500" y="86740"/>
            <a:ext cx="1970289" cy="874270"/>
          </a:xfrm>
          <a:prstGeom prst="rect">
            <a:avLst/>
          </a:prstGeom>
        </p:spPr>
      </p:pic>
      <p:sp>
        <p:nvSpPr>
          <p:cNvPr id="2" name="TextBox 1">
            <a:extLst>
              <a:ext uri="{FF2B5EF4-FFF2-40B4-BE49-F238E27FC236}">
                <a16:creationId xmlns:a16="http://schemas.microsoft.com/office/drawing/2014/main" id="{0319D296-3ADD-602F-6280-AF09F0C8541E}"/>
              </a:ext>
            </a:extLst>
          </p:cNvPr>
          <p:cNvSpPr txBox="1"/>
          <p:nvPr userDrawn="1"/>
        </p:nvSpPr>
        <p:spPr>
          <a:xfrm>
            <a:off x="5862607" y="24910"/>
            <a:ext cx="466787" cy="216635"/>
          </a:xfrm>
          <a:prstGeom prst="rect">
            <a:avLst/>
          </a:prstGeom>
          <a:noFill/>
        </p:spPr>
        <p:txBody>
          <a:bodyPr wrap="square" lIns="0" tIns="0" rIns="0" bIns="0" rtlCol="0" anchor="b">
            <a:spAutoFit/>
          </a:bodyPr>
          <a:lstStyle/>
          <a:p>
            <a:pPr algn="ctr"/>
            <a:r>
              <a:rPr lang="en-US" sz="1400" b="1" dirty="0">
                <a:solidFill>
                  <a:srgbClr val="00B050"/>
                </a:solidFill>
              </a:rPr>
              <a:t>CUI</a:t>
            </a:r>
          </a:p>
        </p:txBody>
      </p:sp>
      <p:sp>
        <p:nvSpPr>
          <p:cNvPr id="8" name="TextBox 7">
            <a:extLst>
              <a:ext uri="{FF2B5EF4-FFF2-40B4-BE49-F238E27FC236}">
                <a16:creationId xmlns:a16="http://schemas.microsoft.com/office/drawing/2014/main" id="{3CB3D4C0-148A-1C15-E80F-A173E101EED7}"/>
              </a:ext>
            </a:extLst>
          </p:cNvPr>
          <p:cNvSpPr txBox="1"/>
          <p:nvPr userDrawn="1"/>
        </p:nvSpPr>
        <p:spPr>
          <a:xfrm>
            <a:off x="5862607" y="6624203"/>
            <a:ext cx="466787" cy="216635"/>
          </a:xfrm>
          <a:prstGeom prst="rect">
            <a:avLst/>
          </a:prstGeom>
          <a:noFill/>
        </p:spPr>
        <p:txBody>
          <a:bodyPr wrap="square" lIns="0" tIns="0" rIns="0" bIns="0" rtlCol="0" anchor="b">
            <a:spAutoFit/>
          </a:bodyPr>
          <a:lstStyle/>
          <a:p>
            <a:pPr algn="ctr"/>
            <a:r>
              <a:rPr lang="en-US" sz="1400" b="1" dirty="0">
                <a:solidFill>
                  <a:srgbClr val="00B050"/>
                </a:solidFill>
              </a:rPr>
              <a:t>CUI</a:t>
            </a:r>
          </a:p>
        </p:txBody>
      </p:sp>
    </p:spTree>
    <p:extLst>
      <p:ext uri="{BB962C8B-B14F-4D97-AF65-F5344CB8AC3E}">
        <p14:creationId xmlns:p14="http://schemas.microsoft.com/office/powerpoint/2010/main" val="1756410140"/>
      </p:ext>
    </p:extLst>
  </p:cSld>
  <p:clrMap bg1="lt1" tx1="dk1" bg2="lt2" tx2="dk2" accent1="accent1" accent2="accent2" accent3="accent3" accent4="accent4" accent5="accent5" accent6="accent6" hlink="hlink" folHlink="folHlink"/>
  <p:sldLayoutIdLst>
    <p:sldLayoutId id="2147484171" r:id="rId1"/>
    <p:sldLayoutId id="2147484172" r:id="rId2"/>
    <p:sldLayoutId id="2147484173" r:id="rId3"/>
    <p:sldLayoutId id="2147484174" r:id="rId4"/>
    <p:sldLayoutId id="2147484175" r:id="rId5"/>
    <p:sldLayoutId id="2147484176" r:id="rId6"/>
    <p:sldLayoutId id="2147484177" r:id="rId7"/>
    <p:sldLayoutId id="2147484178" r:id="rId8"/>
    <p:sldLayoutId id="2147484179" r:id="rId9"/>
    <p:sldLayoutId id="2147484180" r:id="rId10"/>
    <p:sldLayoutId id="2147484181" r:id="rId11"/>
    <p:sldLayoutId id="2147484182" r:id="rId12"/>
    <p:sldLayoutId id="2147484183" r:id="rId13"/>
    <p:sldLayoutId id="2147484184" r:id="rId14"/>
    <p:sldLayoutId id="2147484185" r:id="rId15"/>
    <p:sldLayoutId id="2147484186" r:id="rId16"/>
    <p:sldLayoutId id="2147484187" r:id="rId17"/>
    <p:sldLayoutId id="2147484188" r:id="rId18"/>
    <p:sldLayoutId id="2147484189" r:id="rId19"/>
    <p:sldLayoutId id="2147484190" r:id="rId20"/>
    <p:sldLayoutId id="2147484191" r:id="rId21"/>
    <p:sldLayoutId id="2147484192" r:id="rId22"/>
    <p:sldLayoutId id="2147484193" r:id="rId23"/>
    <p:sldLayoutId id="2147484194" r:id="rId24"/>
    <p:sldLayoutId id="2147484195" r:id="rId25"/>
    <p:sldLayoutId id="2147484196" r:id="rId26"/>
    <p:sldLayoutId id="2147484197" r:id="rId27"/>
  </p:sldLayoutIdLst>
  <p:hf hdr="0" dt="0"/>
  <p:txStyles>
    <p:titleStyle>
      <a:lvl1pPr algn="l" rtl="0" eaLnBrk="1" fontAlgn="base" hangingPunct="1">
        <a:spcBef>
          <a:spcPct val="0"/>
        </a:spcBef>
        <a:spcAft>
          <a:spcPct val="0"/>
        </a:spcAft>
        <a:defRPr sz="3200" b="1" kern="1200" cap="all">
          <a:solidFill>
            <a:schemeClr val="tx1">
              <a:lumMod val="90000"/>
              <a:lumOff val="10000"/>
            </a:schemeClr>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2pPr>
      <a:lvl3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3pPr>
      <a:lvl4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4pPr>
      <a:lvl5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5pPr>
      <a:lvl6pPr marL="257175" algn="l" rtl="0" eaLnBrk="1" fontAlgn="base" hangingPunct="1">
        <a:spcBef>
          <a:spcPct val="0"/>
        </a:spcBef>
        <a:spcAft>
          <a:spcPct val="0"/>
        </a:spcAft>
        <a:defRPr sz="2475">
          <a:solidFill>
            <a:schemeClr val="tx1"/>
          </a:solidFill>
          <a:latin typeface="Arial" charset="0"/>
          <a:cs typeface="Arial" charset="0"/>
        </a:defRPr>
      </a:lvl6pPr>
      <a:lvl7pPr marL="514350" algn="l" rtl="0" eaLnBrk="1" fontAlgn="base" hangingPunct="1">
        <a:spcBef>
          <a:spcPct val="0"/>
        </a:spcBef>
        <a:spcAft>
          <a:spcPct val="0"/>
        </a:spcAft>
        <a:defRPr sz="2475">
          <a:solidFill>
            <a:schemeClr val="tx1"/>
          </a:solidFill>
          <a:latin typeface="Arial" charset="0"/>
          <a:cs typeface="Arial" charset="0"/>
        </a:defRPr>
      </a:lvl7pPr>
      <a:lvl8pPr marL="771525" algn="l" rtl="0" eaLnBrk="1" fontAlgn="base" hangingPunct="1">
        <a:spcBef>
          <a:spcPct val="0"/>
        </a:spcBef>
        <a:spcAft>
          <a:spcPct val="0"/>
        </a:spcAft>
        <a:defRPr sz="2475">
          <a:solidFill>
            <a:schemeClr val="tx1"/>
          </a:solidFill>
          <a:latin typeface="Arial" charset="0"/>
          <a:cs typeface="Arial" charset="0"/>
        </a:defRPr>
      </a:lvl8pPr>
      <a:lvl9pPr marL="1028700" algn="l" rtl="0" eaLnBrk="1" fontAlgn="base" hangingPunct="1">
        <a:spcBef>
          <a:spcPct val="0"/>
        </a:spcBef>
        <a:spcAft>
          <a:spcPct val="0"/>
        </a:spcAft>
        <a:defRPr sz="2475">
          <a:solidFill>
            <a:schemeClr val="tx1"/>
          </a:solidFill>
          <a:latin typeface="Arial" charset="0"/>
          <a:cs typeface="Arial" charset="0"/>
        </a:defRPr>
      </a:lvl9pPr>
    </p:titleStyle>
    <p:bodyStyle>
      <a:lvl1pPr marL="0" indent="0" algn="l" rtl="0" eaLnBrk="1" fontAlgn="base" hangingPunct="1">
        <a:spcBef>
          <a:spcPts val="0"/>
        </a:spcBef>
        <a:spcAft>
          <a:spcPct val="0"/>
        </a:spcAft>
        <a:buFont typeface="Arial" pitchFamily="34" charset="0"/>
        <a:defRPr sz="2100" kern="1200">
          <a:solidFill>
            <a:schemeClr val="tx1">
              <a:lumMod val="90000"/>
              <a:lumOff val="10000"/>
            </a:schemeClr>
          </a:solidFill>
          <a:latin typeface="Arial" pitchFamily="34" charset="0"/>
          <a:ea typeface="ＭＳ Ｐゴシック" charset="0"/>
          <a:cs typeface="Arial" pitchFamily="34" charset="0"/>
        </a:defRPr>
      </a:lvl1pPr>
      <a:lvl2pPr marL="227013" indent="-227013" algn="l" rtl="0" eaLnBrk="1" fontAlgn="base" hangingPunct="1">
        <a:spcBef>
          <a:spcPts val="0"/>
        </a:spcBef>
        <a:spcAft>
          <a:spcPct val="0"/>
        </a:spcAft>
        <a:buFont typeface="Arial" pitchFamily="34" charset="0"/>
        <a:buChar char="–"/>
        <a:defRPr sz="2100" kern="1200">
          <a:solidFill>
            <a:schemeClr val="tx1">
              <a:lumMod val="90000"/>
              <a:lumOff val="10000"/>
            </a:schemeClr>
          </a:solidFill>
          <a:latin typeface="Arial" pitchFamily="34" charset="0"/>
          <a:ea typeface="Arial" charset="0"/>
          <a:cs typeface="Arial" pitchFamily="34" charset="0"/>
        </a:defRPr>
      </a:lvl2pPr>
      <a:lvl3pPr marL="461963" indent="-234950" algn="l" rtl="0" eaLnBrk="1" fontAlgn="base" hangingPunct="1">
        <a:spcBef>
          <a:spcPts val="0"/>
        </a:spcBef>
        <a:spcAft>
          <a:spcPct val="0"/>
        </a:spcAft>
        <a:buFont typeface="Arial" pitchFamily="34" charset="0"/>
        <a:buChar char="•"/>
        <a:defRPr sz="1500" kern="1200">
          <a:solidFill>
            <a:schemeClr val="tx1">
              <a:lumMod val="90000"/>
              <a:lumOff val="10000"/>
            </a:schemeClr>
          </a:solidFill>
          <a:latin typeface="Arial" pitchFamily="34" charset="0"/>
          <a:ea typeface="Arial" charset="0"/>
          <a:cs typeface="Arial" pitchFamily="34" charset="0"/>
        </a:defRPr>
      </a:lvl3pPr>
      <a:lvl4pPr marL="687388" indent="-225425" algn="l" rtl="0" eaLnBrk="1" fontAlgn="base" hangingPunct="1">
        <a:spcBef>
          <a:spcPts val="0"/>
        </a:spcBef>
        <a:spcAft>
          <a:spcPct val="0"/>
        </a:spcAft>
        <a:buFont typeface="Arial" pitchFamily="34" charset="0"/>
        <a:buChar char="–"/>
        <a:defRPr sz="1500" kern="1200">
          <a:solidFill>
            <a:schemeClr val="tx1">
              <a:lumMod val="90000"/>
              <a:lumOff val="10000"/>
            </a:schemeClr>
          </a:solidFill>
          <a:latin typeface="Arial" pitchFamily="34" charset="0"/>
          <a:ea typeface="Arial" charset="0"/>
          <a:cs typeface="Arial" pitchFamily="34" charset="0"/>
        </a:defRPr>
      </a:lvl4pPr>
      <a:lvl5pPr marL="914400" indent="-227013" algn="l" rtl="0" eaLnBrk="1" fontAlgn="base" hangingPunct="1">
        <a:spcBef>
          <a:spcPts val="0"/>
        </a:spcBef>
        <a:spcAft>
          <a:spcPct val="0"/>
        </a:spcAft>
        <a:buFont typeface="Arial" pitchFamily="34" charset="0"/>
        <a:buChar char="»"/>
        <a:defRPr sz="1500" kern="1200">
          <a:solidFill>
            <a:schemeClr val="tx1">
              <a:lumMod val="90000"/>
              <a:lumOff val="10000"/>
            </a:schemeClr>
          </a:solidFill>
          <a:latin typeface="Arial" pitchFamily="34" charset="0"/>
          <a:ea typeface="Arial" charset="0"/>
          <a:cs typeface="Arial" pitchFamily="34" charset="0"/>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512">
          <p15:clr>
            <a:srgbClr val="5ACBF0"/>
          </p15:clr>
        </p15:guide>
        <p15:guide id="2" pos="12971">
          <p15:clr>
            <a:srgbClr val="5ACBF0"/>
          </p15:clr>
        </p15:guide>
        <p15:guide id="3" pos="168">
          <p15:clr>
            <a:srgbClr val="5ACBF0"/>
          </p15:clr>
        </p15:guide>
        <p15:guide id="4" orient="horz" pos="624">
          <p15:clr>
            <a:srgbClr val="F26B43"/>
          </p15:clr>
        </p15:guide>
        <p15:guide id="5" orient="horz" pos="583">
          <p15:clr>
            <a:srgbClr val="F26B43"/>
          </p15:clr>
        </p15:guide>
        <p15:guide id="6" orient="horz" pos="4176">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7000">
              <a:schemeClr val="tx2"/>
            </a:gs>
            <a:gs pos="90000">
              <a:schemeClr val="tx2"/>
            </a:gs>
            <a:gs pos="98000">
              <a:schemeClr val="bg1">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3" name="Text Placeholder 2"/>
          <p:cNvSpPr>
            <a:spLocks noGrp="1"/>
          </p:cNvSpPr>
          <p:nvPr>
            <p:ph type="body" idx="1"/>
          </p:nvPr>
        </p:nvSpPr>
        <p:spPr bwMode="auto">
          <a:xfrm>
            <a:off x="266700" y="1028700"/>
            <a:ext cx="11658600" cy="5600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4" name="Picture 6"/>
          <p:cNvPicPr>
            <a:picLocks noChangeAspect="1"/>
          </p:cNvPicPr>
          <p:nvPr userDrawn="1"/>
        </p:nvPicPr>
        <p:blipFill>
          <a:blip r:embed="rId4"/>
          <a:srcRect/>
          <a:stretch>
            <a:fillRect/>
          </a:stretch>
        </p:blipFill>
        <p:spPr bwMode="auto">
          <a:xfrm>
            <a:off x="6079067" y="3416309"/>
            <a:ext cx="25400" cy="3175"/>
          </a:xfrm>
          <a:prstGeom prst="rect">
            <a:avLst/>
          </a:prstGeom>
          <a:noFill/>
          <a:ln w="9525">
            <a:noFill/>
            <a:miter lim="800000"/>
            <a:headEnd/>
            <a:tailEnd/>
          </a:ln>
        </p:spPr>
      </p:pic>
      <p:sp>
        <p:nvSpPr>
          <p:cNvPr id="11" name="Text Box 14">
            <a:extLst>
              <a:ext uri="{FF2B5EF4-FFF2-40B4-BE49-F238E27FC236}">
                <a16:creationId xmlns:a16="http://schemas.microsoft.com/office/drawing/2014/main" id="{06488F25-D32D-48D0-BB8A-6B1499EB02EC}"/>
              </a:ext>
            </a:extLst>
          </p:cNvPr>
          <p:cNvSpPr txBox="1">
            <a:spLocks noChangeArrowheads="1"/>
          </p:cNvSpPr>
          <p:nvPr userDrawn="1"/>
        </p:nvSpPr>
        <p:spPr bwMode="auto">
          <a:xfrm>
            <a:off x="11218426" y="6627107"/>
            <a:ext cx="771525" cy="153888"/>
          </a:xfrm>
          <a:prstGeom prst="rect">
            <a:avLst/>
          </a:prstGeom>
          <a:noFill/>
          <a:ln w="9525">
            <a:noFill/>
            <a:miter lim="800000"/>
            <a:headEnd/>
            <a:tailEnd/>
          </a:ln>
          <a:effectLst/>
        </p:spPr>
        <p:txBody>
          <a:bodyPr wrap="square" tIns="0" bIns="0">
            <a:spAutoFit/>
          </a:bodyPr>
          <a:lstStyle/>
          <a:p>
            <a:pPr algn="r">
              <a:spcBef>
                <a:spcPct val="50000"/>
              </a:spcBef>
              <a:defRPr/>
            </a:pPr>
            <a:fld id="{99D903CA-8EC9-4EB0-B4F7-7D6D89967A95}" type="slidenum">
              <a:rPr lang="en-US" sz="1000" b="0" baseline="0" smtClean="0"/>
              <a:pPr algn="r">
                <a:spcBef>
                  <a:spcPct val="50000"/>
                </a:spcBef>
                <a:defRPr/>
              </a:pPr>
              <a:t>‹#›</a:t>
            </a:fld>
            <a:endParaRPr lang="en-US" sz="1000" b="0" baseline="0" dirty="0"/>
          </a:p>
        </p:txBody>
      </p:sp>
      <p:sp>
        <p:nvSpPr>
          <p:cNvPr id="17" name="Date Placeholder 4">
            <a:extLst>
              <a:ext uri="{FF2B5EF4-FFF2-40B4-BE49-F238E27FC236}">
                <a16:creationId xmlns:a16="http://schemas.microsoft.com/office/drawing/2014/main" id="{876090B8-EB33-44F6-B805-AE75858FA42D}"/>
              </a:ext>
            </a:extLst>
          </p:cNvPr>
          <p:cNvSpPr>
            <a:spLocks noGrp="1"/>
          </p:cNvSpPr>
          <p:nvPr>
            <p:ph type="dt" sz="half" idx="2"/>
          </p:nvPr>
        </p:nvSpPr>
        <p:spPr>
          <a:xfrm>
            <a:off x="8842515" y="6653150"/>
            <a:ext cx="2761673" cy="137160"/>
          </a:xfrm>
          <a:prstGeom prst="rect">
            <a:avLst/>
          </a:prstGeom>
        </p:spPr>
        <p:txBody>
          <a:bodyPr anchor="ctr"/>
          <a:lstStyle>
            <a:lvl1pPr algn="r">
              <a:defRPr sz="900">
                <a:solidFill>
                  <a:schemeClr val="bg2">
                    <a:lumMod val="75000"/>
                  </a:schemeClr>
                </a:solidFill>
              </a:defRPr>
            </a:lvl1pPr>
          </a:lstStyle>
          <a:p>
            <a:endParaRPr lang="en-US" dirty="0"/>
          </a:p>
        </p:txBody>
      </p:sp>
      <p:sp>
        <p:nvSpPr>
          <p:cNvPr id="18" name="Footer Placeholder 3">
            <a:extLst>
              <a:ext uri="{FF2B5EF4-FFF2-40B4-BE49-F238E27FC236}">
                <a16:creationId xmlns:a16="http://schemas.microsoft.com/office/drawing/2014/main" id="{2F8A329A-59C1-4D23-B5E6-03FA1C182A0A}"/>
              </a:ext>
            </a:extLst>
          </p:cNvPr>
          <p:cNvSpPr>
            <a:spLocks noGrp="1"/>
          </p:cNvSpPr>
          <p:nvPr>
            <p:ph type="ftr" sz="quarter" idx="3"/>
          </p:nvPr>
        </p:nvSpPr>
        <p:spPr>
          <a:xfrm>
            <a:off x="266700" y="6653150"/>
            <a:ext cx="2901373" cy="137160"/>
          </a:xfrm>
          <a:prstGeom prst="rect">
            <a:avLst/>
          </a:prstGeom>
        </p:spPr>
        <p:txBody>
          <a:bodyPr anchor="ctr"/>
          <a:lstStyle>
            <a:lvl1pPr>
              <a:defRPr sz="900">
                <a:solidFill>
                  <a:schemeClr val="bg2">
                    <a:lumMod val="75000"/>
                  </a:schemeClr>
                </a:solidFill>
              </a:defRPr>
            </a:lvl1pPr>
          </a:lstStyle>
          <a:p>
            <a:endParaRPr lang="en-US" dirty="0"/>
          </a:p>
        </p:txBody>
      </p:sp>
      <p:sp>
        <p:nvSpPr>
          <p:cNvPr id="2" name="Title Placeholder 1">
            <a:extLst>
              <a:ext uri="{FF2B5EF4-FFF2-40B4-BE49-F238E27FC236}">
                <a16:creationId xmlns:a16="http://schemas.microsoft.com/office/drawing/2014/main" id="{CA18FFB5-1B4A-8A37-78CC-AC1A7AE08575}"/>
              </a:ext>
            </a:extLst>
          </p:cNvPr>
          <p:cNvSpPr>
            <a:spLocks noGrp="1"/>
          </p:cNvSpPr>
          <p:nvPr>
            <p:ph type="title"/>
          </p:nvPr>
        </p:nvSpPr>
        <p:spPr bwMode="auto">
          <a:xfrm>
            <a:off x="266699" y="128981"/>
            <a:ext cx="11658599" cy="8329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slide</a:t>
            </a:r>
          </a:p>
        </p:txBody>
      </p:sp>
    </p:spTree>
    <p:extLst>
      <p:ext uri="{BB962C8B-B14F-4D97-AF65-F5344CB8AC3E}">
        <p14:creationId xmlns:p14="http://schemas.microsoft.com/office/powerpoint/2010/main" val="199137462"/>
      </p:ext>
    </p:extLst>
  </p:cSld>
  <p:clrMap bg1="lt1" tx1="dk1" bg2="lt2" tx2="dk2" accent1="accent1" accent2="accent2" accent3="accent3" accent4="accent4" accent5="accent5" accent6="accent6" hlink="hlink" folHlink="folHlink"/>
  <p:sldLayoutIdLst>
    <p:sldLayoutId id="2147483724" r:id="rId1"/>
    <p:sldLayoutId id="2147483725" r:id="rId2"/>
  </p:sldLayoutIdLst>
  <p:hf hdr="0" dt="0"/>
  <p:txStyles>
    <p:titleStyle>
      <a:lvl1pPr algn="l" rtl="0" eaLnBrk="1" fontAlgn="base" hangingPunct="1">
        <a:spcBef>
          <a:spcPct val="0"/>
        </a:spcBef>
        <a:spcAft>
          <a:spcPct val="0"/>
        </a:spcAft>
        <a:defRPr sz="3200" b="1" kern="1200" cap="all">
          <a:solidFill>
            <a:schemeClr val="tx1">
              <a:lumMod val="90000"/>
              <a:lumOff val="10000"/>
            </a:schemeClr>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2pPr>
      <a:lvl3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3pPr>
      <a:lvl4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4pPr>
      <a:lvl5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5pPr>
      <a:lvl6pPr marL="257175" algn="l" rtl="0" eaLnBrk="1" fontAlgn="base" hangingPunct="1">
        <a:spcBef>
          <a:spcPct val="0"/>
        </a:spcBef>
        <a:spcAft>
          <a:spcPct val="0"/>
        </a:spcAft>
        <a:defRPr sz="2475">
          <a:solidFill>
            <a:schemeClr val="tx1"/>
          </a:solidFill>
          <a:latin typeface="Arial" charset="0"/>
          <a:cs typeface="Arial" charset="0"/>
        </a:defRPr>
      </a:lvl6pPr>
      <a:lvl7pPr marL="514350" algn="l" rtl="0" eaLnBrk="1" fontAlgn="base" hangingPunct="1">
        <a:spcBef>
          <a:spcPct val="0"/>
        </a:spcBef>
        <a:spcAft>
          <a:spcPct val="0"/>
        </a:spcAft>
        <a:defRPr sz="2475">
          <a:solidFill>
            <a:schemeClr val="tx1"/>
          </a:solidFill>
          <a:latin typeface="Arial" charset="0"/>
          <a:cs typeface="Arial" charset="0"/>
        </a:defRPr>
      </a:lvl7pPr>
      <a:lvl8pPr marL="771525" algn="l" rtl="0" eaLnBrk="1" fontAlgn="base" hangingPunct="1">
        <a:spcBef>
          <a:spcPct val="0"/>
        </a:spcBef>
        <a:spcAft>
          <a:spcPct val="0"/>
        </a:spcAft>
        <a:defRPr sz="2475">
          <a:solidFill>
            <a:schemeClr val="tx1"/>
          </a:solidFill>
          <a:latin typeface="Arial" charset="0"/>
          <a:cs typeface="Arial" charset="0"/>
        </a:defRPr>
      </a:lvl8pPr>
      <a:lvl9pPr marL="1028700" algn="l" rtl="0" eaLnBrk="1" fontAlgn="base" hangingPunct="1">
        <a:spcBef>
          <a:spcPct val="0"/>
        </a:spcBef>
        <a:spcAft>
          <a:spcPct val="0"/>
        </a:spcAft>
        <a:defRPr sz="2475">
          <a:solidFill>
            <a:schemeClr val="tx1"/>
          </a:solidFill>
          <a:latin typeface="Arial" charset="0"/>
          <a:cs typeface="Arial" charset="0"/>
        </a:defRPr>
      </a:lvl9pPr>
    </p:titleStyle>
    <p:bodyStyle>
      <a:lvl1pPr marL="0" indent="0" algn="l" rtl="0" eaLnBrk="1" fontAlgn="base" hangingPunct="1">
        <a:spcBef>
          <a:spcPts val="169"/>
        </a:spcBef>
        <a:spcAft>
          <a:spcPct val="0"/>
        </a:spcAft>
        <a:buFont typeface="Arial" pitchFamily="34" charset="0"/>
        <a:defRPr sz="2100" kern="1200">
          <a:solidFill>
            <a:schemeClr val="tx1">
              <a:lumMod val="90000"/>
              <a:lumOff val="10000"/>
            </a:schemeClr>
          </a:solidFill>
          <a:latin typeface="Arial" pitchFamily="34" charset="0"/>
          <a:ea typeface="ＭＳ Ｐゴシック" charset="0"/>
          <a:cs typeface="Arial" pitchFamily="34" charset="0"/>
        </a:defRPr>
      </a:lvl1pPr>
      <a:lvl2pPr marL="230188" indent="-230188" algn="l" rtl="0" eaLnBrk="1" fontAlgn="base" hangingPunct="1">
        <a:spcBef>
          <a:spcPts val="169"/>
        </a:spcBef>
        <a:spcAft>
          <a:spcPct val="0"/>
        </a:spcAft>
        <a:buFont typeface="Arial" pitchFamily="34" charset="0"/>
        <a:buChar char="–"/>
        <a:defRPr sz="2100" kern="1200">
          <a:solidFill>
            <a:schemeClr val="tx1">
              <a:lumMod val="90000"/>
              <a:lumOff val="10000"/>
            </a:schemeClr>
          </a:solidFill>
          <a:latin typeface="Arial" pitchFamily="34" charset="0"/>
          <a:ea typeface="Arial" charset="0"/>
          <a:cs typeface="Arial" pitchFamily="34" charset="0"/>
        </a:defRPr>
      </a:lvl2pPr>
      <a:lvl3pPr marL="461963" indent="-231775" algn="l" rtl="0" eaLnBrk="1" fontAlgn="base" hangingPunct="1">
        <a:spcBef>
          <a:spcPts val="169"/>
        </a:spcBef>
        <a:spcAft>
          <a:spcPct val="0"/>
        </a:spcAft>
        <a:buFont typeface="Arial" pitchFamily="34" charset="0"/>
        <a:buChar char="•"/>
        <a:defRPr sz="1500" kern="1200">
          <a:solidFill>
            <a:schemeClr val="tx1">
              <a:lumMod val="90000"/>
              <a:lumOff val="10000"/>
            </a:schemeClr>
          </a:solidFill>
          <a:latin typeface="Arial" pitchFamily="34" charset="0"/>
          <a:ea typeface="Arial" charset="0"/>
          <a:cs typeface="Arial" pitchFamily="34" charset="0"/>
        </a:defRPr>
      </a:lvl3pPr>
      <a:lvl4pPr marL="684213" indent="-222250" algn="l" rtl="0" eaLnBrk="1" fontAlgn="base" hangingPunct="1">
        <a:spcBef>
          <a:spcPts val="169"/>
        </a:spcBef>
        <a:spcAft>
          <a:spcPct val="0"/>
        </a:spcAft>
        <a:buFont typeface="Arial" pitchFamily="34" charset="0"/>
        <a:buChar char="–"/>
        <a:defRPr sz="1500" kern="1200">
          <a:solidFill>
            <a:schemeClr val="tx1">
              <a:lumMod val="90000"/>
              <a:lumOff val="10000"/>
            </a:schemeClr>
          </a:solidFill>
          <a:latin typeface="Arial" pitchFamily="34" charset="0"/>
          <a:ea typeface="Arial" charset="0"/>
          <a:cs typeface="Arial" pitchFamily="34" charset="0"/>
        </a:defRPr>
      </a:lvl4pPr>
      <a:lvl5pPr marL="914400" indent="-230188" algn="l" rtl="0" eaLnBrk="1" fontAlgn="base" hangingPunct="1">
        <a:spcBef>
          <a:spcPts val="169"/>
        </a:spcBef>
        <a:spcAft>
          <a:spcPct val="0"/>
        </a:spcAft>
        <a:buFont typeface="Arial" pitchFamily="34" charset="0"/>
        <a:buChar char="»"/>
        <a:defRPr sz="1500" kern="1200">
          <a:solidFill>
            <a:schemeClr val="tx1">
              <a:lumMod val="90000"/>
              <a:lumOff val="10000"/>
            </a:schemeClr>
          </a:solidFill>
          <a:latin typeface="Arial" pitchFamily="34" charset="0"/>
          <a:ea typeface="Arial" charset="0"/>
          <a:cs typeface="Arial" pitchFamily="34" charset="0"/>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583" userDrawn="1">
          <p15:clr>
            <a:srgbClr val="F26B43"/>
          </p15:clr>
        </p15:guide>
        <p15:guide id="1" pos="7512" userDrawn="1">
          <p15:clr>
            <a:srgbClr val="5ACBF0"/>
          </p15:clr>
        </p15:guide>
        <p15:guide id="2" pos="12971">
          <p15:clr>
            <a:srgbClr val="5ACBF0"/>
          </p15:clr>
        </p15:guide>
        <p15:guide id="3" pos="168" userDrawn="1">
          <p15:clr>
            <a:srgbClr val="5ACBF0"/>
          </p15:clr>
        </p15:guide>
        <p15:guide id="5" orient="horz" pos="637" userDrawn="1">
          <p15:clr>
            <a:srgbClr val="F26B43"/>
          </p15:clr>
        </p15:guide>
        <p15:guide id="6" orient="horz" pos="417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5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DCD1B8-0FB9-6DE1-D901-F8B0186B1E44}"/>
              </a:ext>
            </a:extLst>
          </p:cNvPr>
          <p:cNvSpPr>
            <a:spLocks noGrp="1"/>
          </p:cNvSpPr>
          <p:nvPr>
            <p:ph type="title"/>
          </p:nvPr>
        </p:nvSpPr>
        <p:spPr>
          <a:xfrm>
            <a:off x="345868" y="1192021"/>
            <a:ext cx="11240490" cy="2707043"/>
          </a:xfrm>
          <a:ln>
            <a:noFill/>
          </a:ln>
        </p:spPr>
        <p:txBody>
          <a:bodyPr/>
          <a:lstStyle/>
          <a:p>
            <a:pPr algn="ctr"/>
            <a:r>
              <a:rPr lang="en-US" dirty="0"/>
              <a:t>LSTM Modeling of Upper Mississippi River-Illinois Waterway System for Predictive Dredging Operations</a:t>
            </a:r>
            <a:br>
              <a:rPr lang="en-US" dirty="0"/>
            </a:br>
            <a:r>
              <a:rPr lang="en-US" sz="1400" b="0" i="1" dirty="0"/>
              <a:t>Problem Definition and Planning</a:t>
            </a:r>
            <a:br>
              <a:rPr lang="en-US" b="0" dirty="0"/>
            </a:br>
            <a:r>
              <a:rPr lang="en-US" dirty="0"/>
              <a:t> </a:t>
            </a:r>
            <a:br>
              <a:rPr lang="en-US" dirty="0"/>
            </a:br>
            <a:endParaRPr lang="en-US" dirty="0"/>
          </a:p>
        </p:txBody>
      </p:sp>
      <p:sp>
        <p:nvSpPr>
          <p:cNvPr id="9" name="Content Placeholder 8">
            <a:extLst>
              <a:ext uri="{FF2B5EF4-FFF2-40B4-BE49-F238E27FC236}">
                <a16:creationId xmlns:a16="http://schemas.microsoft.com/office/drawing/2014/main" id="{910D6B67-EB23-B871-0CBE-F377AEE7C411}"/>
              </a:ext>
            </a:extLst>
          </p:cNvPr>
          <p:cNvSpPr>
            <a:spLocks noGrp="1"/>
          </p:cNvSpPr>
          <p:nvPr>
            <p:ph sz="quarter" idx="17"/>
          </p:nvPr>
        </p:nvSpPr>
        <p:spPr>
          <a:xfrm>
            <a:off x="266700" y="3146960"/>
            <a:ext cx="11240490" cy="2220377"/>
          </a:xfrm>
          <a:ln>
            <a:noFill/>
          </a:ln>
        </p:spPr>
        <p:txBody>
          <a:bodyPr/>
          <a:lstStyle/>
          <a:p>
            <a:pPr algn="ctr"/>
            <a:r>
              <a:rPr lang="it-IT" dirty="0"/>
              <a:t>Barrie Chileen Martinez</a:t>
            </a:r>
          </a:p>
          <a:p>
            <a:pPr algn="ctr"/>
            <a:r>
              <a:rPr lang="it-IT" dirty="0"/>
              <a:t>barrie.v.chileenmartinez@usace.army.mil</a:t>
            </a:r>
          </a:p>
          <a:p>
            <a:endParaRPr lang="en-US" dirty="0"/>
          </a:p>
        </p:txBody>
      </p:sp>
    </p:spTree>
    <p:extLst>
      <p:ext uri="{BB962C8B-B14F-4D97-AF65-F5344CB8AC3E}">
        <p14:creationId xmlns:p14="http://schemas.microsoft.com/office/powerpoint/2010/main" val="1957661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B2FFB12-F0B1-D636-2570-CEAB1E6C6D95}"/>
              </a:ext>
            </a:extLst>
          </p:cNvPr>
          <p:cNvSpPr>
            <a:spLocks noGrp="1"/>
          </p:cNvSpPr>
          <p:nvPr>
            <p:ph type="title"/>
          </p:nvPr>
        </p:nvSpPr>
        <p:spPr/>
        <p:txBody>
          <a:bodyPr/>
          <a:lstStyle/>
          <a:p>
            <a:pPr algn="ctr"/>
            <a:r>
              <a:rPr lang="en-US" dirty="0"/>
              <a:t>Introduction</a:t>
            </a:r>
          </a:p>
        </p:txBody>
      </p:sp>
      <p:sp>
        <p:nvSpPr>
          <p:cNvPr id="9" name="Content Placeholder 7">
            <a:extLst>
              <a:ext uri="{FF2B5EF4-FFF2-40B4-BE49-F238E27FC236}">
                <a16:creationId xmlns:a16="http://schemas.microsoft.com/office/drawing/2014/main" id="{452942C3-6760-0073-E771-012EFCD6DD2C}"/>
              </a:ext>
            </a:extLst>
          </p:cNvPr>
          <p:cNvSpPr>
            <a:spLocks noGrp="1"/>
          </p:cNvSpPr>
          <p:nvPr>
            <p:ph sz="quarter" idx="10"/>
          </p:nvPr>
        </p:nvSpPr>
        <p:spPr>
          <a:xfrm>
            <a:off x="711201" y="1306505"/>
            <a:ext cx="5589516" cy="2849859"/>
          </a:xfrm>
        </p:spPr>
        <p:txBody>
          <a:bodyPr/>
          <a:lstStyle/>
          <a:p>
            <a:pPr marL="342900" indent="-342900">
              <a:buFont typeface="Arial" panose="020B0604020202020204" pitchFamily="34" charset="0"/>
              <a:buChar char="•"/>
            </a:pPr>
            <a:r>
              <a:rPr lang="en-US" sz="2800" dirty="0">
                <a:ea typeface="ＭＳ Ｐゴシック"/>
              </a:rPr>
              <a:t>Navigation is primary mission for USACE Rock Island District</a:t>
            </a:r>
          </a:p>
          <a:p>
            <a:pPr marL="342900" indent="-342900">
              <a:buFont typeface="Arial" panose="020B0604020202020204" pitchFamily="34" charset="0"/>
              <a:buChar char="•"/>
            </a:pPr>
            <a:endParaRPr lang="en-US" sz="2800" dirty="0">
              <a:ea typeface="ＭＳ Ｐゴシック"/>
            </a:endParaRPr>
          </a:p>
          <a:p>
            <a:pPr marL="342900" indent="-342900">
              <a:buFont typeface="Arial" panose="020B0604020202020204" pitchFamily="34" charset="0"/>
              <a:buChar char="•"/>
            </a:pPr>
            <a:r>
              <a:rPr lang="en-US" sz="2800" dirty="0">
                <a:ea typeface="ＭＳ Ｐゴシック"/>
              </a:rPr>
              <a:t>Manages 314 miles of the Mississippi River and 268 miles on the Illinois Waterway</a:t>
            </a:r>
          </a:p>
          <a:p>
            <a:pPr marL="342900" indent="-342900">
              <a:buFont typeface="Arial" panose="020B0604020202020204" pitchFamily="34" charset="0"/>
              <a:buChar char="•"/>
            </a:pPr>
            <a:endParaRPr lang="en-US" sz="2800" dirty="0">
              <a:ea typeface="ＭＳ Ｐゴシック"/>
            </a:endParaRPr>
          </a:p>
          <a:p>
            <a:pPr marL="342900" indent="-342900">
              <a:buFont typeface="Arial" panose="020B0604020202020204" pitchFamily="34" charset="0"/>
              <a:buChar char="•"/>
            </a:pPr>
            <a:r>
              <a:rPr lang="en-US" sz="2800" dirty="0">
                <a:ea typeface="ＭＳ Ｐゴシック"/>
              </a:rPr>
              <a:t>9-foot channel depth maintained for commerce and recreation </a:t>
            </a:r>
          </a:p>
          <a:p>
            <a:pPr marL="342900" indent="-342900">
              <a:buFont typeface="Arial" panose="020B0604020202020204" pitchFamily="34" charset="0"/>
              <a:buChar char="•"/>
            </a:pPr>
            <a:endParaRPr lang="en-US" sz="2800" dirty="0">
              <a:ea typeface="ＭＳ Ｐゴシック"/>
            </a:endParaRPr>
          </a:p>
        </p:txBody>
      </p:sp>
      <p:pic>
        <p:nvPicPr>
          <p:cNvPr id="1026" name="Picture 2" descr="DVIDS - News - Goetz Tackles Dredging Work Around Rock Island District">
            <a:extLst>
              <a:ext uri="{FF2B5EF4-FFF2-40B4-BE49-F238E27FC236}">
                <a16:creationId xmlns:a16="http://schemas.microsoft.com/office/drawing/2014/main" id="{82CB7130-BF4E-1D16-C016-733832D100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8646" y="1815152"/>
            <a:ext cx="5441757" cy="3161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776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A5FDAE-ED8C-29F0-8E90-AFC82968A164}"/>
              </a:ext>
            </a:extLst>
          </p:cNvPr>
          <p:cNvSpPr>
            <a:spLocks noGrp="1"/>
          </p:cNvSpPr>
          <p:nvPr>
            <p:ph sz="quarter" idx="10"/>
          </p:nvPr>
        </p:nvSpPr>
        <p:spPr>
          <a:xfrm>
            <a:off x="266700" y="1028700"/>
            <a:ext cx="7796645" cy="5600700"/>
          </a:xfrm>
        </p:spPr>
        <p:txBody>
          <a:bodyPr wrap="square" anchor="t">
            <a:normAutofit/>
          </a:bodyPr>
          <a:lstStyle/>
          <a:p>
            <a:pPr>
              <a:spcAft>
                <a:spcPts val="600"/>
              </a:spcAft>
            </a:pPr>
            <a:r>
              <a:rPr lang="en-US" sz="2000" b="1" dirty="0"/>
              <a:t>Business problem: </a:t>
            </a:r>
            <a:r>
              <a:rPr lang="en-US" sz="2000" dirty="0"/>
              <a:t>Dredging operations are currently reactive, making it difficult to coordinate resources efficiently and leads to increased costs and potential commerce delays.</a:t>
            </a:r>
          </a:p>
          <a:p>
            <a:pPr>
              <a:spcAft>
                <a:spcPts val="600"/>
              </a:spcAft>
            </a:pPr>
            <a:endParaRPr lang="en-US" sz="2000" dirty="0"/>
          </a:p>
          <a:p>
            <a:pPr>
              <a:spcAft>
                <a:spcPts val="600"/>
              </a:spcAft>
            </a:pPr>
            <a:r>
              <a:rPr lang="en-US" sz="2000" b="1" dirty="0"/>
              <a:t>Key Question: </a:t>
            </a:r>
            <a:r>
              <a:rPr lang="en-US" sz="2000" dirty="0"/>
              <a:t>Can predictive modeling based on historic dredging and shoaling data enable proactive resource management and reduce operational costs?</a:t>
            </a:r>
          </a:p>
          <a:p>
            <a:pPr>
              <a:spcAft>
                <a:spcPts val="600"/>
              </a:spcAft>
            </a:pPr>
            <a:endParaRPr lang="en-US" sz="2000" dirty="0"/>
          </a:p>
          <a:p>
            <a:pPr>
              <a:spcAft>
                <a:spcPts val="600"/>
              </a:spcAft>
            </a:pPr>
            <a:r>
              <a:rPr lang="en-US" sz="2000" b="1" dirty="0"/>
              <a:t>Industry Impact:</a:t>
            </a:r>
          </a:p>
          <a:p>
            <a:pPr marL="342900" indent="-342900">
              <a:spcAft>
                <a:spcPts val="600"/>
              </a:spcAft>
              <a:buFont typeface="Arial" panose="020B0604020202020204" pitchFamily="34" charset="0"/>
              <a:buChar char="•"/>
            </a:pPr>
            <a:r>
              <a:rPr lang="en-US" sz="2000" dirty="0"/>
              <a:t>Over 90 million tons of cargo transported annually through the system</a:t>
            </a:r>
          </a:p>
          <a:p>
            <a:pPr marL="342900" indent="-342900">
              <a:spcAft>
                <a:spcPts val="600"/>
              </a:spcAft>
              <a:buFont typeface="Arial" panose="020B0604020202020204" pitchFamily="34" charset="0"/>
              <a:buChar char="•"/>
            </a:pPr>
            <a:r>
              <a:rPr lang="en-US" sz="2000" dirty="0"/>
              <a:t>Vessel groundings can shut down the waterway</a:t>
            </a:r>
          </a:p>
          <a:p>
            <a:pPr marL="342900" indent="-342900">
              <a:spcAft>
                <a:spcPts val="600"/>
              </a:spcAft>
              <a:buFont typeface="Arial" panose="020B0604020202020204" pitchFamily="34" charset="0"/>
              <a:buChar char="•"/>
            </a:pPr>
            <a:r>
              <a:rPr lang="en-US" sz="2000" dirty="0"/>
              <a:t>Channel restrictions cost hundreds of thousands of dollars per day in delayed commerce</a:t>
            </a:r>
          </a:p>
          <a:p>
            <a:pPr marL="342900" indent="-342900">
              <a:spcAft>
                <a:spcPts val="600"/>
              </a:spcAft>
              <a:buFont typeface="Arial" panose="020B0604020202020204" pitchFamily="34" charset="0"/>
              <a:buChar char="•"/>
            </a:pPr>
            <a:r>
              <a:rPr lang="en-US" sz="2000" dirty="0"/>
              <a:t>Reactive maintenance creates inefficient resource allocation</a:t>
            </a:r>
          </a:p>
          <a:p>
            <a:pPr>
              <a:spcAft>
                <a:spcPts val="600"/>
              </a:spcAft>
            </a:pPr>
            <a:endParaRPr lang="en-US" dirty="0"/>
          </a:p>
          <a:p>
            <a:pPr>
              <a:spcAft>
                <a:spcPts val="600"/>
              </a:spcAft>
            </a:pPr>
            <a:endParaRPr lang="en-US" dirty="0"/>
          </a:p>
          <a:p>
            <a:pPr>
              <a:spcAft>
                <a:spcPts val="600"/>
              </a:spcAft>
            </a:pPr>
            <a:endParaRPr lang="en-US" dirty="0"/>
          </a:p>
        </p:txBody>
      </p:sp>
      <p:sp>
        <p:nvSpPr>
          <p:cNvPr id="9" name="Footer Placeholder 2">
            <a:extLst>
              <a:ext uri="{FF2B5EF4-FFF2-40B4-BE49-F238E27FC236}">
                <a16:creationId xmlns:a16="http://schemas.microsoft.com/office/drawing/2014/main" id="{5A2AF64E-14E6-04C7-D0C0-7454072C96A2}"/>
              </a:ext>
            </a:extLst>
          </p:cNvPr>
          <p:cNvSpPr>
            <a:spLocks noGrp="1"/>
          </p:cNvSpPr>
          <p:nvPr>
            <p:ph type="ftr" sz="quarter" idx="12"/>
          </p:nvPr>
        </p:nvSpPr>
        <p:spPr>
          <a:xfrm>
            <a:off x="266700" y="6305204"/>
            <a:ext cx="3403369" cy="485106"/>
          </a:xfrm>
        </p:spPr>
        <p:txBody>
          <a:bodyPr/>
          <a:lstStyle/>
          <a:p>
            <a:r>
              <a:rPr lang="en-US" dirty="0"/>
              <a:t>Source: https://www.mvr.usace.army.mil/missions/ https://www.mvr.usace.army.mil/Missions/Navigation.aspx</a:t>
            </a:r>
          </a:p>
        </p:txBody>
      </p:sp>
      <p:sp>
        <p:nvSpPr>
          <p:cNvPr id="4" name="Title 3">
            <a:extLst>
              <a:ext uri="{FF2B5EF4-FFF2-40B4-BE49-F238E27FC236}">
                <a16:creationId xmlns:a16="http://schemas.microsoft.com/office/drawing/2014/main" id="{390EDB88-86B5-D3B1-A54F-B927FA763232}"/>
              </a:ext>
            </a:extLst>
          </p:cNvPr>
          <p:cNvSpPr>
            <a:spLocks noGrp="1"/>
          </p:cNvSpPr>
          <p:nvPr>
            <p:ph type="title"/>
          </p:nvPr>
        </p:nvSpPr>
        <p:spPr>
          <a:xfrm>
            <a:off x="948366" y="128981"/>
            <a:ext cx="10386814" cy="832920"/>
          </a:xfrm>
        </p:spPr>
        <p:txBody>
          <a:bodyPr wrap="square" anchor="ctr">
            <a:normAutofit/>
          </a:bodyPr>
          <a:lstStyle/>
          <a:p>
            <a:r>
              <a:rPr lang="en-US" dirty="0"/>
              <a:t>Business Use Case</a:t>
            </a:r>
          </a:p>
        </p:txBody>
      </p:sp>
      <p:pic>
        <p:nvPicPr>
          <p:cNvPr id="8" name="Picture 7" descr="A ship in a canal&#10;&#10;AI-generated content may be incorrect.">
            <a:extLst>
              <a:ext uri="{FF2B5EF4-FFF2-40B4-BE49-F238E27FC236}">
                <a16:creationId xmlns:a16="http://schemas.microsoft.com/office/drawing/2014/main" id="{34C75005-BD60-D7E2-CD71-1B666922E9BE}"/>
              </a:ext>
            </a:extLst>
          </p:cNvPr>
          <p:cNvPicPr>
            <a:picLocks noChangeAspect="1"/>
          </p:cNvPicPr>
          <p:nvPr/>
        </p:nvPicPr>
        <p:blipFill>
          <a:blip r:embed="rId2"/>
          <a:stretch>
            <a:fillRect/>
          </a:stretch>
        </p:blipFill>
        <p:spPr>
          <a:xfrm>
            <a:off x="8244625" y="1223750"/>
            <a:ext cx="3808082" cy="3152901"/>
          </a:xfrm>
          <a:prstGeom prst="rect">
            <a:avLst/>
          </a:prstGeom>
        </p:spPr>
      </p:pic>
    </p:spTree>
    <p:extLst>
      <p:ext uri="{BB962C8B-B14F-4D97-AF65-F5344CB8AC3E}">
        <p14:creationId xmlns:p14="http://schemas.microsoft.com/office/powerpoint/2010/main" val="223259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D433F1D-F568-4E4E-389B-F8DBF0E72C4D}"/>
              </a:ext>
            </a:extLst>
          </p:cNvPr>
          <p:cNvSpPr>
            <a:spLocks noGrp="1"/>
          </p:cNvSpPr>
          <p:nvPr>
            <p:ph type="ftr" sz="quarter" idx="12"/>
          </p:nvPr>
        </p:nvSpPr>
        <p:spPr/>
        <p:txBody>
          <a:bodyPr/>
          <a:lstStyle/>
          <a:p>
            <a:endParaRPr lang="en-US" dirty="0"/>
          </a:p>
        </p:txBody>
      </p:sp>
      <p:sp>
        <p:nvSpPr>
          <p:cNvPr id="4" name="Title 3">
            <a:extLst>
              <a:ext uri="{FF2B5EF4-FFF2-40B4-BE49-F238E27FC236}">
                <a16:creationId xmlns:a16="http://schemas.microsoft.com/office/drawing/2014/main" id="{089AA4B9-8BCE-0DCD-17E4-E8C0A2751031}"/>
              </a:ext>
            </a:extLst>
          </p:cNvPr>
          <p:cNvSpPr>
            <a:spLocks noGrp="1"/>
          </p:cNvSpPr>
          <p:nvPr>
            <p:ph type="title"/>
          </p:nvPr>
        </p:nvSpPr>
        <p:spPr/>
        <p:txBody>
          <a:bodyPr/>
          <a:lstStyle/>
          <a:p>
            <a:r>
              <a:rPr lang="en-US" dirty="0"/>
              <a:t>Success Criteria</a:t>
            </a:r>
          </a:p>
        </p:txBody>
      </p:sp>
      <p:sp>
        <p:nvSpPr>
          <p:cNvPr id="7" name="TextBox 6">
            <a:extLst>
              <a:ext uri="{FF2B5EF4-FFF2-40B4-BE49-F238E27FC236}">
                <a16:creationId xmlns:a16="http://schemas.microsoft.com/office/drawing/2014/main" id="{36AD5385-6EAC-4B6B-9BAF-A0A2A7701F45}"/>
              </a:ext>
            </a:extLst>
          </p:cNvPr>
          <p:cNvSpPr txBox="1"/>
          <p:nvPr/>
        </p:nvSpPr>
        <p:spPr>
          <a:xfrm>
            <a:off x="586047" y="1109749"/>
            <a:ext cx="7344295" cy="4801314"/>
          </a:xfrm>
          <a:prstGeom prst="rect">
            <a:avLst/>
          </a:prstGeom>
          <a:noFill/>
        </p:spPr>
        <p:txBody>
          <a:bodyPr wrap="square" rtlCol="0">
            <a:spAutoFit/>
          </a:bodyPr>
          <a:lstStyle/>
          <a:p>
            <a:r>
              <a:rPr lang="en-US" b="1" dirty="0"/>
              <a:t>Objectives:</a:t>
            </a:r>
          </a:p>
          <a:p>
            <a:pPr marL="342900" indent="-342900">
              <a:buAutoNum type="arabicPeriod"/>
            </a:pPr>
            <a:r>
              <a:rPr lang="en-US" dirty="0"/>
              <a:t>Clean and integrate river gage, dredging, and </a:t>
            </a:r>
            <a:r>
              <a:rPr lang="en-US" dirty="0" err="1"/>
              <a:t>hydrosurvey</a:t>
            </a:r>
            <a:r>
              <a:rPr lang="en-US" dirty="0"/>
              <a:t> datasets</a:t>
            </a:r>
          </a:p>
          <a:p>
            <a:pPr marL="342900" indent="-342900">
              <a:buAutoNum type="arabicPeriod"/>
            </a:pPr>
            <a:r>
              <a:rPr lang="en-US" dirty="0"/>
              <a:t>Identify key predictive features through PCA and </a:t>
            </a:r>
            <a:r>
              <a:rPr lang="en-US" dirty="0" err="1"/>
              <a:t>xGBoost</a:t>
            </a:r>
            <a:r>
              <a:rPr lang="en-US" dirty="0"/>
              <a:t> analysis</a:t>
            </a:r>
          </a:p>
          <a:p>
            <a:pPr marL="342900" indent="-342900">
              <a:buAutoNum type="arabicPeriod"/>
            </a:pPr>
            <a:r>
              <a:rPr lang="en-US" dirty="0"/>
              <a:t>Train and validate LSTM and CNN models for shoaling prediction</a:t>
            </a:r>
          </a:p>
          <a:p>
            <a:pPr marL="342900" indent="-342900">
              <a:buAutoNum type="arabicPeriod"/>
            </a:pPr>
            <a:r>
              <a:rPr lang="en-US" dirty="0"/>
              <a:t>Compare models using MAE (&lt;15%), RMSE, precision/recall (&gt;85%)</a:t>
            </a:r>
          </a:p>
          <a:p>
            <a:pPr marL="342900" indent="-342900">
              <a:buAutoNum type="arabicPeriod"/>
            </a:pPr>
            <a:r>
              <a:rPr lang="en-US" dirty="0"/>
              <a:t>Develop mapping and visualization products</a:t>
            </a:r>
          </a:p>
          <a:p>
            <a:endParaRPr lang="en-US" dirty="0"/>
          </a:p>
          <a:p>
            <a:r>
              <a:rPr lang="en-US" b="1" dirty="0"/>
              <a:t>Outcomes: </a:t>
            </a:r>
          </a:p>
          <a:p>
            <a:pPr marL="342900" indent="-342900">
              <a:buAutoNum type="arabicPeriod"/>
            </a:pPr>
            <a:r>
              <a:rPr lang="en-US" dirty="0"/>
              <a:t>Predictive model integrating river gage observations and forecasts</a:t>
            </a:r>
          </a:p>
          <a:p>
            <a:pPr marL="342900" indent="-342900">
              <a:buAutoNum type="arabicPeriod"/>
            </a:pPr>
            <a:r>
              <a:rPr lang="en-US" dirty="0"/>
              <a:t>Achieve a 70% precision in predicting shoaling rates at increments of both 14 days and 21 days</a:t>
            </a:r>
          </a:p>
          <a:p>
            <a:pPr marL="342900" indent="-342900">
              <a:buAutoNum type="arabicPeriod"/>
            </a:pPr>
            <a:r>
              <a:rPr lang="en-US" dirty="0"/>
              <a:t>Extend operational dredging forecast from days to biweekly outlooks.</a:t>
            </a:r>
          </a:p>
          <a:p>
            <a:pPr marL="342900" indent="-342900">
              <a:buAutoNum type="arabicPeriod"/>
            </a:pPr>
            <a:r>
              <a:rPr lang="en-US" dirty="0"/>
              <a:t>Deliver mapping tools that enable proactive dredge plant coordination</a:t>
            </a:r>
          </a:p>
        </p:txBody>
      </p:sp>
    </p:spTree>
    <p:extLst>
      <p:ext uri="{BB962C8B-B14F-4D97-AF65-F5344CB8AC3E}">
        <p14:creationId xmlns:p14="http://schemas.microsoft.com/office/powerpoint/2010/main" val="556370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745588C-1812-AEFC-F58D-6B6DAEE10537}"/>
              </a:ext>
            </a:extLst>
          </p:cNvPr>
          <p:cNvPicPr>
            <a:picLocks noChangeAspect="1"/>
          </p:cNvPicPr>
          <p:nvPr/>
        </p:nvPicPr>
        <p:blipFill>
          <a:blip r:embed="rId2"/>
          <a:stretch>
            <a:fillRect/>
          </a:stretch>
        </p:blipFill>
        <p:spPr>
          <a:xfrm>
            <a:off x="10118678" y="845538"/>
            <a:ext cx="1806622" cy="1806622"/>
          </a:xfrm>
          <a:prstGeom prst="rect">
            <a:avLst/>
          </a:prstGeom>
        </p:spPr>
      </p:pic>
      <p:sp>
        <p:nvSpPr>
          <p:cNvPr id="2" name="Content Placeholder 1">
            <a:extLst>
              <a:ext uri="{FF2B5EF4-FFF2-40B4-BE49-F238E27FC236}">
                <a16:creationId xmlns:a16="http://schemas.microsoft.com/office/drawing/2014/main" id="{939C1E28-4D8E-E73D-78C8-39B0613919BE}"/>
              </a:ext>
            </a:extLst>
          </p:cNvPr>
          <p:cNvSpPr>
            <a:spLocks noGrp="1"/>
          </p:cNvSpPr>
          <p:nvPr>
            <p:ph sz="quarter" idx="10"/>
          </p:nvPr>
        </p:nvSpPr>
        <p:spPr/>
        <p:txBody>
          <a:bodyPr numCol="1"/>
          <a:lstStyle/>
          <a:p>
            <a:r>
              <a:rPr lang="en-US" dirty="0"/>
              <a:t>Data Sources:</a:t>
            </a:r>
          </a:p>
          <a:p>
            <a:pPr marL="342900" indent="-342900">
              <a:buFont typeface="Arial" panose="020B0604020202020204" pitchFamily="34" charset="0"/>
              <a:buChar char="•"/>
            </a:pPr>
            <a:r>
              <a:rPr lang="en-US" dirty="0"/>
              <a:t>USACE Hydrographic Surveys from </a:t>
            </a:r>
            <a:r>
              <a:rPr lang="en-US" dirty="0" err="1"/>
              <a:t>eHydro</a:t>
            </a:r>
            <a:endParaRPr lang="en-US" dirty="0"/>
          </a:p>
          <a:p>
            <a:pPr marL="342900" indent="-342900">
              <a:buFont typeface="Arial" panose="020B0604020202020204" pitchFamily="34" charset="0"/>
              <a:buChar char="•"/>
            </a:pPr>
            <a:r>
              <a:rPr lang="en-US" dirty="0"/>
              <a:t>River Gage forecasts from NOAA and RiverGages.com</a:t>
            </a:r>
          </a:p>
          <a:p>
            <a:pPr marL="342900" indent="-342900">
              <a:buFont typeface="Arial" panose="020B0604020202020204" pitchFamily="34" charset="0"/>
              <a:buChar char="•"/>
            </a:pPr>
            <a:r>
              <a:rPr lang="en-US" dirty="0"/>
              <a:t>Shoaling Rates from Corps Shoaling Analysis Tool</a:t>
            </a:r>
          </a:p>
          <a:p>
            <a:pPr marL="342900" indent="-342900">
              <a:buFont typeface="Arial" panose="020B0604020202020204" pitchFamily="34" charset="0"/>
              <a:buChar char="•"/>
            </a:pPr>
            <a:r>
              <a:rPr lang="en-US" dirty="0"/>
              <a:t>Historic dredge records </a:t>
            </a:r>
          </a:p>
          <a:p>
            <a:endParaRPr lang="en-US" dirty="0"/>
          </a:p>
          <a:p>
            <a:r>
              <a:rPr lang="en-US" dirty="0"/>
              <a:t>Tools: </a:t>
            </a:r>
          </a:p>
          <a:p>
            <a:r>
              <a:rPr lang="en-US" dirty="0"/>
              <a:t>	Code – R, Python</a:t>
            </a:r>
          </a:p>
          <a:p>
            <a:r>
              <a:rPr lang="en-US" dirty="0"/>
              <a:t>	Packages – </a:t>
            </a:r>
            <a:r>
              <a:rPr lang="en-US" dirty="0" err="1"/>
              <a:t>Tidyverse</a:t>
            </a:r>
            <a:r>
              <a:rPr lang="en-US" dirty="0"/>
              <a:t>, Caret, R Shiny</a:t>
            </a:r>
          </a:p>
          <a:p>
            <a:r>
              <a:rPr lang="en-US" dirty="0"/>
              <a:t>	Libraries – </a:t>
            </a:r>
            <a:r>
              <a:rPr lang="en-US" dirty="0" err="1"/>
              <a:t>Tensorflow</a:t>
            </a:r>
            <a:r>
              <a:rPr lang="en-US" dirty="0"/>
              <a:t>, </a:t>
            </a:r>
            <a:r>
              <a:rPr lang="en-US" dirty="0" err="1"/>
              <a:t>PyTorch</a:t>
            </a:r>
            <a:r>
              <a:rPr lang="en-US" dirty="0"/>
              <a:t>, Pandas</a:t>
            </a:r>
          </a:p>
          <a:p>
            <a:r>
              <a:rPr lang="en-US" dirty="0"/>
              <a:t>	Software – ArcGIS Pro</a:t>
            </a:r>
          </a:p>
          <a:p>
            <a:endParaRPr lang="en-US" dirty="0"/>
          </a:p>
          <a:p>
            <a:r>
              <a:rPr lang="en-US" dirty="0"/>
              <a:t>Models: Principal Components Analysis (PCA)</a:t>
            </a:r>
          </a:p>
          <a:p>
            <a:r>
              <a:rPr lang="en-US" dirty="0"/>
              <a:t>	 Extreme Gradient Boosting (</a:t>
            </a:r>
            <a:r>
              <a:rPr lang="en-US" dirty="0" err="1"/>
              <a:t>xGBoost</a:t>
            </a:r>
            <a:r>
              <a:rPr lang="en-US" dirty="0"/>
              <a:t>)</a:t>
            </a:r>
          </a:p>
          <a:p>
            <a:r>
              <a:rPr lang="en-US" dirty="0"/>
              <a:t>	 Long-Short Term Memory (LSTM)</a:t>
            </a:r>
          </a:p>
          <a:p>
            <a:r>
              <a:rPr lang="en-US" dirty="0"/>
              <a:t>	 Convolutional Neural Networks (CNN)</a:t>
            </a:r>
          </a:p>
        </p:txBody>
      </p:sp>
      <p:sp>
        <p:nvSpPr>
          <p:cNvPr id="3" name="Footer Placeholder 2">
            <a:extLst>
              <a:ext uri="{FF2B5EF4-FFF2-40B4-BE49-F238E27FC236}">
                <a16:creationId xmlns:a16="http://schemas.microsoft.com/office/drawing/2014/main" id="{813C7874-6883-1B5A-9BB6-DF2F121FCDAC}"/>
              </a:ext>
            </a:extLst>
          </p:cNvPr>
          <p:cNvSpPr>
            <a:spLocks noGrp="1"/>
          </p:cNvSpPr>
          <p:nvPr>
            <p:ph type="ftr" sz="quarter" idx="12"/>
          </p:nvPr>
        </p:nvSpPr>
        <p:spPr/>
        <p:txBody>
          <a:bodyPr/>
          <a:lstStyle/>
          <a:p>
            <a:endParaRPr lang="en-US" dirty="0"/>
          </a:p>
        </p:txBody>
      </p:sp>
      <p:sp>
        <p:nvSpPr>
          <p:cNvPr id="4" name="Title 3">
            <a:extLst>
              <a:ext uri="{FF2B5EF4-FFF2-40B4-BE49-F238E27FC236}">
                <a16:creationId xmlns:a16="http://schemas.microsoft.com/office/drawing/2014/main" id="{D24323E7-8496-41F6-FD9E-094D1C56699D}"/>
              </a:ext>
            </a:extLst>
          </p:cNvPr>
          <p:cNvSpPr>
            <a:spLocks noGrp="1"/>
          </p:cNvSpPr>
          <p:nvPr>
            <p:ph type="title"/>
          </p:nvPr>
        </p:nvSpPr>
        <p:spPr/>
        <p:txBody>
          <a:bodyPr/>
          <a:lstStyle/>
          <a:p>
            <a:r>
              <a:rPr lang="en-US" dirty="0"/>
              <a:t>Data Sources, Tools, and Models </a:t>
            </a:r>
          </a:p>
        </p:txBody>
      </p:sp>
      <p:pic>
        <p:nvPicPr>
          <p:cNvPr id="6" name="Picture 5">
            <a:extLst>
              <a:ext uri="{FF2B5EF4-FFF2-40B4-BE49-F238E27FC236}">
                <a16:creationId xmlns:a16="http://schemas.microsoft.com/office/drawing/2014/main" id="{A4592FC7-24D8-4CAD-62B8-94C20647255D}"/>
              </a:ext>
            </a:extLst>
          </p:cNvPr>
          <p:cNvPicPr>
            <a:picLocks noChangeAspect="1"/>
          </p:cNvPicPr>
          <p:nvPr/>
        </p:nvPicPr>
        <p:blipFill>
          <a:blip r:embed="rId3"/>
          <a:stretch>
            <a:fillRect/>
          </a:stretch>
        </p:blipFill>
        <p:spPr>
          <a:xfrm>
            <a:off x="8306937" y="1625822"/>
            <a:ext cx="1108458" cy="1108458"/>
          </a:xfrm>
          <a:prstGeom prst="rect">
            <a:avLst/>
          </a:prstGeom>
        </p:spPr>
      </p:pic>
      <p:pic>
        <p:nvPicPr>
          <p:cNvPr id="8" name="Picture 7">
            <a:extLst>
              <a:ext uri="{FF2B5EF4-FFF2-40B4-BE49-F238E27FC236}">
                <a16:creationId xmlns:a16="http://schemas.microsoft.com/office/drawing/2014/main" id="{BCA7A641-BEED-2585-0AE7-7553F7843B8E}"/>
              </a:ext>
            </a:extLst>
          </p:cNvPr>
          <p:cNvPicPr>
            <a:picLocks noChangeAspect="1"/>
          </p:cNvPicPr>
          <p:nvPr/>
        </p:nvPicPr>
        <p:blipFill>
          <a:blip r:embed="rId4"/>
          <a:stretch>
            <a:fillRect/>
          </a:stretch>
        </p:blipFill>
        <p:spPr>
          <a:xfrm>
            <a:off x="10072049" y="2590264"/>
            <a:ext cx="1355392" cy="1050242"/>
          </a:xfrm>
          <a:prstGeom prst="rect">
            <a:avLst/>
          </a:prstGeom>
        </p:spPr>
      </p:pic>
      <p:pic>
        <p:nvPicPr>
          <p:cNvPr id="9" name="Picture 8">
            <a:extLst>
              <a:ext uri="{FF2B5EF4-FFF2-40B4-BE49-F238E27FC236}">
                <a16:creationId xmlns:a16="http://schemas.microsoft.com/office/drawing/2014/main" id="{4119003F-DE8A-CB98-C027-4CF90A9AB474}"/>
              </a:ext>
            </a:extLst>
          </p:cNvPr>
          <p:cNvPicPr>
            <a:picLocks noChangeAspect="1"/>
          </p:cNvPicPr>
          <p:nvPr/>
        </p:nvPicPr>
        <p:blipFill>
          <a:blip r:embed="rId5"/>
          <a:stretch>
            <a:fillRect/>
          </a:stretch>
        </p:blipFill>
        <p:spPr>
          <a:xfrm>
            <a:off x="8306937" y="2978535"/>
            <a:ext cx="1920166" cy="1227306"/>
          </a:xfrm>
          <a:prstGeom prst="rect">
            <a:avLst/>
          </a:prstGeom>
        </p:spPr>
      </p:pic>
      <p:pic>
        <p:nvPicPr>
          <p:cNvPr id="10" name="Picture 9">
            <a:extLst>
              <a:ext uri="{FF2B5EF4-FFF2-40B4-BE49-F238E27FC236}">
                <a16:creationId xmlns:a16="http://schemas.microsoft.com/office/drawing/2014/main" id="{B638DDE5-541B-18B2-7686-6393B58003A3}"/>
              </a:ext>
            </a:extLst>
          </p:cNvPr>
          <p:cNvPicPr>
            <a:picLocks noChangeAspect="1"/>
          </p:cNvPicPr>
          <p:nvPr/>
        </p:nvPicPr>
        <p:blipFill>
          <a:blip r:embed="rId6"/>
          <a:stretch>
            <a:fillRect/>
          </a:stretch>
        </p:blipFill>
        <p:spPr>
          <a:xfrm>
            <a:off x="9536148" y="4180797"/>
            <a:ext cx="2158834" cy="874542"/>
          </a:xfrm>
          <a:prstGeom prst="rect">
            <a:avLst/>
          </a:prstGeom>
        </p:spPr>
      </p:pic>
      <p:pic>
        <p:nvPicPr>
          <p:cNvPr id="11" name="Picture 10">
            <a:extLst>
              <a:ext uri="{FF2B5EF4-FFF2-40B4-BE49-F238E27FC236}">
                <a16:creationId xmlns:a16="http://schemas.microsoft.com/office/drawing/2014/main" id="{DCE93B76-D772-0BC0-E558-72D63DA0D1B7}"/>
              </a:ext>
            </a:extLst>
          </p:cNvPr>
          <p:cNvPicPr>
            <a:picLocks noChangeAspect="1"/>
          </p:cNvPicPr>
          <p:nvPr/>
        </p:nvPicPr>
        <p:blipFill>
          <a:blip r:embed="rId7"/>
          <a:stretch>
            <a:fillRect/>
          </a:stretch>
        </p:blipFill>
        <p:spPr>
          <a:xfrm>
            <a:off x="8302663" y="4872574"/>
            <a:ext cx="1112732" cy="1283102"/>
          </a:xfrm>
          <a:prstGeom prst="rect">
            <a:avLst/>
          </a:prstGeom>
        </p:spPr>
      </p:pic>
      <p:pic>
        <p:nvPicPr>
          <p:cNvPr id="13" name="Picture 12">
            <a:extLst>
              <a:ext uri="{FF2B5EF4-FFF2-40B4-BE49-F238E27FC236}">
                <a16:creationId xmlns:a16="http://schemas.microsoft.com/office/drawing/2014/main" id="{2310F6D3-C793-6D6D-BD35-73DBC2CDB03F}"/>
              </a:ext>
            </a:extLst>
          </p:cNvPr>
          <p:cNvPicPr>
            <a:picLocks noChangeAspect="1"/>
          </p:cNvPicPr>
          <p:nvPr/>
        </p:nvPicPr>
        <p:blipFill>
          <a:blip r:embed="rId8"/>
          <a:stretch>
            <a:fillRect/>
          </a:stretch>
        </p:blipFill>
        <p:spPr>
          <a:xfrm>
            <a:off x="10227103" y="4954180"/>
            <a:ext cx="1560595" cy="1560595"/>
          </a:xfrm>
          <a:prstGeom prst="rect">
            <a:avLst/>
          </a:prstGeom>
        </p:spPr>
      </p:pic>
    </p:spTree>
    <p:extLst>
      <p:ext uri="{BB962C8B-B14F-4D97-AF65-F5344CB8AC3E}">
        <p14:creationId xmlns:p14="http://schemas.microsoft.com/office/powerpoint/2010/main" val="1419397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00C918-8AAA-A8E2-AA6A-DAFF5DF4BB03}"/>
              </a:ext>
            </a:extLst>
          </p:cNvPr>
          <p:cNvSpPr>
            <a:spLocks noGrp="1"/>
          </p:cNvSpPr>
          <p:nvPr>
            <p:ph sz="quarter" idx="10"/>
          </p:nvPr>
        </p:nvSpPr>
        <p:spPr/>
        <p:txBody>
          <a:bodyPr/>
          <a:lstStyle/>
          <a:p>
            <a:r>
              <a:rPr lang="en-US" dirty="0"/>
              <a:t>Time: Expected final deliverable by December 8, 2025</a:t>
            </a:r>
          </a:p>
          <a:p>
            <a:endParaRPr lang="en-US" dirty="0"/>
          </a:p>
          <a:p>
            <a:r>
              <a:rPr lang="en-US" dirty="0"/>
              <a:t>Constraints: </a:t>
            </a:r>
          </a:p>
          <a:p>
            <a:pPr marL="342900" indent="-342900">
              <a:buFont typeface="Arial" panose="020B0604020202020204" pitchFamily="34" charset="0"/>
              <a:buChar char="•"/>
            </a:pPr>
            <a:r>
              <a:rPr lang="en-US" dirty="0"/>
              <a:t>Historic dredging and survey records may be incomplete</a:t>
            </a:r>
          </a:p>
          <a:p>
            <a:pPr marL="342900" indent="-342900">
              <a:buFont typeface="Arial" panose="020B0604020202020204" pitchFamily="34" charset="0"/>
              <a:buChar char="•"/>
            </a:pPr>
            <a:r>
              <a:rPr lang="en-US" dirty="0"/>
              <a:t>Dredging is a relatively low occurrence compared to survey frequency</a:t>
            </a:r>
          </a:p>
          <a:p>
            <a:pPr marL="342900" indent="-342900">
              <a:buFont typeface="Arial" panose="020B0604020202020204" pitchFamily="34" charset="0"/>
              <a:buChar char="•"/>
            </a:pPr>
            <a:r>
              <a:rPr lang="en-US" dirty="0"/>
              <a:t>LSTM and CNN models may require significant compute resources</a:t>
            </a:r>
          </a:p>
          <a:p>
            <a:pPr marL="342900" indent="-342900">
              <a:buFont typeface="Arial" panose="020B0604020202020204" pitchFamily="34" charset="0"/>
              <a:buChar char="•"/>
            </a:pPr>
            <a:r>
              <a:rPr lang="en-US" dirty="0"/>
              <a:t>Modeling two different river system may require multiple models</a:t>
            </a:r>
          </a:p>
          <a:p>
            <a:pPr marL="342900" indent="-342900">
              <a:buFont typeface="Arial" panose="020B0604020202020204" pitchFamily="34" charset="0"/>
              <a:buChar char="•"/>
            </a:pPr>
            <a:r>
              <a:rPr lang="en-US" dirty="0"/>
              <a:t>Final product needs to be usable and interpretable by general audience </a:t>
            </a:r>
          </a:p>
          <a:p>
            <a:pPr marL="342900" indent="-342900">
              <a:buFont typeface="Arial" panose="020B0604020202020204" pitchFamily="34" charset="0"/>
              <a:buChar char="•"/>
            </a:pPr>
            <a:endParaRPr lang="en-US" dirty="0"/>
          </a:p>
        </p:txBody>
      </p:sp>
      <p:sp>
        <p:nvSpPr>
          <p:cNvPr id="3" name="Footer Placeholder 2">
            <a:extLst>
              <a:ext uri="{FF2B5EF4-FFF2-40B4-BE49-F238E27FC236}">
                <a16:creationId xmlns:a16="http://schemas.microsoft.com/office/drawing/2014/main" id="{BC67347B-5CB3-9B14-581D-65B3AC09FA8D}"/>
              </a:ext>
            </a:extLst>
          </p:cNvPr>
          <p:cNvSpPr>
            <a:spLocks noGrp="1"/>
          </p:cNvSpPr>
          <p:nvPr>
            <p:ph type="ftr" sz="quarter" idx="12"/>
          </p:nvPr>
        </p:nvSpPr>
        <p:spPr/>
        <p:txBody>
          <a:bodyPr/>
          <a:lstStyle/>
          <a:p>
            <a:endParaRPr lang="en-US" dirty="0"/>
          </a:p>
        </p:txBody>
      </p:sp>
      <p:sp>
        <p:nvSpPr>
          <p:cNvPr id="4" name="Title 3">
            <a:extLst>
              <a:ext uri="{FF2B5EF4-FFF2-40B4-BE49-F238E27FC236}">
                <a16:creationId xmlns:a16="http://schemas.microsoft.com/office/drawing/2014/main" id="{5AB6C02D-A176-4613-144C-B2285F430283}"/>
              </a:ext>
            </a:extLst>
          </p:cNvPr>
          <p:cNvSpPr>
            <a:spLocks noGrp="1"/>
          </p:cNvSpPr>
          <p:nvPr>
            <p:ph type="title"/>
          </p:nvPr>
        </p:nvSpPr>
        <p:spPr/>
        <p:txBody>
          <a:bodyPr/>
          <a:lstStyle/>
          <a:p>
            <a:r>
              <a:rPr lang="en-US" dirty="0"/>
              <a:t>Time and Constraints</a:t>
            </a:r>
          </a:p>
        </p:txBody>
      </p:sp>
    </p:spTree>
    <p:extLst>
      <p:ext uri="{BB962C8B-B14F-4D97-AF65-F5344CB8AC3E}">
        <p14:creationId xmlns:p14="http://schemas.microsoft.com/office/powerpoint/2010/main" val="1570447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3EFABF8-80DF-D1B3-2E3C-952C5FB8258F}"/>
              </a:ext>
            </a:extLst>
          </p:cNvPr>
          <p:cNvSpPr>
            <a:spLocks noGrp="1"/>
          </p:cNvSpPr>
          <p:nvPr>
            <p:ph type="ftr" sz="quarter" idx="12"/>
          </p:nvPr>
        </p:nvSpPr>
        <p:spPr/>
        <p:txBody>
          <a:bodyPr/>
          <a:lstStyle/>
          <a:p>
            <a:endParaRPr lang="en-US" dirty="0"/>
          </a:p>
        </p:txBody>
      </p:sp>
      <p:sp>
        <p:nvSpPr>
          <p:cNvPr id="4" name="Title 3">
            <a:extLst>
              <a:ext uri="{FF2B5EF4-FFF2-40B4-BE49-F238E27FC236}">
                <a16:creationId xmlns:a16="http://schemas.microsoft.com/office/drawing/2014/main" id="{2B54304B-131D-500B-8730-F50218CC6889}"/>
              </a:ext>
            </a:extLst>
          </p:cNvPr>
          <p:cNvSpPr>
            <a:spLocks noGrp="1"/>
          </p:cNvSpPr>
          <p:nvPr>
            <p:ph type="title"/>
          </p:nvPr>
        </p:nvSpPr>
        <p:spPr/>
        <p:txBody>
          <a:bodyPr/>
          <a:lstStyle/>
          <a:p>
            <a:r>
              <a:rPr lang="en-US" dirty="0"/>
              <a:t>Project Plan &amp; Timeline</a:t>
            </a:r>
          </a:p>
        </p:txBody>
      </p:sp>
      <p:sp>
        <p:nvSpPr>
          <p:cNvPr id="5" name="TextBox 4">
            <a:extLst>
              <a:ext uri="{FF2B5EF4-FFF2-40B4-BE49-F238E27FC236}">
                <a16:creationId xmlns:a16="http://schemas.microsoft.com/office/drawing/2014/main" id="{95E4FD4A-4F47-DD0D-0BD0-071D0AD803F0}"/>
              </a:ext>
            </a:extLst>
          </p:cNvPr>
          <p:cNvSpPr txBox="1"/>
          <p:nvPr/>
        </p:nvSpPr>
        <p:spPr>
          <a:xfrm>
            <a:off x="1147617" y="870443"/>
            <a:ext cx="10590414" cy="1231106"/>
          </a:xfrm>
          <a:prstGeom prst="rect">
            <a:avLst/>
          </a:prstGeom>
          <a:noFill/>
        </p:spPr>
        <p:txBody>
          <a:bodyPr wrap="square" rtlCol="0">
            <a:spAutoFit/>
          </a:bodyPr>
          <a:lstStyle/>
          <a:p>
            <a:r>
              <a:rPr lang="en-US" dirty="0"/>
              <a:t>Three Key Phases:</a:t>
            </a:r>
          </a:p>
          <a:p>
            <a:r>
              <a:rPr lang="en-US" dirty="0"/>
              <a:t>Phase 1 </a:t>
            </a:r>
            <a:r>
              <a:rPr lang="en-US" b="1" dirty="0">
                <a:solidFill>
                  <a:srgbClr val="7FAC3E"/>
                </a:solidFill>
              </a:rPr>
              <a:t>–</a:t>
            </a:r>
            <a:r>
              <a:rPr lang="en-US" dirty="0"/>
              <a:t> Data wrangling and exploration</a:t>
            </a:r>
          </a:p>
          <a:p>
            <a:r>
              <a:rPr lang="en-US" dirty="0"/>
              <a:t>Phase 2 </a:t>
            </a:r>
            <a:r>
              <a:rPr lang="en-US" b="1" dirty="0">
                <a:solidFill>
                  <a:srgbClr val="49A190"/>
                </a:solidFill>
              </a:rPr>
              <a:t>–</a:t>
            </a:r>
            <a:r>
              <a:rPr lang="en-US" dirty="0"/>
              <a:t> Model Development and analysis</a:t>
            </a:r>
          </a:p>
          <a:p>
            <a:r>
              <a:rPr lang="en-US" dirty="0"/>
              <a:t>Phase 3 </a:t>
            </a:r>
            <a:r>
              <a:rPr lang="en-US" b="1" dirty="0">
                <a:solidFill>
                  <a:srgbClr val="18D6D2"/>
                </a:solidFill>
              </a:rPr>
              <a:t>–</a:t>
            </a:r>
            <a:r>
              <a:rPr lang="en-US" dirty="0"/>
              <a:t> Assessment and Synthesis</a:t>
            </a:r>
          </a:p>
        </p:txBody>
      </p:sp>
      <p:graphicFrame>
        <p:nvGraphicFramePr>
          <p:cNvPr id="14" name="Table 13">
            <a:extLst>
              <a:ext uri="{FF2B5EF4-FFF2-40B4-BE49-F238E27FC236}">
                <a16:creationId xmlns:a16="http://schemas.microsoft.com/office/drawing/2014/main" id="{E0EB7B61-AEBD-3C0C-6317-1E9E71CD587D}"/>
              </a:ext>
            </a:extLst>
          </p:cNvPr>
          <p:cNvGraphicFramePr>
            <a:graphicFrameLocks noGrp="1"/>
          </p:cNvGraphicFramePr>
          <p:nvPr>
            <p:extLst>
              <p:ext uri="{D42A27DB-BD31-4B8C-83A1-F6EECF244321}">
                <p14:modId xmlns:p14="http://schemas.microsoft.com/office/powerpoint/2010/main" val="1621999495"/>
              </p:ext>
            </p:extLst>
          </p:nvPr>
        </p:nvGraphicFramePr>
        <p:xfrm>
          <a:off x="651447" y="2173778"/>
          <a:ext cx="10980652" cy="4140116"/>
        </p:xfrm>
        <a:graphic>
          <a:graphicData uri="http://schemas.openxmlformats.org/drawingml/2006/table">
            <a:tbl>
              <a:tblPr firstRow="1" bandRow="1">
                <a:tableStyleId>{5C22544A-7EE6-4342-B048-85BDC9FD1C3A}</a:tableStyleId>
              </a:tblPr>
              <a:tblGrid>
                <a:gridCol w="4895735">
                  <a:extLst>
                    <a:ext uri="{9D8B030D-6E8A-4147-A177-3AD203B41FA5}">
                      <a16:colId xmlns:a16="http://schemas.microsoft.com/office/drawing/2014/main" val="3389186884"/>
                    </a:ext>
                  </a:extLst>
                </a:gridCol>
                <a:gridCol w="1658390">
                  <a:extLst>
                    <a:ext uri="{9D8B030D-6E8A-4147-A177-3AD203B41FA5}">
                      <a16:colId xmlns:a16="http://schemas.microsoft.com/office/drawing/2014/main" val="2261375817"/>
                    </a:ext>
                  </a:extLst>
                </a:gridCol>
                <a:gridCol w="1433945">
                  <a:extLst>
                    <a:ext uri="{9D8B030D-6E8A-4147-A177-3AD203B41FA5}">
                      <a16:colId xmlns:a16="http://schemas.microsoft.com/office/drawing/2014/main" val="3496009501"/>
                    </a:ext>
                  </a:extLst>
                </a:gridCol>
                <a:gridCol w="1626701">
                  <a:extLst>
                    <a:ext uri="{9D8B030D-6E8A-4147-A177-3AD203B41FA5}">
                      <a16:colId xmlns:a16="http://schemas.microsoft.com/office/drawing/2014/main" val="2234312688"/>
                    </a:ext>
                  </a:extLst>
                </a:gridCol>
                <a:gridCol w="1365881">
                  <a:extLst>
                    <a:ext uri="{9D8B030D-6E8A-4147-A177-3AD203B41FA5}">
                      <a16:colId xmlns:a16="http://schemas.microsoft.com/office/drawing/2014/main" val="2612483745"/>
                    </a:ext>
                  </a:extLst>
                </a:gridCol>
              </a:tblGrid>
              <a:tr h="424977">
                <a:tc>
                  <a:txBody>
                    <a:bodyPr/>
                    <a:lstStyle/>
                    <a:p>
                      <a:r>
                        <a:rPr lang="en-US" sz="1400" dirty="0">
                          <a:solidFill>
                            <a:schemeClr val="tx1"/>
                          </a:solidFill>
                        </a:rPr>
                        <a:t>Phase and Activities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0F0"/>
                    </a:solidFill>
                  </a:tcPr>
                </a:tc>
                <a:tc>
                  <a:txBody>
                    <a:bodyPr/>
                    <a:lstStyle/>
                    <a:p>
                      <a:r>
                        <a:rPr lang="en-US" sz="1800" dirty="0">
                          <a:solidFill>
                            <a:schemeClr val="tx1"/>
                          </a:solidFill>
                        </a:rPr>
                        <a:t>September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0F0"/>
                    </a:solidFill>
                  </a:tcPr>
                </a:tc>
                <a:tc>
                  <a:txBody>
                    <a:bodyPr/>
                    <a:lstStyle/>
                    <a:p>
                      <a:r>
                        <a:rPr lang="en-US" sz="1800" dirty="0">
                          <a:solidFill>
                            <a:schemeClr val="tx1"/>
                          </a:solidFill>
                        </a:rPr>
                        <a:t>October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0F0"/>
                    </a:solidFill>
                  </a:tcPr>
                </a:tc>
                <a:tc>
                  <a:txBody>
                    <a:bodyPr/>
                    <a:lstStyle/>
                    <a:p>
                      <a:r>
                        <a:rPr lang="en-US" sz="1800" dirty="0">
                          <a:solidFill>
                            <a:schemeClr val="tx1"/>
                          </a:solidFill>
                        </a:rPr>
                        <a:t>November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0F0"/>
                    </a:solidFill>
                  </a:tcPr>
                </a:tc>
                <a:tc>
                  <a:txBody>
                    <a:bodyPr/>
                    <a:lstStyle/>
                    <a:p>
                      <a:r>
                        <a:rPr lang="en-US" sz="1800" dirty="0">
                          <a:solidFill>
                            <a:schemeClr val="tx1"/>
                          </a:solidFill>
                        </a:rPr>
                        <a:t>December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281519999"/>
                  </a:ext>
                </a:extLst>
              </a:tr>
              <a:tr h="481110">
                <a:tc>
                  <a:txBody>
                    <a:bodyPr/>
                    <a:lstStyle/>
                    <a:p>
                      <a:r>
                        <a:rPr lang="en-US" sz="1300" b="1" i="1" dirty="0"/>
                        <a:t>Phase 1 </a:t>
                      </a:r>
                      <a:r>
                        <a:rPr lang="en-US" sz="1300" dirty="0"/>
                        <a:t>Data Preparation – Gather data, conduct data quality assessment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12706994"/>
                  </a:ext>
                </a:extLst>
              </a:tr>
              <a:tr h="479725">
                <a:tc>
                  <a:txBody>
                    <a:bodyPr/>
                    <a:lstStyle/>
                    <a:p>
                      <a:r>
                        <a:rPr lang="en-US" sz="1300" b="1" i="1" dirty="0"/>
                        <a:t>Phase 1 </a:t>
                      </a:r>
                      <a:r>
                        <a:rPr lang="en-US" sz="1300" dirty="0"/>
                        <a:t>Exploratory Data Analysis – Feature selection through PCA and </a:t>
                      </a:r>
                      <a:r>
                        <a:rPr lang="en-US" sz="1300" dirty="0" err="1"/>
                        <a:t>xGBoost</a:t>
                      </a:r>
                      <a:endParaRPr lang="en-US" sz="13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63105175"/>
                  </a:ext>
                </a:extLst>
              </a:tr>
              <a:tr h="482496">
                <a:tc>
                  <a:txBody>
                    <a:bodyPr/>
                    <a:lstStyle/>
                    <a:p>
                      <a:r>
                        <a:rPr lang="en-US" sz="1300" b="1" i="1" dirty="0"/>
                        <a:t>Phase 2 </a:t>
                      </a:r>
                      <a:r>
                        <a:rPr lang="en-US" sz="1300" b="0" dirty="0"/>
                        <a:t>LSTM Development – Build model and format data for LSTM Modeling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47547889"/>
                  </a:ext>
                </a:extLst>
              </a:tr>
              <a:tr h="468641">
                <a:tc>
                  <a:txBody>
                    <a:bodyPr/>
                    <a:lstStyle/>
                    <a:p>
                      <a:r>
                        <a:rPr lang="en-US" sz="1300" b="1" i="1" dirty="0"/>
                        <a:t>Phase 2 </a:t>
                      </a:r>
                      <a:r>
                        <a:rPr lang="en-US" sz="1300" dirty="0"/>
                        <a:t>CNN Development – Build model and format data for CNN Modeling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63412453"/>
                  </a:ext>
                </a:extLst>
              </a:tr>
              <a:tr h="301379">
                <a:tc>
                  <a:txBody>
                    <a:bodyPr/>
                    <a:lstStyle/>
                    <a:p>
                      <a:r>
                        <a:rPr lang="en-US" sz="1300" b="1" dirty="0"/>
                        <a:t>Mid-Project Stakeholder Presentation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65623246"/>
                  </a:ext>
                </a:extLst>
              </a:tr>
              <a:tr h="469291">
                <a:tc>
                  <a:txBody>
                    <a:bodyPr/>
                    <a:lstStyle/>
                    <a:p>
                      <a:r>
                        <a:rPr lang="en-US" sz="1300" b="1" i="1" dirty="0"/>
                        <a:t>Phase 2 </a:t>
                      </a:r>
                      <a:r>
                        <a:rPr lang="en-US" sz="1300" dirty="0"/>
                        <a:t>Model Training and Validation - Train and Validate LSTM and CNN Models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18732820"/>
                  </a:ext>
                </a:extLst>
              </a:tr>
              <a:tr h="455437">
                <a:tc>
                  <a:txBody>
                    <a:bodyPr/>
                    <a:lstStyle/>
                    <a:p>
                      <a:r>
                        <a:rPr lang="en-US" sz="1300" b="1" i="1" dirty="0"/>
                        <a:t>Phase 3 </a:t>
                      </a:r>
                      <a:r>
                        <a:rPr lang="en-US" sz="1300" dirty="0"/>
                        <a:t>Assess model performance - Compare LSTM and CNN model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99634781"/>
                  </a:ext>
                </a:extLst>
              </a:tr>
              <a:tr h="424579">
                <a:tc>
                  <a:txBody>
                    <a:bodyPr/>
                    <a:lstStyle/>
                    <a:p>
                      <a:r>
                        <a:rPr lang="en-US" sz="1300" b="1" i="1" dirty="0"/>
                        <a:t>Phase 3 </a:t>
                      </a:r>
                      <a:r>
                        <a:rPr lang="en-US" sz="1300" dirty="0"/>
                        <a:t>Complete Capstone - Develop final deliverables and create visualizations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3698077"/>
                  </a:ext>
                </a:extLst>
              </a:tr>
            </a:tbl>
          </a:graphicData>
        </a:graphic>
      </p:graphicFrame>
      <p:sp>
        <p:nvSpPr>
          <p:cNvPr id="19" name="Arrow: Pentagon 18">
            <a:extLst>
              <a:ext uri="{FF2B5EF4-FFF2-40B4-BE49-F238E27FC236}">
                <a16:creationId xmlns:a16="http://schemas.microsoft.com/office/drawing/2014/main" id="{33AB30D9-8ECA-5EE1-CDC7-EE7497D5F41E}"/>
              </a:ext>
            </a:extLst>
          </p:cNvPr>
          <p:cNvSpPr/>
          <p:nvPr/>
        </p:nvSpPr>
        <p:spPr>
          <a:xfrm>
            <a:off x="6783186" y="3669644"/>
            <a:ext cx="1629294" cy="286971"/>
          </a:xfrm>
          <a:prstGeom prst="homePlate">
            <a:avLst/>
          </a:prstGeom>
          <a:solidFill>
            <a:srgbClr val="49A190">
              <a:alpha val="88235"/>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9/30-10/20</a:t>
            </a:r>
          </a:p>
        </p:txBody>
      </p:sp>
      <p:sp>
        <p:nvSpPr>
          <p:cNvPr id="21" name="Arrow: Pentagon 20">
            <a:extLst>
              <a:ext uri="{FF2B5EF4-FFF2-40B4-BE49-F238E27FC236}">
                <a16:creationId xmlns:a16="http://schemas.microsoft.com/office/drawing/2014/main" id="{CAD812F5-271A-FCB2-2177-0CA5E4063A4F}"/>
              </a:ext>
            </a:extLst>
          </p:cNvPr>
          <p:cNvSpPr/>
          <p:nvPr/>
        </p:nvSpPr>
        <p:spPr>
          <a:xfrm>
            <a:off x="7639397" y="4139297"/>
            <a:ext cx="1629294" cy="286971"/>
          </a:xfrm>
          <a:prstGeom prst="homePlate">
            <a:avLst/>
          </a:prstGeom>
          <a:solidFill>
            <a:srgbClr val="49A190">
              <a:alpha val="88235"/>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10/14-11/3</a:t>
            </a:r>
          </a:p>
        </p:txBody>
      </p:sp>
      <p:sp>
        <p:nvSpPr>
          <p:cNvPr id="22" name="Arrow: Pentagon 21">
            <a:extLst>
              <a:ext uri="{FF2B5EF4-FFF2-40B4-BE49-F238E27FC236}">
                <a16:creationId xmlns:a16="http://schemas.microsoft.com/office/drawing/2014/main" id="{8A42420F-C090-38DD-610B-04462C3B3868}"/>
              </a:ext>
            </a:extLst>
          </p:cNvPr>
          <p:cNvSpPr/>
          <p:nvPr/>
        </p:nvSpPr>
        <p:spPr>
          <a:xfrm>
            <a:off x="7835438" y="4961975"/>
            <a:ext cx="2152304" cy="286971"/>
          </a:xfrm>
          <a:prstGeom prst="homePlate">
            <a:avLst/>
          </a:prstGeom>
          <a:solidFill>
            <a:srgbClr val="49A190">
              <a:alpha val="88235"/>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10/15-11/17</a:t>
            </a:r>
          </a:p>
        </p:txBody>
      </p:sp>
      <p:sp>
        <p:nvSpPr>
          <p:cNvPr id="23" name="Arrow: Pentagon 22">
            <a:extLst>
              <a:ext uri="{FF2B5EF4-FFF2-40B4-BE49-F238E27FC236}">
                <a16:creationId xmlns:a16="http://schemas.microsoft.com/office/drawing/2014/main" id="{1DC5AB56-5DAF-4AAE-C39B-C52F01505927}"/>
              </a:ext>
            </a:extLst>
          </p:cNvPr>
          <p:cNvSpPr/>
          <p:nvPr/>
        </p:nvSpPr>
        <p:spPr>
          <a:xfrm>
            <a:off x="8487987" y="5452980"/>
            <a:ext cx="1549631" cy="286971"/>
          </a:xfrm>
          <a:prstGeom prst="homePlate">
            <a:avLst/>
          </a:prstGeom>
          <a:solidFill>
            <a:srgbClr val="18D6D2">
              <a:alpha val="88235"/>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10/27-11/17</a:t>
            </a:r>
          </a:p>
        </p:txBody>
      </p:sp>
      <p:sp>
        <p:nvSpPr>
          <p:cNvPr id="24" name="Arrow: Pentagon 23">
            <a:extLst>
              <a:ext uri="{FF2B5EF4-FFF2-40B4-BE49-F238E27FC236}">
                <a16:creationId xmlns:a16="http://schemas.microsoft.com/office/drawing/2014/main" id="{4B422239-3C8C-93C5-3CD1-C80C6884E970}"/>
              </a:ext>
            </a:extLst>
          </p:cNvPr>
          <p:cNvSpPr/>
          <p:nvPr/>
        </p:nvSpPr>
        <p:spPr>
          <a:xfrm>
            <a:off x="5965509" y="3169940"/>
            <a:ext cx="1305098" cy="286971"/>
          </a:xfrm>
          <a:prstGeom prst="homePlate">
            <a:avLst/>
          </a:prstGeom>
          <a:solidFill>
            <a:srgbClr val="7FAC3E">
              <a:alpha val="88235"/>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9/16-9/30</a:t>
            </a:r>
          </a:p>
        </p:txBody>
      </p:sp>
      <p:sp>
        <p:nvSpPr>
          <p:cNvPr id="25" name="Arrow: Pentagon 24">
            <a:extLst>
              <a:ext uri="{FF2B5EF4-FFF2-40B4-BE49-F238E27FC236}">
                <a16:creationId xmlns:a16="http://schemas.microsoft.com/office/drawing/2014/main" id="{9916D777-2E94-0278-1812-F39B4D673260}"/>
              </a:ext>
            </a:extLst>
          </p:cNvPr>
          <p:cNvSpPr/>
          <p:nvPr/>
        </p:nvSpPr>
        <p:spPr>
          <a:xfrm>
            <a:off x="5615041" y="2688709"/>
            <a:ext cx="1655566" cy="286971"/>
          </a:xfrm>
          <a:prstGeom prst="homePlate">
            <a:avLst/>
          </a:prstGeom>
          <a:solidFill>
            <a:srgbClr val="7FAC3E">
              <a:alpha val="88235"/>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9/2-9/22</a:t>
            </a:r>
          </a:p>
        </p:txBody>
      </p:sp>
      <p:sp>
        <p:nvSpPr>
          <p:cNvPr id="26" name="Arrow: Pentagon 25">
            <a:extLst>
              <a:ext uri="{FF2B5EF4-FFF2-40B4-BE49-F238E27FC236}">
                <a16:creationId xmlns:a16="http://schemas.microsoft.com/office/drawing/2014/main" id="{063FECDE-6505-966F-502C-727E2280A74B}"/>
              </a:ext>
            </a:extLst>
          </p:cNvPr>
          <p:cNvSpPr/>
          <p:nvPr/>
        </p:nvSpPr>
        <p:spPr>
          <a:xfrm>
            <a:off x="9472353" y="5943985"/>
            <a:ext cx="1487978" cy="286971"/>
          </a:xfrm>
          <a:prstGeom prst="homePlate">
            <a:avLst/>
          </a:prstGeom>
          <a:solidFill>
            <a:srgbClr val="18D6D2">
              <a:alpha val="88235"/>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11/18-12/8</a:t>
            </a:r>
          </a:p>
        </p:txBody>
      </p:sp>
      <p:sp>
        <p:nvSpPr>
          <p:cNvPr id="27" name="Rectangle 26">
            <a:extLst>
              <a:ext uri="{FF2B5EF4-FFF2-40B4-BE49-F238E27FC236}">
                <a16:creationId xmlns:a16="http://schemas.microsoft.com/office/drawing/2014/main" id="{3E0D40BD-9D12-742E-A532-DE6D74BFC6F4}"/>
              </a:ext>
            </a:extLst>
          </p:cNvPr>
          <p:cNvSpPr/>
          <p:nvPr/>
        </p:nvSpPr>
        <p:spPr>
          <a:xfrm>
            <a:off x="7639397" y="4579698"/>
            <a:ext cx="818804" cy="228847"/>
          </a:xfrm>
          <a:prstGeom prst="rect">
            <a:avLst/>
          </a:prstGeom>
          <a:solidFill>
            <a:schemeClr val="accent5">
              <a:lumMod val="40000"/>
              <a:lumOff val="60000"/>
              <a:alpha val="88627"/>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10/14</a:t>
            </a:r>
          </a:p>
        </p:txBody>
      </p:sp>
    </p:spTree>
    <p:extLst>
      <p:ext uri="{BB962C8B-B14F-4D97-AF65-F5344CB8AC3E}">
        <p14:creationId xmlns:p14="http://schemas.microsoft.com/office/powerpoint/2010/main" val="1247148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2C64083-E24C-3829-BBD5-5B2612ADE50E}"/>
              </a:ext>
            </a:extLst>
          </p:cNvPr>
          <p:cNvSpPr>
            <a:spLocks noGrp="1"/>
          </p:cNvSpPr>
          <p:nvPr>
            <p:ph type="ftr" sz="quarter" idx="12"/>
          </p:nvPr>
        </p:nvSpPr>
        <p:spPr/>
        <p:txBody>
          <a:bodyPr/>
          <a:lstStyle/>
          <a:p>
            <a:endParaRPr lang="en-US" dirty="0"/>
          </a:p>
        </p:txBody>
      </p:sp>
      <p:sp>
        <p:nvSpPr>
          <p:cNvPr id="4" name="Title 3">
            <a:extLst>
              <a:ext uri="{FF2B5EF4-FFF2-40B4-BE49-F238E27FC236}">
                <a16:creationId xmlns:a16="http://schemas.microsoft.com/office/drawing/2014/main" id="{2BC14C91-FD36-6BD7-B25D-4C482B3B4DBC}"/>
              </a:ext>
            </a:extLst>
          </p:cNvPr>
          <p:cNvSpPr>
            <a:spLocks noGrp="1"/>
          </p:cNvSpPr>
          <p:nvPr>
            <p:ph type="title"/>
          </p:nvPr>
        </p:nvSpPr>
        <p:spPr/>
        <p:txBody>
          <a:bodyPr/>
          <a:lstStyle/>
          <a:p>
            <a:r>
              <a:rPr lang="en-US" dirty="0"/>
              <a:t>Risk Assessment </a:t>
            </a:r>
          </a:p>
        </p:txBody>
      </p:sp>
      <p:sp>
        <p:nvSpPr>
          <p:cNvPr id="7" name="Content Placeholder 6">
            <a:extLst>
              <a:ext uri="{FF2B5EF4-FFF2-40B4-BE49-F238E27FC236}">
                <a16:creationId xmlns:a16="http://schemas.microsoft.com/office/drawing/2014/main" id="{9363BC75-8999-4EF6-652F-CC8394D8C175}"/>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3429934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11D68B-C60C-CCAC-6906-47CCA57D0878}"/>
              </a:ext>
            </a:extLst>
          </p:cNvPr>
          <p:cNvSpPr>
            <a:spLocks noGrp="1"/>
          </p:cNvSpPr>
          <p:nvPr>
            <p:ph sz="quarter" idx="10"/>
          </p:nvPr>
        </p:nvSpPr>
        <p:spPr/>
        <p:txBody>
          <a:bodyPr/>
          <a:lstStyle/>
          <a:p>
            <a:endParaRPr lang="en-US"/>
          </a:p>
        </p:txBody>
      </p:sp>
      <p:sp>
        <p:nvSpPr>
          <p:cNvPr id="3" name="Footer Placeholder 2">
            <a:extLst>
              <a:ext uri="{FF2B5EF4-FFF2-40B4-BE49-F238E27FC236}">
                <a16:creationId xmlns:a16="http://schemas.microsoft.com/office/drawing/2014/main" id="{0157AE75-F3D8-9873-B532-B6C47FA58993}"/>
              </a:ext>
            </a:extLst>
          </p:cNvPr>
          <p:cNvSpPr>
            <a:spLocks noGrp="1"/>
          </p:cNvSpPr>
          <p:nvPr>
            <p:ph type="ftr" sz="quarter" idx="12"/>
          </p:nvPr>
        </p:nvSpPr>
        <p:spPr/>
        <p:txBody>
          <a:bodyPr/>
          <a:lstStyle/>
          <a:p>
            <a:endParaRPr lang="en-US" dirty="0"/>
          </a:p>
        </p:txBody>
      </p:sp>
      <p:sp>
        <p:nvSpPr>
          <p:cNvPr id="4" name="Title 3">
            <a:extLst>
              <a:ext uri="{FF2B5EF4-FFF2-40B4-BE49-F238E27FC236}">
                <a16:creationId xmlns:a16="http://schemas.microsoft.com/office/drawing/2014/main" id="{1F3817A7-253E-A3D7-8D02-0230DD62111F}"/>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994448967"/>
      </p:ext>
    </p:extLst>
  </p:cSld>
  <p:clrMapOvr>
    <a:masterClrMapping/>
  </p:clrMapOvr>
</p:sld>
</file>

<file path=ppt/theme/theme1.xml><?xml version="1.0" encoding="utf-8"?>
<a:theme xmlns:a="http://schemas.openxmlformats.org/drawingml/2006/main" name="Upper left castle template public">
  <a:themeElements>
    <a:clrScheme name="USACE - Army 2023">
      <a:dk1>
        <a:srgbClr val="221F20"/>
      </a:dk1>
      <a:lt1>
        <a:srgbClr val="565557"/>
      </a:lt1>
      <a:dk2>
        <a:srgbClr val="FFFFFF"/>
      </a:dk2>
      <a:lt2>
        <a:srgbClr val="D5D5D7"/>
      </a:lt2>
      <a:accent1>
        <a:srgbClr val="727365"/>
      </a:accent1>
      <a:accent2>
        <a:srgbClr val="2F372F"/>
      </a:accent2>
      <a:accent3>
        <a:srgbClr val="FFCC01"/>
      </a:accent3>
      <a:accent4>
        <a:srgbClr val="BFB8A6"/>
      </a:accent4>
      <a:accent5>
        <a:srgbClr val="00308F"/>
      </a:accent5>
      <a:accent6>
        <a:srgbClr val="CF0000"/>
      </a:accent6>
      <a:hlink>
        <a:srgbClr val="3E6682"/>
      </a:hlink>
      <a:folHlink>
        <a:srgbClr val="7030A0"/>
      </a:folHlink>
    </a:clrScheme>
    <a:fontScheme name="USACE TEMPLAT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4339">
            <a:alpha val="89000"/>
          </a:srgbClr>
        </a:solidFill>
        <a:ln>
          <a:noFill/>
        </a:ln>
        <a:effectLst/>
      </a:spPr>
      <a:bodyPr anchor="ctr"/>
      <a:lstStyle>
        <a:defPPr algn="ctr">
          <a:defRPr dirty="0"/>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NWDTemplate-LogosDown-2017.potx" id="{9FA1C32E-CDE2-4EA8-82A9-54FAA73D0B6D}" vid="{4D202EBB-725C-4C87-B90A-DB065ED0BBF7}"/>
    </a:ext>
  </a:extLst>
</a:theme>
</file>

<file path=ppt/theme/theme2.xml><?xml version="1.0" encoding="utf-8"?>
<a:theme xmlns:a="http://schemas.openxmlformats.org/drawingml/2006/main" name="CUI Upper left Castle template ">
  <a:themeElements>
    <a:clrScheme name="USACE - Army 2023">
      <a:dk1>
        <a:srgbClr val="221F20"/>
      </a:dk1>
      <a:lt1>
        <a:srgbClr val="565557"/>
      </a:lt1>
      <a:dk2>
        <a:srgbClr val="FFFFFF"/>
      </a:dk2>
      <a:lt2>
        <a:srgbClr val="D5D5D7"/>
      </a:lt2>
      <a:accent1>
        <a:srgbClr val="727365"/>
      </a:accent1>
      <a:accent2>
        <a:srgbClr val="2F372F"/>
      </a:accent2>
      <a:accent3>
        <a:srgbClr val="FFCC01"/>
      </a:accent3>
      <a:accent4>
        <a:srgbClr val="BFB8A6"/>
      </a:accent4>
      <a:accent5>
        <a:srgbClr val="00308F"/>
      </a:accent5>
      <a:accent6>
        <a:srgbClr val="CF0000"/>
      </a:accent6>
      <a:hlink>
        <a:srgbClr val="3E6682"/>
      </a:hlink>
      <a:folHlink>
        <a:srgbClr val="7030A0"/>
      </a:folHlink>
    </a:clrScheme>
    <a:fontScheme name="USACE TEMPLAT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4339">
            <a:alpha val="89000"/>
          </a:srgbClr>
        </a:solidFill>
        <a:ln>
          <a:noFill/>
        </a:ln>
        <a:effectLst/>
      </a:spPr>
      <a:bodyPr anchor="ctr"/>
      <a:lstStyle>
        <a:defPPr algn="ctr">
          <a:defRPr dirty="0"/>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NWDTemplate-LogosDown-2017.potx" id="{9FA1C32E-CDE2-4EA8-82A9-54FAA73D0B6D}" vid="{4D202EBB-725C-4C87-B90A-DB065ED0BBF7}"/>
    </a:ext>
  </a:extLst>
</a:theme>
</file>

<file path=ppt/theme/theme3.xml><?xml version="1.0" encoding="utf-8"?>
<a:theme xmlns:a="http://schemas.openxmlformats.org/drawingml/2006/main" name="traditional template NON CUI">
  <a:themeElements>
    <a:clrScheme name="USACE - Army 2023">
      <a:dk1>
        <a:srgbClr val="221F20"/>
      </a:dk1>
      <a:lt1>
        <a:srgbClr val="565557"/>
      </a:lt1>
      <a:dk2>
        <a:srgbClr val="FFFFFF"/>
      </a:dk2>
      <a:lt2>
        <a:srgbClr val="D5D5D7"/>
      </a:lt2>
      <a:accent1>
        <a:srgbClr val="727365"/>
      </a:accent1>
      <a:accent2>
        <a:srgbClr val="2F372F"/>
      </a:accent2>
      <a:accent3>
        <a:srgbClr val="FFCC01"/>
      </a:accent3>
      <a:accent4>
        <a:srgbClr val="BFB8A6"/>
      </a:accent4>
      <a:accent5>
        <a:srgbClr val="00308F"/>
      </a:accent5>
      <a:accent6>
        <a:srgbClr val="CF0000"/>
      </a:accent6>
      <a:hlink>
        <a:srgbClr val="3E6682"/>
      </a:hlink>
      <a:folHlink>
        <a:srgbClr val="7030A0"/>
      </a:folHlink>
    </a:clrScheme>
    <a:fontScheme name="USACE TEMPLAT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4339">
            <a:alpha val="89000"/>
          </a:srgbClr>
        </a:solidFill>
        <a:ln>
          <a:noFill/>
        </a:ln>
        <a:effectLst/>
      </a:spPr>
      <a:bodyPr anchor="ctr"/>
      <a:lstStyle>
        <a:defPPr algn="ctr">
          <a:defRPr dirty="0"/>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NWDTemplate-LogosDown-2017.potx" id="{9FA1C32E-CDE2-4EA8-82A9-54FAA73D0B6D}" vid="{4D202EBB-725C-4C87-B90A-DB065ED0BBF7}"/>
    </a:ext>
  </a:extLst>
</a:theme>
</file>

<file path=ppt/theme/theme4.xml><?xml version="1.0" encoding="utf-8"?>
<a:theme xmlns:a="http://schemas.openxmlformats.org/drawingml/2006/main" name="Traditional template CUI">
  <a:themeElements>
    <a:clrScheme name="USACE - Army 2023">
      <a:dk1>
        <a:srgbClr val="221F20"/>
      </a:dk1>
      <a:lt1>
        <a:srgbClr val="565557"/>
      </a:lt1>
      <a:dk2>
        <a:srgbClr val="FFFFFF"/>
      </a:dk2>
      <a:lt2>
        <a:srgbClr val="D5D5D7"/>
      </a:lt2>
      <a:accent1>
        <a:srgbClr val="727365"/>
      </a:accent1>
      <a:accent2>
        <a:srgbClr val="2F372F"/>
      </a:accent2>
      <a:accent3>
        <a:srgbClr val="FFCC01"/>
      </a:accent3>
      <a:accent4>
        <a:srgbClr val="BFB8A6"/>
      </a:accent4>
      <a:accent5>
        <a:srgbClr val="00308F"/>
      </a:accent5>
      <a:accent6>
        <a:srgbClr val="CF0000"/>
      </a:accent6>
      <a:hlink>
        <a:srgbClr val="3E6682"/>
      </a:hlink>
      <a:folHlink>
        <a:srgbClr val="7030A0"/>
      </a:folHlink>
    </a:clrScheme>
    <a:fontScheme name="USACE TEMPLAT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4339">
            <a:alpha val="89000"/>
          </a:srgbClr>
        </a:solidFill>
        <a:ln>
          <a:noFill/>
        </a:ln>
        <a:effectLst/>
      </a:spPr>
      <a:bodyPr anchor="ctr"/>
      <a:lstStyle>
        <a:defPPr algn="ctr">
          <a:defRPr dirty="0"/>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NWDTemplate-LogosDown-2017.potx" id="{9FA1C32E-CDE2-4EA8-82A9-54FAA73D0B6D}" vid="{4D202EBB-725C-4C87-B90A-DB065ED0BBF7}"/>
    </a:ext>
  </a:extLst>
</a:theme>
</file>

<file path=ppt/theme/theme5.xml><?xml version="1.0" encoding="utf-8"?>
<a:theme xmlns:a="http://schemas.openxmlformats.org/drawingml/2006/main" name="2_Upper Left Star and Castle NON CUI">
  <a:themeElements>
    <a:clrScheme name="USACE - Army 2023">
      <a:dk1>
        <a:srgbClr val="221F20"/>
      </a:dk1>
      <a:lt1>
        <a:srgbClr val="565557"/>
      </a:lt1>
      <a:dk2>
        <a:srgbClr val="FFFFFF"/>
      </a:dk2>
      <a:lt2>
        <a:srgbClr val="D5D5D7"/>
      </a:lt2>
      <a:accent1>
        <a:srgbClr val="727365"/>
      </a:accent1>
      <a:accent2>
        <a:srgbClr val="2F372F"/>
      </a:accent2>
      <a:accent3>
        <a:srgbClr val="FFCC01"/>
      </a:accent3>
      <a:accent4>
        <a:srgbClr val="BFB8A6"/>
      </a:accent4>
      <a:accent5>
        <a:srgbClr val="00308F"/>
      </a:accent5>
      <a:accent6>
        <a:srgbClr val="CF0000"/>
      </a:accent6>
      <a:hlink>
        <a:srgbClr val="3E6682"/>
      </a:hlink>
      <a:folHlink>
        <a:srgbClr val="7030A0"/>
      </a:folHlink>
    </a:clrScheme>
    <a:fontScheme name="USACE TEMPLAT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4339">
            <a:alpha val="89000"/>
          </a:srgbClr>
        </a:solidFill>
        <a:ln>
          <a:noFill/>
        </a:ln>
        <a:effectLst/>
      </a:spPr>
      <a:bodyPr anchor="ctr"/>
      <a:lstStyle>
        <a:defPPr algn="ctr">
          <a:defRPr dirty="0"/>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NWDTemplate-LogosDown-2017.potx" id="{9FA1C32E-CDE2-4EA8-82A9-54FAA73D0B6D}" vid="{4D202EBB-725C-4C87-B90A-DB065ED0BBF7}"/>
    </a:ext>
  </a:extLst>
</a:theme>
</file>

<file path=ppt/theme/theme6.xml><?xml version="1.0" encoding="utf-8"?>
<a:theme xmlns:a="http://schemas.openxmlformats.org/drawingml/2006/main" name="Upper Left Star and Castle CUI">
  <a:themeElements>
    <a:clrScheme name="USACE - Army 2023">
      <a:dk1>
        <a:srgbClr val="221F20"/>
      </a:dk1>
      <a:lt1>
        <a:srgbClr val="565557"/>
      </a:lt1>
      <a:dk2>
        <a:srgbClr val="FFFFFF"/>
      </a:dk2>
      <a:lt2>
        <a:srgbClr val="D5D5D7"/>
      </a:lt2>
      <a:accent1>
        <a:srgbClr val="727365"/>
      </a:accent1>
      <a:accent2>
        <a:srgbClr val="2F372F"/>
      </a:accent2>
      <a:accent3>
        <a:srgbClr val="FFCC01"/>
      </a:accent3>
      <a:accent4>
        <a:srgbClr val="BFB8A6"/>
      </a:accent4>
      <a:accent5>
        <a:srgbClr val="00308F"/>
      </a:accent5>
      <a:accent6>
        <a:srgbClr val="CF0000"/>
      </a:accent6>
      <a:hlink>
        <a:srgbClr val="3E6682"/>
      </a:hlink>
      <a:folHlink>
        <a:srgbClr val="7030A0"/>
      </a:folHlink>
    </a:clrScheme>
    <a:fontScheme name="USACE TEMPLAT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4339">
            <a:alpha val="89000"/>
          </a:srgbClr>
        </a:solidFill>
        <a:ln>
          <a:noFill/>
        </a:ln>
        <a:effectLst/>
      </a:spPr>
      <a:bodyPr anchor="ctr"/>
      <a:lstStyle>
        <a:defPPr algn="ctr">
          <a:defRPr dirty="0"/>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NWDTemplate-LogosDown-2017.potx" id="{9FA1C32E-CDE2-4EA8-82A9-54FAA73D0B6D}" vid="{4D202EBB-725C-4C87-B90A-DB065ED0BBF7}"/>
    </a:ext>
  </a:extLst>
</a:theme>
</file>

<file path=ppt/theme/theme7.xml><?xml version="1.0" encoding="utf-8"?>
<a:theme xmlns:a="http://schemas.openxmlformats.org/drawingml/2006/main" name="Chart Color Templates">
  <a:themeElements>
    <a:clrScheme name="Charts">
      <a:dk1>
        <a:srgbClr val="221F20"/>
      </a:dk1>
      <a:lt1>
        <a:srgbClr val="565557"/>
      </a:lt1>
      <a:dk2>
        <a:srgbClr val="FFFFFF"/>
      </a:dk2>
      <a:lt2>
        <a:srgbClr val="D5D5D7"/>
      </a:lt2>
      <a:accent1>
        <a:srgbClr val="F16521"/>
      </a:accent1>
      <a:accent2>
        <a:srgbClr val="2DAA27"/>
      </a:accent2>
      <a:accent3>
        <a:srgbClr val="CF0000"/>
      </a:accent3>
      <a:accent4>
        <a:srgbClr val="FFCC01"/>
      </a:accent4>
      <a:accent5>
        <a:srgbClr val="00308F"/>
      </a:accent5>
      <a:accent6>
        <a:srgbClr val="532476"/>
      </a:accent6>
      <a:hlink>
        <a:srgbClr val="4D7EA1"/>
      </a:hlink>
      <a:folHlink>
        <a:srgbClr val="CF0000"/>
      </a:folHlink>
    </a:clrScheme>
    <a:fontScheme name="USACE TEMPLAT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4339">
            <a:alpha val="89000"/>
          </a:srgbClr>
        </a:solidFill>
        <a:ln>
          <a:noFill/>
        </a:ln>
        <a:effectLst/>
      </a:spPr>
      <a:bodyPr anchor="ctr"/>
      <a:lstStyle>
        <a:defPPr algn="ctr">
          <a:defRPr dirty="0"/>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NWDTemplate-LogosDown-2017.potx" id="{9FA1C32E-CDE2-4EA8-82A9-54FAA73D0B6D}" vid="{7A4F02DA-9F69-4CE8-8688-F5382440A1E1}"/>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bc371e2-35bb-46ae-b0bc-32d7a96b35e6">
      <Terms xmlns="http://schemas.microsoft.com/office/infopath/2007/PartnerControls"/>
    </lcf76f155ced4ddcb4097134ff3c332f>
    <ImageMetadataListItemId xmlns="dbc371e2-35bb-46ae-b0bc-32d7a96b35e6" xsi:nil="true"/>
    <TaxCatchAll xmlns="4baeaec8-4928-4375-bdfb-ddb7c7196353" xsi:nil="true"/>
    <ImageMetadataListFieldId xmlns="dbc371e2-35bb-46ae-b0bc-32d7a96b35e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B838B0BDACE684E8D5CB4F9D5344C05" ma:contentTypeVersion="16" ma:contentTypeDescription="Create a new document." ma:contentTypeScope="" ma:versionID="cc380598b8b4699a647842211550398e">
  <xsd:schema xmlns:xsd="http://www.w3.org/2001/XMLSchema" xmlns:xs="http://www.w3.org/2001/XMLSchema" xmlns:p="http://schemas.microsoft.com/office/2006/metadata/properties" xmlns:ns2="dbc371e2-35bb-46ae-b0bc-32d7a96b35e6" xmlns:ns3="4baeaec8-4928-4375-bdfb-ddb7c7196353" targetNamespace="http://schemas.microsoft.com/office/2006/metadata/properties" ma:root="true" ma:fieldsID="298b439124b99c952b13c5db51d07bcc" ns2:_="" ns3:_="">
    <xsd:import namespace="dbc371e2-35bb-46ae-b0bc-32d7a96b35e6"/>
    <xsd:import namespace="4baeaec8-4928-4375-bdfb-ddb7c719635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ImageMetadataListItemId" minOccurs="0"/>
                <xsd:element ref="ns2:ImageMetadataListFieldId" minOccurs="0"/>
                <xsd:element ref="ns2:lcf76f155ced4ddcb4097134ff3c332f" minOccurs="0"/>
                <xsd:element ref="ns3:TaxCatchAll"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c371e2-35bb-46ae-b0bc-32d7a96b35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ImageMetadataListItemId" ma:index="16" nillable="true" ma:displayName="ImageMetadataListItemId" ma:hidden="true" ma:indexed="true" ma:internalName="ImageMetadataListItemId">
      <xsd:simpleType>
        <xsd:restriction base="dms:Unknown"/>
      </xsd:simpleType>
    </xsd:element>
    <xsd:element name="ImageMetadataListFieldId" ma:index="17" nillable="true" ma:displayName="ImageMetadataListFieldId" ma:hidden="true" ma:indexed="true" ma:internalName="ImageMetadataListFieldId">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2e6c1609-49e0-4fdc-8f5b-8b798a969131" ma:termSetId="09814cd3-568e-fe90-9814-8d621ff8fb84" ma:anchorId="fba54fb3-c3e1-fe81-a776-ca4b69148c4d" ma:open="true" ma:isKeyword="false">
      <xsd:complexType>
        <xsd:sequence>
          <xsd:element ref="pc:Terms" minOccurs="0" maxOccurs="1"/>
        </xsd:sequence>
      </xsd:complexType>
    </xsd:element>
    <xsd:element name="MediaLengthInSeconds" ma:index="21" nillable="true" ma:displayName="MediaLengthInSeconds" ma:hidden="true" ma:internalName="MediaLengthInSeconds" ma:readOnly="true">
      <xsd:simpleType>
        <xsd:restriction base="dms:Unknown"/>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baeaec8-4928-4375-bdfb-ddb7c7196353"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9dbd176f-ba37-4551-ae13-be2f7058f0d8}" ma:internalName="TaxCatchAll" ma:showField="CatchAllData" ma:web="4baeaec8-4928-4375-bdfb-ddb7c719635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CAE72E-856B-4DF4-A9F6-93C41667E9A0}">
  <ds:schemaRefs>
    <ds:schemaRef ds:uri="http://schemas.microsoft.com/sharepoint/v3/contenttype/forms"/>
  </ds:schemaRefs>
</ds:datastoreItem>
</file>

<file path=customXml/itemProps2.xml><?xml version="1.0" encoding="utf-8"?>
<ds:datastoreItem xmlns:ds="http://schemas.openxmlformats.org/officeDocument/2006/customXml" ds:itemID="{0B8C2CD5-50C2-4A7C-996A-3D6312B83669}">
  <ds:schemaRefs>
    <ds:schemaRef ds:uri="http://schemas.microsoft.com/office/2006/documentManagement/types"/>
    <ds:schemaRef ds:uri="http://purl.org/dc/terms/"/>
    <ds:schemaRef ds:uri="http://purl.org/dc/elements/1.1/"/>
    <ds:schemaRef ds:uri="http://schemas.microsoft.com/office/2006/metadata/properties"/>
    <ds:schemaRef ds:uri="4baeaec8-4928-4375-bdfb-ddb7c7196353"/>
    <ds:schemaRef ds:uri="http://www.w3.org/XML/1998/namespace"/>
    <ds:schemaRef ds:uri="http://schemas.microsoft.com/office/infopath/2007/PartnerControls"/>
    <ds:schemaRef ds:uri="http://schemas.openxmlformats.org/package/2006/metadata/core-properties"/>
    <ds:schemaRef ds:uri="dbc371e2-35bb-46ae-b0bc-32d7a96b35e6"/>
    <ds:schemaRef ds:uri="http://purl.org/dc/dcmitype/"/>
  </ds:schemaRefs>
</ds:datastoreItem>
</file>

<file path=customXml/itemProps3.xml><?xml version="1.0" encoding="utf-8"?>
<ds:datastoreItem xmlns:ds="http://schemas.openxmlformats.org/officeDocument/2006/customXml" ds:itemID="{38C9B63B-F74C-44CF-8EB4-647B958341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c371e2-35bb-46ae-b0bc-32d7a96b35e6"/>
    <ds:schemaRef ds:uri="4baeaec8-4928-4375-bdfb-ddb7c71963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19654</TotalTime>
  <Words>584</Words>
  <Application>Microsoft Office PowerPoint</Application>
  <PresentationFormat>Widescreen</PresentationFormat>
  <Paragraphs>88</Paragraphs>
  <Slides>9</Slides>
  <Notes>0</Notes>
  <HiddenSlides>0</HiddenSlides>
  <MMClips>0</MMClips>
  <ScaleCrop>false</ScaleCrop>
  <HeadingPairs>
    <vt:vector size="6" baseType="variant">
      <vt:variant>
        <vt:lpstr>Fonts Used</vt:lpstr>
      </vt:variant>
      <vt:variant>
        <vt:i4>3</vt:i4>
      </vt:variant>
      <vt:variant>
        <vt:lpstr>Theme</vt:lpstr>
      </vt:variant>
      <vt:variant>
        <vt:i4>7</vt:i4>
      </vt:variant>
      <vt:variant>
        <vt:lpstr>Slide Titles</vt:lpstr>
      </vt:variant>
      <vt:variant>
        <vt:i4>9</vt:i4>
      </vt:variant>
    </vt:vector>
  </HeadingPairs>
  <TitlesOfParts>
    <vt:vector size="19" baseType="lpstr">
      <vt:lpstr>ＭＳ Ｐゴシック</vt:lpstr>
      <vt:lpstr>Arial</vt:lpstr>
      <vt:lpstr>Calibri</vt:lpstr>
      <vt:lpstr>Upper left castle template public</vt:lpstr>
      <vt:lpstr>CUI Upper left Castle template </vt:lpstr>
      <vt:lpstr>traditional template NON CUI</vt:lpstr>
      <vt:lpstr>Traditional template CUI</vt:lpstr>
      <vt:lpstr>2_Upper Left Star and Castle NON CUI</vt:lpstr>
      <vt:lpstr>Upper Left Star and Castle CUI</vt:lpstr>
      <vt:lpstr>Chart Color Templates</vt:lpstr>
      <vt:lpstr>LSTM Modeling of Upper Mississippi River-Illinois Waterway System for Predictive Dredging Operations Problem Definition and Planning   </vt:lpstr>
      <vt:lpstr>Introduction</vt:lpstr>
      <vt:lpstr>Business Use Case</vt:lpstr>
      <vt:lpstr>Success Criteria</vt:lpstr>
      <vt:lpstr>Data Sources, Tools, and Models </vt:lpstr>
      <vt:lpstr>Time and Constraints</vt:lpstr>
      <vt:lpstr>Project Plan &amp; Timeline</vt:lpstr>
      <vt:lpstr>Risk Assessment </vt:lpstr>
      <vt:lpstr> </vt:lpstr>
    </vt:vector>
  </TitlesOfParts>
  <Company>United States Army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ELW</dc:creator>
  <cp:lastModifiedBy>Barrie Chileen</cp:lastModifiedBy>
  <cp:revision>428</cp:revision>
  <dcterms:created xsi:type="dcterms:W3CDTF">2017-02-20T05:10:01Z</dcterms:created>
  <dcterms:modified xsi:type="dcterms:W3CDTF">2025-09-18T02:17:58Z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0x010100CB838B0BDACE684E8D5CB4F9D5344C05</vt:lpwstr>
  </property>
  <property fmtid="{D5CDD505-2E9C-101B-9397-08002B2CF9AE}" pid="3" name="MediaServiceImageTags">
    <vt:lpwstr/>
  </property>
</Properties>
</file>